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"/>
  </p:notesMasterIdLst>
  <p:sldIdLst>
    <p:sldId id="302" r:id="rId2"/>
    <p:sldId id="367" r:id="rId3"/>
    <p:sldId id="371" r:id="rId4"/>
  </p:sldIdLst>
  <p:sldSz cx="9144000" cy="6858000" type="screen4x3"/>
  <p:notesSz cx="6743700" cy="9882188"/>
  <p:custDataLst>
    <p:tags r:id="rId6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  <p:showPr showNarration="1">
    <p:present/>
    <p:sldAll/>
    <p:penClr>
      <a:schemeClr val="tx1"/>
    </p:penClr>
  </p:showPr>
  <p:clrMru>
    <a:srgbClr val="009DDC"/>
    <a:srgbClr val="0187B7"/>
    <a:srgbClr val="0199CF"/>
    <a:srgbClr val="01A5DC"/>
    <a:srgbClr val="009FDC"/>
    <a:srgbClr val="000060"/>
    <a:srgbClr val="C09200"/>
    <a:srgbClr val="DEA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1429" autoAdjust="0"/>
    <p:restoredTop sz="91837" autoAdjust="0"/>
  </p:normalViewPr>
  <p:slideViewPr>
    <p:cSldViewPr>
      <p:cViewPr>
        <p:scale>
          <a:sx n="75" d="100"/>
          <a:sy n="75" d="100"/>
        </p:scale>
        <p:origin x="-714" y="-7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902" y="-84"/>
      </p:cViewPr>
      <p:guideLst>
        <p:guide orient="horz" pos="3113"/>
        <p:guide pos="212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0000" y="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762000"/>
            <a:ext cx="4876800" cy="3657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4400"/>
            <a:ext cx="4953000" cy="4419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Щелчок правит 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895600" cy="533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0000" y="9372600"/>
            <a:ext cx="2895600" cy="533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ADA76AD-9C0A-4429-8DE5-A7C55A42B6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114279C-F040-4882-B587-6AB38D07E94D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BDE21A9-0736-4A8B-B2BD-4B1CBA1FB9AF}" type="slidenum">
              <a:rPr lang="ru-RU" smtClean="0">
                <a:solidFill>
                  <a:srgbClr val="000000"/>
                </a:solidFill>
              </a:rPr>
              <a:pPr/>
              <a:t>2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EBCC883-C08C-4C51-ACA7-D124A563EC64}" type="slidenum">
              <a:rPr lang="ru-RU" smtClean="0">
                <a:solidFill>
                  <a:srgbClr val="000000"/>
                </a:solidFill>
              </a:rPr>
              <a:pPr/>
              <a:t>3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193B2-7D45-45EF-A3F0-B910564D4A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91683C-B891-4E5C-B565-878EA67179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FECB7-3A27-485D-B949-47DEBBE7E9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7DA5D-92A1-477A-B645-526C9D561A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C6ED8-5F4F-4CE8-9C64-29830FCC5D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842C7-2BB9-45EA-AE79-3F0B6A5360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8FB90-CF17-449B-814A-281A1F29B5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DB381-80D5-4D05-A851-41BEAE89DF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50145-026F-41AC-812D-7EE0E52AFC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E69B9-7E89-42F3-8D06-CC87E97BF2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60222-1FFB-412B-B6A3-BF702FAEDC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1"/>
            </a:gs>
            <a:gs pos="100000">
              <a:srgbClr val="EAEAEA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B9BF2CE-14BA-4DD7-9424-BE49CC203A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00" name="Text Box 36"/>
          <p:cNvSpPr txBox="1">
            <a:spLocks noChangeArrowheads="1"/>
          </p:cNvSpPr>
          <p:nvPr/>
        </p:nvSpPr>
        <p:spPr bwMode="auto">
          <a:xfrm>
            <a:off x="3316288" y="5876925"/>
            <a:ext cx="5711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               Докладчик:</a:t>
            </a:r>
            <a:endParaRPr lang="ru-RU" sz="18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charset="0"/>
              <a:cs typeface="Arial" charset="0"/>
            </a:endParaRPr>
          </a:p>
        </p:txBody>
      </p:sp>
      <p:sp>
        <p:nvSpPr>
          <p:cNvPr id="2051" name="WordArt 50" descr="Белый мрамор"/>
          <p:cNvSpPr>
            <a:spLocks noChangeArrowheads="1" noChangeShapeType="1"/>
          </p:cNvSpPr>
          <p:nvPr/>
        </p:nvSpPr>
        <p:spPr bwMode="auto">
          <a:xfrm>
            <a:off x="1042988" y="1606550"/>
            <a:ext cx="6951662" cy="3825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20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ИНСТИТУТ КИБЕРНЕТИКИ</a:t>
            </a:r>
          </a:p>
        </p:txBody>
      </p:sp>
      <p:sp>
        <p:nvSpPr>
          <p:cNvPr id="2052" name="WordArt 50" descr="Белый мрамор"/>
          <p:cNvSpPr>
            <a:spLocks noChangeArrowheads="1" noChangeShapeType="1"/>
          </p:cNvSpPr>
          <p:nvPr/>
        </p:nvSpPr>
        <p:spPr bwMode="auto">
          <a:xfrm>
            <a:off x="900113" y="2420938"/>
            <a:ext cx="7488237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20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Кафедра интегрированных компьютерных</a:t>
            </a:r>
          </a:p>
          <a:p>
            <a:r>
              <a:rPr lang="ru-RU" sz="20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систем управления</a:t>
            </a:r>
          </a:p>
        </p:txBody>
      </p:sp>
      <p:sp>
        <p:nvSpPr>
          <p:cNvPr id="2053" name="WordArt 50" descr="Белый мрамор"/>
          <p:cNvSpPr>
            <a:spLocks noChangeArrowheads="1" noChangeShapeType="1"/>
          </p:cNvSpPr>
          <p:nvPr/>
        </p:nvSpPr>
        <p:spPr bwMode="auto">
          <a:xfrm>
            <a:off x="166688" y="3622675"/>
            <a:ext cx="8777287" cy="527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r>
              <a:rPr lang="ru-RU" sz="2000" kern="10" dirty="0">
                <a:ln w="9525"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НАИМЕНОВАНИЕ </a:t>
            </a:r>
            <a:r>
              <a:rPr lang="ru-RU" sz="2000" kern="10" dirty="0" smtClean="0">
                <a:ln w="9525"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ПРЕЗЕНТАЦИИ</a:t>
            </a:r>
            <a:endParaRPr lang="ru-RU" sz="2000" kern="10" dirty="0">
              <a:ln w="9525">
                <a:round/>
                <a:headEnd/>
                <a:tailEnd/>
              </a:ln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54" name="Picture 6" descr="tpu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25" y="44450"/>
            <a:ext cx="1584325" cy="145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2" descr="C:\Users\Mins\Downloads\logo_IC_main_201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141288"/>
            <a:ext cx="1008062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0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14"/>
          <p:cNvSpPr>
            <a:spLocks noChangeArrowheads="1"/>
          </p:cNvSpPr>
          <p:nvPr/>
        </p:nvSpPr>
        <p:spPr bwMode="auto">
          <a:xfrm>
            <a:off x="0" y="-26988"/>
            <a:ext cx="9144000" cy="763588"/>
          </a:xfrm>
          <a:prstGeom prst="rect">
            <a:avLst/>
          </a:prstGeom>
          <a:solidFill>
            <a:srgbClr val="009DDC"/>
          </a:solidFill>
          <a:ln w="9525" algn="ctr">
            <a:solidFill>
              <a:srgbClr val="3333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9FDC"/>
              </a:solidFill>
            </a:endParaRPr>
          </a:p>
        </p:txBody>
      </p:sp>
      <p:sp>
        <p:nvSpPr>
          <p:cNvPr id="3075" name="Line 35"/>
          <p:cNvSpPr>
            <a:spLocks noChangeShapeType="1"/>
          </p:cNvSpPr>
          <p:nvPr/>
        </p:nvSpPr>
        <p:spPr bwMode="auto">
          <a:xfrm flipV="1">
            <a:off x="0" y="836613"/>
            <a:ext cx="91440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80" name="Rectangle 12"/>
          <p:cNvSpPr>
            <a:spLocks noChangeArrowheads="1"/>
          </p:cNvSpPr>
          <p:nvPr/>
        </p:nvSpPr>
        <p:spPr bwMode="auto">
          <a:xfrm>
            <a:off x="1619250" y="115888"/>
            <a:ext cx="57848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 marL="711200">
              <a:defRPr/>
            </a:pPr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НАИМЕНОВАНИЕ СЛАЙДА</a:t>
            </a:r>
          </a:p>
        </p:txBody>
      </p:sp>
      <p:pic>
        <p:nvPicPr>
          <p:cNvPr id="3077" name="Picture 8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8" y="0"/>
            <a:ext cx="121285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50" descr="Белый мрамор"/>
          <p:cNvSpPr>
            <a:spLocks noChangeArrowheads="1" noChangeShapeType="1"/>
          </p:cNvSpPr>
          <p:nvPr/>
        </p:nvSpPr>
        <p:spPr bwMode="auto">
          <a:xfrm>
            <a:off x="755650" y="2708275"/>
            <a:ext cx="7454900" cy="527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r>
              <a:rPr lang="ru-RU" sz="2000" kern="10">
                <a:ln w="9525"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Спасибо за внимание!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Новая презентация">
  <a:themeElements>
    <a:clrScheme name="Новая презентация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Новая презентация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A50021"/>
        </a:solidFill>
        <a:ln w="9525" cap="flat" cmpd="sng" algn="ctr">
          <a:solidFill>
            <a:srgbClr val="333399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A50021"/>
        </a:solidFill>
        <a:ln w="9525" cap="flat" cmpd="sng" algn="ctr">
          <a:solidFill>
            <a:srgbClr val="333399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Новая презентация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Новая презентация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Office\Шаблоны\Новая презентация.pot</Template>
  <TotalTime>4792</TotalTime>
  <Words>21</Words>
  <Application>Microsoft Office PowerPoint</Application>
  <PresentationFormat>Экран (4:3)</PresentationFormat>
  <Paragraphs>10</Paragraphs>
  <Slides>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Новая презентация</vt:lpstr>
      <vt:lpstr>Слайд 1</vt:lpstr>
      <vt:lpstr>Слайд 2</vt:lpstr>
      <vt:lpstr>Слайд 3</vt:lpstr>
    </vt:vector>
  </TitlesOfParts>
  <Company>IC</Company>
  <LinksUpToDate>false</LinksUpToDate>
  <SharedDoc>false</SharedDoc>
  <HyperlinkBase>http://www.tpu.ru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Shablon</dc:title>
  <dc:creator>Semyonov</dc:creator>
  <cp:keywords>present</cp:keywords>
  <dc:description>Tomsk Polytechnic University</dc:description>
  <cp:lastModifiedBy>user</cp:lastModifiedBy>
  <cp:revision>1163</cp:revision>
  <cp:lastPrinted>2001-01-31T11:11:26Z</cp:lastPrinted>
  <dcterms:created xsi:type="dcterms:W3CDTF">2001-01-16T10:03:39Z</dcterms:created>
  <dcterms:modified xsi:type="dcterms:W3CDTF">2014-01-21T09:24:12Z</dcterms:modified>
</cp:coreProperties>
</file>