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732" r:id="rId2"/>
  </p:sldMasterIdLst>
  <p:notesMasterIdLst>
    <p:notesMasterId r:id="rId9"/>
  </p:notesMasterIdLst>
  <p:sldIdLst>
    <p:sldId id="686" r:id="rId3"/>
    <p:sldId id="749" r:id="rId4"/>
    <p:sldId id="758" r:id="rId5"/>
    <p:sldId id="761" r:id="rId6"/>
    <p:sldId id="760" r:id="rId7"/>
    <p:sldId id="759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61A"/>
    <a:srgbClr val="393532"/>
    <a:srgbClr val="BCE292"/>
    <a:srgbClr val="79FF8F"/>
    <a:srgbClr val="00A91C"/>
    <a:srgbClr val="6BA42C"/>
    <a:srgbClr val="DDF0C8"/>
    <a:srgbClr val="FF0000"/>
    <a:srgbClr val="3366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371" autoAdjust="0"/>
  </p:normalViewPr>
  <p:slideViewPr>
    <p:cSldViewPr>
      <p:cViewPr varScale="1">
        <p:scale>
          <a:sx n="104" d="100"/>
          <a:sy n="104" d="100"/>
        </p:scale>
        <p:origin x="-70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AC278A-657C-FA4A-9F00-E8F62670B67E}" type="datetimeFigureOut">
              <a:rPr lang="ru-RU" smtClean="0"/>
              <a:t>30.04.2021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1843B8-FC46-444C-A8E6-160EF15CA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476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E88E60-6D77-4699-8DA4-BE9DCB29AC45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50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43B8-FC46-444C-A8E6-160EF15CAB7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027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43B8-FC46-444C-A8E6-160EF15CAB7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0273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43B8-FC46-444C-A8E6-160EF15CAB7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0273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43B8-FC46-444C-A8E6-160EF15CAB7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0273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43B8-FC46-444C-A8E6-160EF15CAB7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027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A4FB5F6-A941-6B47-89CB-9EC2DF1DF1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0E3AEB2-159E-A547-AD39-296874113B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EC685B7-D0EF-9247-B1D4-11A5BEEE0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0D012-F2B0-4FEE-8164-27A12BFE94B8}" type="datetime1">
              <a:rPr lang="ru-RU" smtClean="0"/>
              <a:t>30.04.2021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F3DFC3A-EA74-D943-9548-24095C0A3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AAC2E5C-43B9-BB41-86FC-1F3558D91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D2BC5-A091-9746-8958-A53D119096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692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AE48A4D-4C7D-FF46-9664-EAFAFF6D7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61A5358-C58A-634B-9204-1A7F8617C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768B082-E0D8-CF4D-8A5C-F2869BED7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3ECD-DFC4-47F8-B257-A67C4F7CFDAF}" type="datetime1">
              <a:rPr lang="ru-RU" smtClean="0"/>
              <a:t>30.04.2021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E6C1999-517F-BC41-9352-0A344B4A1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7910D98-ED07-8544-ABCD-807BB2C31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D2BC5-A091-9746-8958-A53D119096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912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B87C2B8-D294-BC4F-B32D-CCD852754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1A0BD73-6D15-5C4B-BC99-FB4474FAF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74F0973-3221-F248-A127-C06359472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F4968-BE49-46DF-B212-CEA9F7005BCE}" type="datetime1">
              <a:rPr lang="ru-RU" smtClean="0"/>
              <a:t>30.04.2021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677AABB-2AC7-C446-87E3-6820DB479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D093161-4DF9-674E-AB88-4645F805E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D2BC5-A091-9746-8958-A53D119096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138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4C717C3-089F-CC4C-B69F-2461D8D97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04DF6B2-1B2D-9F4A-B86A-FCDC2559B1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B445F17-D86A-A34D-9939-621D548B8E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45D3252-09B5-134A-81C7-94B197921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652B5-6AF2-4FAC-B990-88B72F314E50}" type="datetime1">
              <a:rPr lang="ru-RU" smtClean="0"/>
              <a:t>30.04.2021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E6ED401-8810-6647-8A39-8A65BFF4D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647C4346-EA02-1845-AE19-1B725E8D6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D2BC5-A091-9746-8958-A53D119096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596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41B4B6F-1485-EB40-832B-DFEF23ED5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F7344D2-FBA4-9C4A-84E1-D1985D7EB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88B25625-3E61-DA49-9A98-3ACB47913F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6B478433-FEF6-E04E-928E-F165D279E9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BC548C57-6831-894D-9A2E-B4FFAEBFF1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3C57872C-F85B-2846-9DDE-F47BA6FCE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5615-1EC8-43D1-B5EC-821063719090}" type="datetime1">
              <a:rPr lang="ru-RU" smtClean="0"/>
              <a:t>30.04.2021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FC108415-0E2D-CE45-A4B5-F14921531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F705B653-EEF1-E34C-B279-E32D21261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D2BC5-A091-9746-8958-A53D119096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312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645A110-FE87-4342-8D57-53644B0F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A109FEF3-6B57-614A-BB84-C903C02A0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BC71F-90B4-4F1F-B932-AD56EDE48524}" type="datetime1">
              <a:rPr lang="ru-RU" smtClean="0"/>
              <a:t>30.04.2021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BC5AC34E-0D22-CE4B-ABEC-5B26ACBBC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B9361CA1-1C5B-F04A-82F2-90358DE49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D2BC5-A091-9746-8958-A53D119096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247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FAF22D23-66A4-C84F-8AF9-8F82AEDDE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A965A-36AB-42D1-9282-7401D47D5E62}" type="datetime1">
              <a:rPr lang="ru-RU" smtClean="0"/>
              <a:t>30.04.2021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5DAA2385-F756-4546-B125-8450AAA67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6C4F837-207C-E543-A3BC-E1F8F5F27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D2BC5-A091-9746-8958-A53D119096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114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173CC0D-53EB-7147-8B46-813301603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025F8C9-C1A5-0842-A2AB-64C40505A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7BA3CA8-3142-9F4C-9CFD-9DA72BDC36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03435B4-A68E-5D44-A2CA-BC944D8EE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1F019-54A6-4AE7-A04F-0B729C11B7F2}" type="datetime1">
              <a:rPr lang="ru-RU" smtClean="0"/>
              <a:t>30.04.2021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517B0FD-F76C-F843-B0C0-EA236CBBD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BA4325B-AD2B-CD44-82A4-31577EB36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D2BC5-A091-9746-8958-A53D119096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476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D20EB36-399F-8F4D-973D-391DA7941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07E38921-4F7F-1E4B-8DEA-393573E251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5D6B5A7-5B3B-514F-A330-B27B75AE1F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F079126-66D6-BF45-BB4B-8AE1F49FC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2188F-9EE6-4C4B-87DA-6D31F31E5571}" type="datetime1">
              <a:rPr lang="ru-RU" smtClean="0"/>
              <a:t>30.04.2021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17436F9-D4B0-F641-9E90-CBC5FCD4E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6F59E35F-5B87-EC43-AC79-848E66167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D2BC5-A091-9746-8958-A53D119096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642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8584F41-BCD5-AC45-BA0E-7585880E6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8798AF6-1A55-8344-BC68-FAA0992EB9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FB8EB63-C596-B147-A0B1-944ADBF3F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2178E-44F8-46EC-AD78-8248C3829102}" type="datetime1">
              <a:rPr lang="ru-RU" smtClean="0"/>
              <a:t>30.04.2021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81EC7BC-21E5-D34C-B43B-AC2ECED37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84DC4C7-D8E0-784B-8AC9-973AC470F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D2BC5-A091-9746-8958-A53D119096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003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94F42BDC-9E2F-A247-ACB1-0D21AD85B2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E67CC567-D2F6-1749-BB98-D8BF8CF8D9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EF4724D-6E72-1042-B0A6-86AA8A560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2E5B9-DBFC-4DE6-B7CE-32C18B0993E0}" type="datetime1">
              <a:rPr lang="ru-RU" smtClean="0"/>
              <a:t>30.04.2021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A14506C-9EDC-754B-AD13-B8194E09C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E0159A0-7394-4E45-B1F5-7230D641D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D2BC5-A091-9746-8958-A53D119096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6559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8527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2E38EB9-5D8C-49A2-B35B-C58502896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666" y="6309000"/>
            <a:ext cx="468333" cy="365125"/>
          </a:xfrm>
          <a:prstGeom prst="rect">
            <a:avLst/>
          </a:prstGeom>
        </p:spPr>
        <p:txBody>
          <a:bodyPr/>
          <a:lstStyle/>
          <a:p>
            <a:fld id="{57311AA1-C947-480E-BFC3-AAD00B13134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Текст 3">
            <a:extLst>
              <a:ext uri="{FF2B5EF4-FFF2-40B4-BE49-F238E27FC236}">
                <a16:creationId xmlns="" xmlns:a16="http://schemas.microsoft.com/office/drawing/2014/main" id="{5DDC17A3-FBF1-429D-A12D-D89D780B71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6550" y="6308725"/>
            <a:ext cx="8639175" cy="360363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FontTx/>
              <a:buNone/>
              <a:defRPr lang="ru-RU" sz="1200" smtClean="0">
                <a:solidFill>
                  <a:schemeClr val="tx1">
                    <a:tint val="75000"/>
                  </a:schemeClr>
                </a:solidFill>
              </a:defRPr>
            </a:lvl1pPr>
            <a:lvl2pPr>
              <a:defRPr lang="ru-RU" sz="1800" smtClean="0"/>
            </a:lvl2pPr>
            <a:lvl3pPr>
              <a:defRPr lang="ru-RU" sz="1800" smtClean="0"/>
            </a:lvl3pPr>
            <a:lvl4pPr>
              <a:defRPr lang="ru-RU" smtClean="0"/>
            </a:lvl4pPr>
            <a:lvl5pPr>
              <a:defRPr lang="ru-RU"/>
            </a:lvl5pPr>
          </a:lstStyle>
          <a:p>
            <a:pPr marL="0" lvl="0"/>
            <a:r>
              <a:rPr lang="ru-RU"/>
              <a:t>Источник:</a:t>
            </a:r>
          </a:p>
        </p:txBody>
      </p:sp>
      <p:sp>
        <p:nvSpPr>
          <p:cNvPr id="7" name="Заголовок 9">
            <a:extLst>
              <a:ext uri="{FF2B5EF4-FFF2-40B4-BE49-F238E27FC236}">
                <a16:creationId xmlns="" xmlns:a16="http://schemas.microsoft.com/office/drawing/2014/main" id="{986570B8-8E34-4580-B4DD-B629A9245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292" y="384419"/>
            <a:ext cx="10440000" cy="704606"/>
          </a:xfrm>
        </p:spPr>
        <p:txBody>
          <a:bodyPr/>
          <a:lstStyle>
            <a:lvl1pPr>
              <a:defRPr sz="2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" name="Рисунок 7">
            <a:extLst>
              <a:ext uri="{FF2B5EF4-FFF2-40B4-BE49-F238E27FC236}">
                <a16:creationId xmlns="" xmlns:a16="http://schemas.microsoft.com/office/drawing/2014/main" id="{9A25BE0B-2194-468F-81B4-A809EA217FE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6000" y="111742"/>
            <a:ext cx="899138" cy="901122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ru-RU"/>
              <a:t>Логотип вуза</a:t>
            </a:r>
          </a:p>
        </p:txBody>
      </p:sp>
      <p:sp>
        <p:nvSpPr>
          <p:cNvPr id="11" name="Текст 4">
            <a:extLst>
              <a:ext uri="{FF2B5EF4-FFF2-40B4-BE49-F238E27FC236}">
                <a16:creationId xmlns="" xmlns:a16="http://schemas.microsoft.com/office/drawing/2014/main" id="{2D7E71B2-6D5E-4A95-8C46-FAF1D1C7B1D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93292" y="37575"/>
            <a:ext cx="10439450" cy="34532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400" b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625998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и опис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C094482-16D2-4CE3-8841-27AD11013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2800" y="6309000"/>
            <a:ext cx="2743200" cy="365125"/>
          </a:xfrm>
          <a:prstGeom prst="rect">
            <a:avLst/>
          </a:prstGeom>
        </p:spPr>
        <p:txBody>
          <a:bodyPr/>
          <a:lstStyle/>
          <a:p>
            <a:fld id="{57311AA1-C947-480E-BFC3-AAD00B131347}" type="slidenum">
              <a:rPr lang="ru-RU" smtClean="0"/>
              <a:t>‹#›</a:t>
            </a:fld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8215A9F-BA90-4320-870F-78A41AD358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6550" y="6308725"/>
            <a:ext cx="8639175" cy="360363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FontTx/>
              <a:buNone/>
              <a:defRPr lang="ru-RU" sz="1200" smtClean="0">
                <a:solidFill>
                  <a:schemeClr val="tx1">
                    <a:tint val="75000"/>
                  </a:schemeClr>
                </a:solidFill>
              </a:defRPr>
            </a:lvl1pPr>
            <a:lvl2pPr>
              <a:defRPr lang="ru-RU" sz="1800" smtClean="0"/>
            </a:lvl2pPr>
            <a:lvl3pPr>
              <a:defRPr lang="ru-RU" sz="1800" smtClean="0"/>
            </a:lvl3pPr>
            <a:lvl4pPr>
              <a:defRPr lang="ru-RU" smtClean="0"/>
            </a:lvl4pPr>
            <a:lvl5pPr>
              <a:defRPr lang="ru-RU"/>
            </a:lvl5pPr>
          </a:lstStyle>
          <a:p>
            <a:pPr marL="0" lvl="0"/>
            <a:r>
              <a:rPr lang="ru-RU"/>
              <a:t>Источник: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="" xmlns:a16="http://schemas.microsoft.com/office/drawing/2014/main" id="{9D7E31D2-284F-42AE-9A41-1616A4C576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000" y="1269750"/>
            <a:ext cx="2160000" cy="4859569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9D36A14E-4161-45A6-85FD-A538ABB8799B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676000" y="1269750"/>
            <a:ext cx="9179412" cy="4859569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Заголовок 9">
            <a:extLst>
              <a:ext uri="{FF2B5EF4-FFF2-40B4-BE49-F238E27FC236}">
                <a16:creationId xmlns="" xmlns:a16="http://schemas.microsoft.com/office/drawing/2014/main" id="{AC0D51BF-6D55-40AF-B9B9-82948E5C4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292" y="384419"/>
            <a:ext cx="10440000" cy="704606"/>
          </a:xfrm>
        </p:spPr>
        <p:txBody>
          <a:bodyPr/>
          <a:lstStyle>
            <a:lvl1pPr>
              <a:defRPr sz="2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6" name="Рисунок 7">
            <a:extLst>
              <a:ext uri="{FF2B5EF4-FFF2-40B4-BE49-F238E27FC236}">
                <a16:creationId xmlns="" xmlns:a16="http://schemas.microsoft.com/office/drawing/2014/main" id="{C30F9BCF-CAFC-488D-B9D9-A07906F35C1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6000" y="111742"/>
            <a:ext cx="899138" cy="901122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ru-RU"/>
              <a:t>Логотип вуза</a:t>
            </a:r>
          </a:p>
        </p:txBody>
      </p:sp>
      <p:sp>
        <p:nvSpPr>
          <p:cNvPr id="17" name="Текст 4">
            <a:extLst>
              <a:ext uri="{FF2B5EF4-FFF2-40B4-BE49-F238E27FC236}">
                <a16:creationId xmlns="" xmlns:a16="http://schemas.microsoft.com/office/drawing/2014/main" id="{3809ED23-35B3-4A53-9063-F6D3E81CABE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93292" y="37575"/>
            <a:ext cx="10439450" cy="34532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400" b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311666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ркеры 4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2E38EB9-5D8C-49A2-B35B-C58502896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2800" y="6309000"/>
            <a:ext cx="2743200" cy="365125"/>
          </a:xfrm>
          <a:prstGeom prst="rect">
            <a:avLst/>
          </a:prstGeom>
        </p:spPr>
        <p:txBody>
          <a:bodyPr/>
          <a:lstStyle/>
          <a:p>
            <a:fld id="{57311AA1-C947-480E-BFC3-AAD00B13134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984C5D7-F70F-43B0-AF8E-F2C098B9FAB4}"/>
              </a:ext>
            </a:extLst>
          </p:cNvPr>
          <p:cNvSpPr txBox="1"/>
          <p:nvPr userDrawn="1"/>
        </p:nvSpPr>
        <p:spPr>
          <a:xfrm>
            <a:off x="410160" y="2423160"/>
            <a:ext cx="1005840" cy="100584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4400">
                <a:solidFill>
                  <a:schemeClr val="accent1"/>
                </a:solidFill>
              </a:rPr>
              <a:t>1</a:t>
            </a:r>
            <a:endParaRPr lang="ru-RU" sz="440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48F6DC9-4276-4B9D-BBDE-43053CAEB283}"/>
              </a:ext>
            </a:extLst>
          </p:cNvPr>
          <p:cNvSpPr txBox="1"/>
          <p:nvPr userDrawn="1"/>
        </p:nvSpPr>
        <p:spPr>
          <a:xfrm>
            <a:off x="410160" y="4149000"/>
            <a:ext cx="1005840" cy="100584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4400">
                <a:solidFill>
                  <a:schemeClr val="accent1"/>
                </a:solidFill>
              </a:rPr>
              <a:t>2</a:t>
            </a:r>
            <a:endParaRPr lang="ru-RU" sz="4400">
              <a:solidFill>
                <a:schemeClr val="accent1"/>
              </a:solidFill>
            </a:endParaRPr>
          </a:p>
        </p:txBody>
      </p:sp>
      <p:sp>
        <p:nvSpPr>
          <p:cNvPr id="15" name="Текст 5">
            <a:extLst>
              <a:ext uri="{FF2B5EF4-FFF2-40B4-BE49-F238E27FC236}">
                <a16:creationId xmlns="" xmlns:a16="http://schemas.microsoft.com/office/drawing/2014/main" id="{EE20A41A-32D9-433B-9FA4-2C55F7CAD9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96000" y="2423161"/>
            <a:ext cx="4140000" cy="1005839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</a:lstStyle>
          <a:p>
            <a:pPr lvl="0" rtl="0"/>
            <a:r>
              <a:rPr lang="ru-RU" noProof="0"/>
              <a:t>Маркер 1</a:t>
            </a:r>
          </a:p>
        </p:txBody>
      </p:sp>
      <p:sp>
        <p:nvSpPr>
          <p:cNvPr id="16" name="Текст 5">
            <a:extLst>
              <a:ext uri="{FF2B5EF4-FFF2-40B4-BE49-F238E27FC236}">
                <a16:creationId xmlns="" xmlns:a16="http://schemas.microsoft.com/office/drawing/2014/main" id="{A5156385-BDFA-4C53-8746-5CE62D6448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96000" y="4149000"/>
            <a:ext cx="4140000" cy="1005839"/>
          </a:xfrm>
        </p:spPr>
        <p:txBody>
          <a:bodyPr rtlCol="0" anchor="ctr">
            <a:noAutofit/>
          </a:bodyPr>
          <a:lstStyle>
            <a:lvl1pPr marL="0" indent="0" algn="l" rtl="0">
              <a:buNone/>
              <a:defRPr sz="3600" b="1">
                <a:latin typeface="+mj-lt"/>
              </a:defRPr>
            </a:lvl1pPr>
          </a:lstStyle>
          <a:p>
            <a:pPr lvl="0" rtl="0"/>
            <a:r>
              <a:rPr lang="ru-RU" noProof="0"/>
              <a:t>Маркер 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A30BF46E-B275-45D0-B7B0-3939E5073A79}"/>
              </a:ext>
            </a:extLst>
          </p:cNvPr>
          <p:cNvSpPr txBox="1"/>
          <p:nvPr userDrawn="1"/>
        </p:nvSpPr>
        <p:spPr>
          <a:xfrm>
            <a:off x="6530160" y="2423160"/>
            <a:ext cx="1005840" cy="100584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4400">
                <a:solidFill>
                  <a:schemeClr val="accent1"/>
                </a:solidFill>
              </a:rPr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9F68FCC0-9CB7-457D-BC5A-A4A45413660B}"/>
              </a:ext>
            </a:extLst>
          </p:cNvPr>
          <p:cNvSpPr txBox="1"/>
          <p:nvPr userDrawn="1"/>
        </p:nvSpPr>
        <p:spPr>
          <a:xfrm>
            <a:off x="6530160" y="4149000"/>
            <a:ext cx="1005840" cy="100584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4400">
                <a:solidFill>
                  <a:schemeClr val="accent1"/>
                </a:solidFill>
              </a:rPr>
              <a:t>4</a:t>
            </a:r>
          </a:p>
        </p:txBody>
      </p:sp>
      <p:sp>
        <p:nvSpPr>
          <p:cNvPr id="24" name="Текст 5">
            <a:extLst>
              <a:ext uri="{FF2B5EF4-FFF2-40B4-BE49-F238E27FC236}">
                <a16:creationId xmlns="" xmlns:a16="http://schemas.microsoft.com/office/drawing/2014/main" id="{DAD1C5A3-3AD6-42C2-896D-8A047F8982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16000" y="2423161"/>
            <a:ext cx="4140000" cy="1005839"/>
          </a:xfrm>
        </p:spPr>
        <p:txBody>
          <a:bodyPr rtlCol="0" anchor="ctr">
            <a:noAutofit/>
          </a:bodyPr>
          <a:lstStyle>
            <a:lvl1pPr marL="0" indent="0" algn="l" rtl="0">
              <a:buNone/>
              <a:defRPr sz="3600" b="1">
                <a:latin typeface="+mj-lt"/>
              </a:defRPr>
            </a:lvl1pPr>
          </a:lstStyle>
          <a:p>
            <a:pPr lvl="0" rtl="0"/>
            <a:r>
              <a:rPr lang="ru-RU" noProof="0"/>
              <a:t>Маркер 4</a:t>
            </a:r>
          </a:p>
        </p:txBody>
      </p:sp>
      <p:sp>
        <p:nvSpPr>
          <p:cNvPr id="25" name="Текст 5">
            <a:extLst>
              <a:ext uri="{FF2B5EF4-FFF2-40B4-BE49-F238E27FC236}">
                <a16:creationId xmlns="" xmlns:a16="http://schemas.microsoft.com/office/drawing/2014/main" id="{4E137F15-07A2-46A5-81AC-A88C446F899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16000" y="4149000"/>
            <a:ext cx="4140000" cy="1005839"/>
          </a:xfrm>
        </p:spPr>
        <p:txBody>
          <a:bodyPr rtlCol="0" anchor="ctr">
            <a:noAutofit/>
          </a:bodyPr>
          <a:lstStyle>
            <a:lvl1pPr marL="0" indent="0" algn="l" rtl="0">
              <a:buNone/>
              <a:defRPr sz="3600" b="1">
                <a:latin typeface="+mj-lt"/>
              </a:defRPr>
            </a:lvl1pPr>
          </a:lstStyle>
          <a:p>
            <a:pPr lvl="0" rtl="0"/>
            <a:r>
              <a:rPr lang="ru-RU" noProof="0"/>
              <a:t>Маркер 5</a:t>
            </a:r>
          </a:p>
        </p:txBody>
      </p:sp>
      <p:sp>
        <p:nvSpPr>
          <p:cNvPr id="19" name="Текст 3">
            <a:extLst>
              <a:ext uri="{FF2B5EF4-FFF2-40B4-BE49-F238E27FC236}">
                <a16:creationId xmlns="" xmlns:a16="http://schemas.microsoft.com/office/drawing/2014/main" id="{C5CA8753-71A6-4578-9AAF-9C236E4349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6550" y="6308725"/>
            <a:ext cx="8639175" cy="360363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FontTx/>
              <a:buNone/>
              <a:defRPr lang="ru-RU" sz="1200" smtClean="0">
                <a:solidFill>
                  <a:schemeClr val="tx1">
                    <a:tint val="75000"/>
                  </a:schemeClr>
                </a:solidFill>
              </a:defRPr>
            </a:lvl1pPr>
            <a:lvl2pPr>
              <a:defRPr lang="ru-RU" sz="1800" smtClean="0"/>
            </a:lvl2pPr>
            <a:lvl3pPr>
              <a:defRPr lang="ru-RU" sz="1800" smtClean="0"/>
            </a:lvl3pPr>
            <a:lvl4pPr>
              <a:defRPr lang="ru-RU" smtClean="0"/>
            </a:lvl4pPr>
            <a:lvl5pPr>
              <a:defRPr lang="ru-RU"/>
            </a:lvl5pPr>
          </a:lstStyle>
          <a:p>
            <a:pPr marL="0" lvl="0"/>
            <a:r>
              <a:rPr lang="ru-RU"/>
              <a:t>Источник:</a:t>
            </a:r>
          </a:p>
        </p:txBody>
      </p:sp>
      <p:sp>
        <p:nvSpPr>
          <p:cNvPr id="20" name="Заголовок 9">
            <a:extLst>
              <a:ext uri="{FF2B5EF4-FFF2-40B4-BE49-F238E27FC236}">
                <a16:creationId xmlns="" xmlns:a16="http://schemas.microsoft.com/office/drawing/2014/main" id="{8EFA03B0-41DE-4B96-8C21-3CCB3ECC5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292" y="384419"/>
            <a:ext cx="10440000" cy="704606"/>
          </a:xfrm>
        </p:spPr>
        <p:txBody>
          <a:bodyPr/>
          <a:lstStyle>
            <a:lvl1pPr>
              <a:defRPr sz="2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3" name="Рисунок 7">
            <a:extLst>
              <a:ext uri="{FF2B5EF4-FFF2-40B4-BE49-F238E27FC236}">
                <a16:creationId xmlns="" xmlns:a16="http://schemas.microsoft.com/office/drawing/2014/main" id="{4A9CFADA-8EF5-4199-B65D-07DB02C815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6000" y="111742"/>
            <a:ext cx="899138" cy="901122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ru-RU"/>
              <a:t>Логотип вуза</a:t>
            </a:r>
          </a:p>
        </p:txBody>
      </p:sp>
      <p:sp>
        <p:nvSpPr>
          <p:cNvPr id="26" name="Текст 4">
            <a:extLst>
              <a:ext uri="{FF2B5EF4-FFF2-40B4-BE49-F238E27FC236}">
                <a16:creationId xmlns="" xmlns:a16="http://schemas.microsoft.com/office/drawing/2014/main" id="{4FABC7E3-122F-4A41-A7C5-FA9326EB481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93292" y="37575"/>
            <a:ext cx="10439450" cy="34532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400" b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686675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77C4A30-CD3C-4984-9B9F-FCAB253AB9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000" y="1269001"/>
            <a:ext cx="11520000" cy="46799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2E38EB9-5D8C-49A2-B35B-C58502896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2800" y="6309000"/>
            <a:ext cx="2743200" cy="365125"/>
          </a:xfrm>
          <a:prstGeom prst="rect">
            <a:avLst/>
          </a:prstGeom>
        </p:spPr>
        <p:txBody>
          <a:bodyPr/>
          <a:lstStyle/>
          <a:p>
            <a:fld id="{57311AA1-C947-480E-BFC3-AAD00B13134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Текст 3">
            <a:extLst>
              <a:ext uri="{FF2B5EF4-FFF2-40B4-BE49-F238E27FC236}">
                <a16:creationId xmlns="" xmlns:a16="http://schemas.microsoft.com/office/drawing/2014/main" id="{9DB92B89-EEF1-40DD-8086-730F9CFEC4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6550" y="6308725"/>
            <a:ext cx="8639175" cy="360363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FontTx/>
              <a:buNone/>
              <a:defRPr lang="ru-RU" sz="1200" smtClean="0">
                <a:solidFill>
                  <a:schemeClr val="tx1">
                    <a:tint val="75000"/>
                  </a:schemeClr>
                </a:solidFill>
              </a:defRPr>
            </a:lvl1pPr>
            <a:lvl2pPr>
              <a:defRPr lang="ru-RU" sz="1800" smtClean="0"/>
            </a:lvl2pPr>
            <a:lvl3pPr>
              <a:defRPr lang="ru-RU" sz="1800" smtClean="0"/>
            </a:lvl3pPr>
            <a:lvl4pPr>
              <a:defRPr lang="ru-RU" smtClean="0"/>
            </a:lvl4pPr>
            <a:lvl5pPr>
              <a:defRPr lang="ru-RU"/>
            </a:lvl5pPr>
          </a:lstStyle>
          <a:p>
            <a:pPr marL="0" lvl="0"/>
            <a:r>
              <a:rPr lang="ru-RU"/>
              <a:t>Источник:</a:t>
            </a:r>
          </a:p>
        </p:txBody>
      </p:sp>
      <p:sp>
        <p:nvSpPr>
          <p:cNvPr id="8" name="Заголовок 9">
            <a:extLst>
              <a:ext uri="{FF2B5EF4-FFF2-40B4-BE49-F238E27FC236}">
                <a16:creationId xmlns="" xmlns:a16="http://schemas.microsoft.com/office/drawing/2014/main" id="{5471230C-AE91-4956-B9A7-446281885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292" y="384419"/>
            <a:ext cx="10440000" cy="704606"/>
          </a:xfrm>
        </p:spPr>
        <p:txBody>
          <a:bodyPr/>
          <a:lstStyle>
            <a:lvl1pPr>
              <a:defRPr sz="2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" name="Рисунок 7">
            <a:extLst>
              <a:ext uri="{FF2B5EF4-FFF2-40B4-BE49-F238E27FC236}">
                <a16:creationId xmlns="" xmlns:a16="http://schemas.microsoft.com/office/drawing/2014/main" id="{BA940EC5-DA0B-4087-BE9D-FD02A6C536B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6000" y="111742"/>
            <a:ext cx="899138" cy="901122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ru-RU"/>
              <a:t>Логотип вуза</a:t>
            </a:r>
          </a:p>
        </p:txBody>
      </p:sp>
      <p:sp>
        <p:nvSpPr>
          <p:cNvPr id="11" name="Текст 4">
            <a:extLst>
              <a:ext uri="{FF2B5EF4-FFF2-40B4-BE49-F238E27FC236}">
                <a16:creationId xmlns="" xmlns:a16="http://schemas.microsoft.com/office/drawing/2014/main" id="{7CF096C2-865A-4EB9-BBAF-FF3D7C4B685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93292" y="37575"/>
            <a:ext cx="10439450" cy="34532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400" b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371895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B08FD42-76FF-484C-8E16-DBB298DA33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6000" y="1269000"/>
            <a:ext cx="5580000" cy="4860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C0AFBE82-5D81-41DE-92FF-820F14C4B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6000" y="1269000"/>
            <a:ext cx="5580000" cy="4860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24BC18F-E4D2-40B7-A589-9658116FE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2800" y="6309000"/>
            <a:ext cx="2743200" cy="365125"/>
          </a:xfrm>
          <a:prstGeom prst="rect">
            <a:avLst/>
          </a:prstGeom>
        </p:spPr>
        <p:txBody>
          <a:bodyPr/>
          <a:lstStyle/>
          <a:p>
            <a:fld id="{57311AA1-C947-480E-BFC3-AAD00B13134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Текст 3">
            <a:extLst>
              <a:ext uri="{FF2B5EF4-FFF2-40B4-BE49-F238E27FC236}">
                <a16:creationId xmlns="" xmlns:a16="http://schemas.microsoft.com/office/drawing/2014/main" id="{2061AC49-923D-486F-8564-A43D08622B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6550" y="6308725"/>
            <a:ext cx="8639175" cy="360363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FontTx/>
              <a:buNone/>
              <a:defRPr lang="ru-RU" sz="1200" smtClean="0">
                <a:solidFill>
                  <a:schemeClr val="tx1">
                    <a:tint val="75000"/>
                  </a:schemeClr>
                </a:solidFill>
              </a:defRPr>
            </a:lvl1pPr>
            <a:lvl2pPr>
              <a:defRPr lang="ru-RU" sz="1800" smtClean="0"/>
            </a:lvl2pPr>
            <a:lvl3pPr>
              <a:defRPr lang="ru-RU" sz="1800" smtClean="0"/>
            </a:lvl3pPr>
            <a:lvl4pPr>
              <a:defRPr lang="ru-RU" smtClean="0"/>
            </a:lvl4pPr>
            <a:lvl5pPr>
              <a:defRPr lang="ru-RU"/>
            </a:lvl5pPr>
          </a:lstStyle>
          <a:p>
            <a:pPr marL="0" lvl="0"/>
            <a:r>
              <a:rPr lang="ru-RU"/>
              <a:t>Источник:</a:t>
            </a:r>
          </a:p>
        </p:txBody>
      </p:sp>
      <p:sp>
        <p:nvSpPr>
          <p:cNvPr id="9" name="Заголовок 9">
            <a:extLst>
              <a:ext uri="{FF2B5EF4-FFF2-40B4-BE49-F238E27FC236}">
                <a16:creationId xmlns="" xmlns:a16="http://schemas.microsoft.com/office/drawing/2014/main" id="{65C1E129-0300-40C7-8DFE-848C272B4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292" y="384419"/>
            <a:ext cx="10440000" cy="704606"/>
          </a:xfrm>
        </p:spPr>
        <p:txBody>
          <a:bodyPr/>
          <a:lstStyle>
            <a:lvl1pPr>
              <a:defRPr sz="2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1" name="Рисунок 7">
            <a:extLst>
              <a:ext uri="{FF2B5EF4-FFF2-40B4-BE49-F238E27FC236}">
                <a16:creationId xmlns="" xmlns:a16="http://schemas.microsoft.com/office/drawing/2014/main" id="{06ED9F17-8B35-4E8B-BA2D-107A6952FD1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6000" y="111742"/>
            <a:ext cx="899138" cy="901122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ru-RU"/>
              <a:t>Логотип вуза</a:t>
            </a:r>
          </a:p>
        </p:txBody>
      </p:sp>
      <p:sp>
        <p:nvSpPr>
          <p:cNvPr id="12" name="Текст 4">
            <a:extLst>
              <a:ext uri="{FF2B5EF4-FFF2-40B4-BE49-F238E27FC236}">
                <a16:creationId xmlns="" xmlns:a16="http://schemas.microsoft.com/office/drawing/2014/main" id="{C13928FB-C791-436E-99B7-751B13A552F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93292" y="37575"/>
            <a:ext cx="10439450" cy="34532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400" b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63539583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C790869-D1E3-43FB-8F48-268AA0870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6000" y="1269207"/>
            <a:ext cx="557913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F2D97772-9B31-41E5-867C-B2DC69F327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6000" y="2093119"/>
            <a:ext cx="5579138" cy="403632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085C5849-C33A-4942-B563-0F5EDF56EE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6000" y="1271407"/>
            <a:ext cx="557913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7400BC00-BA82-4671-889B-F993C17080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6000" y="2095318"/>
            <a:ext cx="5579138" cy="403402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EC05926E-3C45-48DF-93AB-24D1BE397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2800" y="6309000"/>
            <a:ext cx="2743200" cy="365125"/>
          </a:xfrm>
          <a:prstGeom prst="rect">
            <a:avLst/>
          </a:prstGeom>
        </p:spPr>
        <p:txBody>
          <a:bodyPr/>
          <a:lstStyle/>
          <a:p>
            <a:fld id="{57311AA1-C947-480E-BFC3-AAD00B131347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Текст 3">
            <a:extLst>
              <a:ext uri="{FF2B5EF4-FFF2-40B4-BE49-F238E27FC236}">
                <a16:creationId xmlns="" xmlns:a16="http://schemas.microsoft.com/office/drawing/2014/main" id="{60475ACB-E84C-400C-832A-7367F7D19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6550" y="6308725"/>
            <a:ext cx="8639175" cy="360363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FontTx/>
              <a:buNone/>
              <a:defRPr lang="ru-RU" sz="1200" smtClean="0">
                <a:solidFill>
                  <a:schemeClr val="tx1">
                    <a:tint val="75000"/>
                  </a:schemeClr>
                </a:solidFill>
              </a:defRPr>
            </a:lvl1pPr>
            <a:lvl2pPr>
              <a:defRPr lang="ru-RU" sz="1800" smtClean="0"/>
            </a:lvl2pPr>
            <a:lvl3pPr>
              <a:defRPr lang="ru-RU" sz="1800" smtClean="0"/>
            </a:lvl3pPr>
            <a:lvl4pPr>
              <a:defRPr lang="ru-RU" smtClean="0"/>
            </a:lvl4pPr>
            <a:lvl5pPr>
              <a:defRPr lang="ru-RU"/>
            </a:lvl5pPr>
          </a:lstStyle>
          <a:p>
            <a:pPr marL="0" lvl="0"/>
            <a:r>
              <a:rPr lang="ru-RU"/>
              <a:t>Источник:</a:t>
            </a:r>
          </a:p>
        </p:txBody>
      </p:sp>
      <p:sp>
        <p:nvSpPr>
          <p:cNvPr id="13" name="Заголовок 9">
            <a:extLst>
              <a:ext uri="{FF2B5EF4-FFF2-40B4-BE49-F238E27FC236}">
                <a16:creationId xmlns="" xmlns:a16="http://schemas.microsoft.com/office/drawing/2014/main" id="{976599EC-9B26-43D2-92A7-1E7878AC8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292" y="384419"/>
            <a:ext cx="10440000" cy="704606"/>
          </a:xfrm>
        </p:spPr>
        <p:txBody>
          <a:bodyPr/>
          <a:lstStyle>
            <a:lvl1pPr>
              <a:defRPr sz="2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4" name="Рисунок 7">
            <a:extLst>
              <a:ext uri="{FF2B5EF4-FFF2-40B4-BE49-F238E27FC236}">
                <a16:creationId xmlns="" xmlns:a16="http://schemas.microsoft.com/office/drawing/2014/main" id="{5F4E561E-1096-4095-B9A0-0E3F4752333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6000" y="111742"/>
            <a:ext cx="899138" cy="901122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ru-RU"/>
              <a:t>Логотип вуза</a:t>
            </a:r>
          </a:p>
        </p:txBody>
      </p:sp>
      <p:sp>
        <p:nvSpPr>
          <p:cNvPr id="15" name="Текст 4">
            <a:extLst>
              <a:ext uri="{FF2B5EF4-FFF2-40B4-BE49-F238E27FC236}">
                <a16:creationId xmlns="" xmlns:a16="http://schemas.microsoft.com/office/drawing/2014/main" id="{680C210B-9B2A-41E3-8130-9D4DFF2EB80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93292" y="37575"/>
            <a:ext cx="10439450" cy="34532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400" b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97568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ркеры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95716" y="2707991"/>
            <a:ext cx="3600000" cy="32408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ru-RU" sz="1600" noProof="0" dirty="0" smtClean="0"/>
            </a:lvl1pPr>
            <a:lvl2pPr>
              <a:defRPr lang="ru-RU" sz="1600" noProof="0" dirty="0" smtClean="0"/>
            </a:lvl2pPr>
            <a:lvl3pPr>
              <a:defRPr lang="ru-RU" sz="1600" noProof="0" dirty="0" smtClean="0"/>
            </a:lvl3pPr>
            <a:lvl4pPr>
              <a:defRPr lang="ru-RU" sz="1600" noProof="0" dirty="0"/>
            </a:lvl4pPr>
          </a:lstStyle>
          <a:p>
            <a:pPr marL="285750" lvl="0" indent="-285750"/>
            <a:r>
              <a:rPr lang="ru-RU" noProof="0" dirty="0"/>
              <a:t>Описание маркера</a:t>
            </a:r>
          </a:p>
          <a:p>
            <a:pPr lvl="1"/>
            <a:r>
              <a:rPr lang="ru-RU" noProof="0" dirty="0"/>
              <a:t>Уровень</a:t>
            </a:r>
          </a:p>
          <a:p>
            <a:pPr lvl="2"/>
            <a:r>
              <a:rPr lang="ru-RU" noProof="0" dirty="0"/>
              <a:t>Уровень </a:t>
            </a:r>
          </a:p>
          <a:p>
            <a:pPr lvl="3"/>
            <a:r>
              <a:rPr lang="ru-RU" noProof="0" dirty="0"/>
              <a:t>Уровень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=""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55138" y="2707991"/>
            <a:ext cx="3600000" cy="32408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ru-RU" sz="1600" noProof="0" dirty="0" smtClean="0"/>
            </a:lvl1pPr>
            <a:lvl2pPr>
              <a:defRPr lang="ru-RU" sz="1600" noProof="0" dirty="0" smtClean="0"/>
            </a:lvl2pPr>
            <a:lvl3pPr>
              <a:defRPr lang="ru-RU" sz="1600" noProof="0" dirty="0" smtClean="0"/>
            </a:lvl3pPr>
            <a:lvl4pPr>
              <a:defRPr lang="ru-RU" sz="1600" noProof="0" dirty="0"/>
            </a:lvl4pPr>
          </a:lstStyle>
          <a:p>
            <a:pPr marL="285750" lvl="0" indent="-285750"/>
            <a:r>
              <a:rPr lang="ru-RU" noProof="0" dirty="0"/>
              <a:t>Описание маркера</a:t>
            </a:r>
          </a:p>
          <a:p>
            <a:pPr lvl="1"/>
            <a:r>
              <a:rPr lang="ru-RU" noProof="0" dirty="0"/>
              <a:t>Уровень</a:t>
            </a:r>
          </a:p>
          <a:p>
            <a:pPr lvl="2"/>
            <a:r>
              <a:rPr lang="ru-RU" noProof="0" dirty="0"/>
              <a:t>Уровень </a:t>
            </a:r>
          </a:p>
          <a:p>
            <a:pPr lvl="3"/>
            <a:r>
              <a:rPr lang="ru-RU" noProof="0" dirty="0"/>
              <a:t>Уровень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6000" y="1808879"/>
            <a:ext cx="3600000" cy="720242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95569" y="1808880"/>
            <a:ext cx="3600000" cy="720242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Маркер 2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55138" y="1808880"/>
            <a:ext cx="3600000" cy="720242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Маркер 3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=""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6294" y="2703229"/>
            <a:ext cx="3600000" cy="3240888"/>
          </a:xfrm>
        </p:spPr>
        <p:txBody>
          <a:bodyPr rtlCol="0">
            <a:normAutofit/>
          </a:bodyPr>
          <a:lstStyle>
            <a:lvl1pPr marL="285750" indent="-285750" algn="l">
              <a:buFont typeface="Arial" panose="020B0604020202020204" pitchFamily="34" charset="0"/>
              <a:buChar char="•"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</a:lstStyle>
          <a:p>
            <a:pPr lvl="0" rtl="0"/>
            <a:r>
              <a:rPr lang="ru-RU" noProof="0" dirty="0"/>
              <a:t>Описание маркера</a:t>
            </a:r>
          </a:p>
          <a:p>
            <a:pPr lvl="1" rtl="0"/>
            <a:r>
              <a:rPr lang="ru-RU" noProof="0" dirty="0"/>
              <a:t>Уровень</a:t>
            </a:r>
          </a:p>
          <a:p>
            <a:pPr lvl="2" rtl="0"/>
            <a:r>
              <a:rPr lang="ru-RU" noProof="0" dirty="0"/>
              <a:t>Уровень </a:t>
            </a:r>
          </a:p>
          <a:p>
            <a:pPr lvl="3" rtl="0"/>
            <a:r>
              <a:rPr lang="ru-RU" noProof="0" dirty="0"/>
              <a:t>Уровень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3777688D-D1C4-43FF-A688-0C5A31448791}"/>
              </a:ext>
            </a:extLst>
          </p:cNvPr>
          <p:cNvCxnSpPr/>
          <p:nvPr userDrawn="1"/>
        </p:nvCxnSpPr>
        <p:spPr>
          <a:xfrm>
            <a:off x="336000" y="2529767"/>
            <a:ext cx="3600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="" xmlns:a16="http://schemas.microsoft.com/office/drawing/2014/main" id="{210F3F29-A9E7-4DCA-B893-5CEEE2E0527E}"/>
              </a:ext>
            </a:extLst>
          </p:cNvPr>
          <p:cNvCxnSpPr/>
          <p:nvPr userDrawn="1"/>
        </p:nvCxnSpPr>
        <p:spPr>
          <a:xfrm>
            <a:off x="4295569" y="2529767"/>
            <a:ext cx="3600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="" xmlns:a16="http://schemas.microsoft.com/office/drawing/2014/main" id="{33B8660B-CAAA-49C5-BE7A-DD94DEBF15A3}"/>
              </a:ext>
            </a:extLst>
          </p:cNvPr>
          <p:cNvCxnSpPr/>
          <p:nvPr userDrawn="1"/>
        </p:nvCxnSpPr>
        <p:spPr>
          <a:xfrm>
            <a:off x="8255138" y="2529767"/>
            <a:ext cx="3600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Номер слайда 8">
            <a:extLst>
              <a:ext uri="{FF2B5EF4-FFF2-40B4-BE49-F238E27FC236}">
                <a16:creationId xmlns="" xmlns:a16="http://schemas.microsoft.com/office/drawing/2014/main" id="{AE841F55-DF60-4FBC-9EF5-8E060FA52D2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9112800" y="6309000"/>
            <a:ext cx="2743200" cy="365125"/>
          </a:xfrm>
          <a:prstGeom prst="rect">
            <a:avLst/>
          </a:prstGeom>
        </p:spPr>
        <p:txBody>
          <a:bodyPr/>
          <a:lstStyle/>
          <a:p>
            <a:fld id="{57311AA1-C947-480E-BFC3-AAD00B131347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3">
            <a:extLst>
              <a:ext uri="{FF2B5EF4-FFF2-40B4-BE49-F238E27FC236}">
                <a16:creationId xmlns="" xmlns:a16="http://schemas.microsoft.com/office/drawing/2014/main" id="{6D6A433D-615B-4E82-B3BE-86F244008A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6550" y="6308725"/>
            <a:ext cx="8639175" cy="360363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FontTx/>
              <a:buNone/>
              <a:defRPr lang="ru-RU" sz="1200" smtClean="0">
                <a:solidFill>
                  <a:schemeClr val="tx1">
                    <a:tint val="75000"/>
                  </a:schemeClr>
                </a:solidFill>
              </a:defRPr>
            </a:lvl1pPr>
            <a:lvl2pPr>
              <a:defRPr lang="ru-RU" sz="1800" smtClean="0"/>
            </a:lvl2pPr>
            <a:lvl3pPr>
              <a:defRPr lang="ru-RU" sz="1800" smtClean="0"/>
            </a:lvl3pPr>
            <a:lvl4pPr>
              <a:defRPr lang="ru-RU" smtClean="0"/>
            </a:lvl4pPr>
            <a:lvl5pPr>
              <a:defRPr lang="ru-RU"/>
            </a:lvl5pPr>
          </a:lstStyle>
          <a:p>
            <a:pPr marL="0" lvl="0"/>
            <a:r>
              <a:rPr lang="ru-RU"/>
              <a:t>Источник:</a:t>
            </a:r>
          </a:p>
        </p:txBody>
      </p:sp>
      <p:sp>
        <p:nvSpPr>
          <p:cNvPr id="16" name="Заголовок 9">
            <a:extLst>
              <a:ext uri="{FF2B5EF4-FFF2-40B4-BE49-F238E27FC236}">
                <a16:creationId xmlns="" xmlns:a16="http://schemas.microsoft.com/office/drawing/2014/main" id="{0346EB95-38E8-4E4E-9069-4C991852D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292" y="384419"/>
            <a:ext cx="10440000" cy="704606"/>
          </a:xfrm>
        </p:spPr>
        <p:txBody>
          <a:bodyPr/>
          <a:lstStyle>
            <a:lvl1pPr>
              <a:defRPr sz="2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7" name="Рисунок 7">
            <a:extLst>
              <a:ext uri="{FF2B5EF4-FFF2-40B4-BE49-F238E27FC236}">
                <a16:creationId xmlns="" xmlns:a16="http://schemas.microsoft.com/office/drawing/2014/main" id="{F855F16A-FC21-486A-83C5-7A9DE44683DD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336000" y="111742"/>
            <a:ext cx="899138" cy="901122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ru-RU"/>
              <a:t>Логотип вуза</a:t>
            </a:r>
          </a:p>
        </p:txBody>
      </p:sp>
      <p:sp>
        <p:nvSpPr>
          <p:cNvPr id="18" name="Текст 4">
            <a:extLst>
              <a:ext uri="{FF2B5EF4-FFF2-40B4-BE49-F238E27FC236}">
                <a16:creationId xmlns="" xmlns:a16="http://schemas.microsoft.com/office/drawing/2014/main" id="{22E1B2C4-F025-4331-BB72-06CEAC6F15B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93292" y="37575"/>
            <a:ext cx="10439450" cy="34532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400" b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061876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ркеры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75909" y="2883646"/>
            <a:ext cx="2700000" cy="3245354"/>
          </a:xfrm>
        </p:spPr>
        <p:txBody>
          <a:bodyPr rtlCol="0"/>
          <a:lstStyle>
            <a:lvl1pPr marL="342900" indent="-342900" algn="l">
              <a:buFont typeface="+mj-lt"/>
              <a:buAutoNum type="arabicPeriod"/>
              <a:defRPr sz="1600"/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=""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15524" y="2883646"/>
            <a:ext cx="2700000" cy="3245354"/>
          </a:xfrm>
        </p:spPr>
        <p:txBody>
          <a:bodyPr rtlCol="0"/>
          <a:lstStyle>
            <a:lvl1pPr marL="342900" indent="-342900" algn="l">
              <a:buFont typeface="+mj-lt"/>
              <a:buAutoNum type="arabicPeriod"/>
              <a:defRPr sz="1600"/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=""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55138" y="2879181"/>
            <a:ext cx="2700000" cy="3245354"/>
          </a:xfrm>
        </p:spPr>
        <p:txBody>
          <a:bodyPr rtlCol="0"/>
          <a:lstStyle>
            <a:lvl1pPr marL="342900" indent="-342900" algn="l">
              <a:buFont typeface="+mj-lt"/>
              <a:buAutoNum type="arabicPeriod"/>
              <a:defRPr sz="1600"/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6000" y="1620168"/>
            <a:ext cx="2700000" cy="1084616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75713" y="1620169"/>
            <a:ext cx="2700000" cy="1084616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Маркер 2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5426" y="1620169"/>
            <a:ext cx="2700000" cy="1084616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Маркер 3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55138" y="1620168"/>
            <a:ext cx="2700000" cy="1084616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 b="1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Маркер 4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=""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6294" y="2878884"/>
            <a:ext cx="2700000" cy="3245354"/>
          </a:xfrm>
        </p:spPr>
        <p:txBody>
          <a:bodyPr rtlCol="0"/>
          <a:lstStyle>
            <a:lvl1pPr marL="342900" indent="-342900" algn="l">
              <a:buFont typeface="+mj-lt"/>
              <a:buAutoNum type="arabicPeriod"/>
              <a:defRPr sz="1600"/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3777688D-D1C4-43FF-A688-0C5A31448791}"/>
              </a:ext>
            </a:extLst>
          </p:cNvPr>
          <p:cNvCxnSpPr/>
          <p:nvPr userDrawn="1"/>
        </p:nvCxnSpPr>
        <p:spPr>
          <a:xfrm>
            <a:off x="336000" y="2705422"/>
            <a:ext cx="27000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="" xmlns:a16="http://schemas.microsoft.com/office/drawing/2014/main" id="{210F3F29-A9E7-4DCA-B893-5CEEE2E0527E}"/>
              </a:ext>
            </a:extLst>
          </p:cNvPr>
          <p:cNvCxnSpPr/>
          <p:nvPr userDrawn="1"/>
        </p:nvCxnSpPr>
        <p:spPr>
          <a:xfrm>
            <a:off x="3275713" y="2705422"/>
            <a:ext cx="27000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="" xmlns:a16="http://schemas.microsoft.com/office/drawing/2014/main" id="{33B8660B-CAAA-49C5-BE7A-DD94DEBF15A3}"/>
              </a:ext>
            </a:extLst>
          </p:cNvPr>
          <p:cNvCxnSpPr/>
          <p:nvPr userDrawn="1"/>
        </p:nvCxnSpPr>
        <p:spPr>
          <a:xfrm>
            <a:off x="6215426" y="2705422"/>
            <a:ext cx="27000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="" xmlns:a16="http://schemas.microsoft.com/office/drawing/2014/main" id="{197F3933-483C-46FF-A44C-A376747358AB}"/>
              </a:ext>
            </a:extLst>
          </p:cNvPr>
          <p:cNvCxnSpPr/>
          <p:nvPr userDrawn="1"/>
        </p:nvCxnSpPr>
        <p:spPr>
          <a:xfrm>
            <a:off x="9155138" y="2705422"/>
            <a:ext cx="27000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Номер слайда 8">
            <a:extLst>
              <a:ext uri="{FF2B5EF4-FFF2-40B4-BE49-F238E27FC236}">
                <a16:creationId xmlns="" xmlns:a16="http://schemas.microsoft.com/office/drawing/2014/main" id="{D2B1EC6E-2BCC-4F72-8B26-A7DC3272BB89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9112800" y="6309000"/>
            <a:ext cx="2743200" cy="365125"/>
          </a:xfrm>
          <a:prstGeom prst="rect">
            <a:avLst/>
          </a:prstGeom>
        </p:spPr>
        <p:txBody>
          <a:bodyPr/>
          <a:lstStyle/>
          <a:p>
            <a:fld id="{57311AA1-C947-480E-BFC3-AAD00B131347}" type="slidenum">
              <a:rPr lang="ru-RU" smtClean="0"/>
              <a:t>‹#›</a:t>
            </a:fld>
            <a:endParaRPr lang="ru-RU"/>
          </a:p>
        </p:txBody>
      </p:sp>
      <p:sp>
        <p:nvSpPr>
          <p:cNvPr id="18" name="Текст 3">
            <a:extLst>
              <a:ext uri="{FF2B5EF4-FFF2-40B4-BE49-F238E27FC236}">
                <a16:creationId xmlns="" xmlns:a16="http://schemas.microsoft.com/office/drawing/2014/main" id="{3CBB954F-762E-4AFF-8FD7-D7ABCBBC16E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36550" y="6308725"/>
            <a:ext cx="8639175" cy="360363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FontTx/>
              <a:buNone/>
              <a:defRPr lang="ru-RU" sz="1200" smtClean="0">
                <a:solidFill>
                  <a:schemeClr val="tx1">
                    <a:tint val="75000"/>
                  </a:schemeClr>
                </a:solidFill>
              </a:defRPr>
            </a:lvl1pPr>
            <a:lvl2pPr>
              <a:defRPr lang="ru-RU" sz="1800" smtClean="0"/>
            </a:lvl2pPr>
            <a:lvl3pPr>
              <a:defRPr lang="ru-RU" sz="1800" smtClean="0"/>
            </a:lvl3pPr>
            <a:lvl4pPr>
              <a:defRPr lang="ru-RU" smtClean="0"/>
            </a:lvl4pPr>
            <a:lvl5pPr>
              <a:defRPr lang="ru-RU"/>
            </a:lvl5pPr>
          </a:lstStyle>
          <a:p>
            <a:pPr marL="0" lvl="0"/>
            <a:r>
              <a:rPr lang="ru-RU"/>
              <a:t>Источник:</a:t>
            </a:r>
          </a:p>
        </p:txBody>
      </p:sp>
      <p:sp>
        <p:nvSpPr>
          <p:cNvPr id="19" name="Заголовок 9">
            <a:extLst>
              <a:ext uri="{FF2B5EF4-FFF2-40B4-BE49-F238E27FC236}">
                <a16:creationId xmlns="" xmlns:a16="http://schemas.microsoft.com/office/drawing/2014/main" id="{890D854F-4950-47AD-A4F5-8BCB3B1F1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292" y="384419"/>
            <a:ext cx="10440000" cy="704606"/>
          </a:xfrm>
        </p:spPr>
        <p:txBody>
          <a:bodyPr/>
          <a:lstStyle>
            <a:lvl1pPr>
              <a:defRPr sz="2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0" name="Рисунок 7">
            <a:extLst>
              <a:ext uri="{FF2B5EF4-FFF2-40B4-BE49-F238E27FC236}">
                <a16:creationId xmlns="" xmlns:a16="http://schemas.microsoft.com/office/drawing/2014/main" id="{D0EC38A1-7B0B-42B6-8ADF-0BE16CF4630F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336000" y="111742"/>
            <a:ext cx="899138" cy="901122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ru-RU"/>
              <a:t>Логотип вуза</a:t>
            </a:r>
          </a:p>
        </p:txBody>
      </p:sp>
      <p:sp>
        <p:nvSpPr>
          <p:cNvPr id="22" name="Текст 4">
            <a:extLst>
              <a:ext uri="{FF2B5EF4-FFF2-40B4-BE49-F238E27FC236}">
                <a16:creationId xmlns="" xmlns:a16="http://schemas.microsoft.com/office/drawing/2014/main" id="{5DD14351-6ECE-4712-B56E-CC3E986921E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93292" y="37575"/>
            <a:ext cx="10439450" cy="34532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400" b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634719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ркеры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75632" y="2922972"/>
            <a:ext cx="2160588" cy="3240888"/>
          </a:xfrm>
        </p:spPr>
        <p:txBody>
          <a:bodyPr rtlCol="0"/>
          <a:lstStyle>
            <a:lvl1pPr marL="285750" indent="-285750" algn="l">
              <a:buFont typeface="Arial" panose="020B0604020202020204" pitchFamily="34" charset="0"/>
              <a:buChar char="•"/>
              <a:defRPr sz="1600"/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=""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15558" y="2922972"/>
            <a:ext cx="2160588" cy="3240888"/>
          </a:xfrm>
        </p:spPr>
        <p:txBody>
          <a:bodyPr rtlCol="0"/>
          <a:lstStyle>
            <a:lvl1pPr marL="285750" indent="-285750" algn="l">
              <a:buFont typeface="Arial" panose="020B0604020202020204" pitchFamily="34" charset="0"/>
              <a:buChar char="•"/>
              <a:defRPr sz="1600"/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=""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55485" y="2918507"/>
            <a:ext cx="2160588" cy="3240888"/>
          </a:xfrm>
        </p:spPr>
        <p:txBody>
          <a:bodyPr rtlCol="0"/>
          <a:lstStyle>
            <a:lvl1pPr marL="285750" indent="-285750" algn="l">
              <a:buFont typeface="Arial" panose="020B0604020202020204" pitchFamily="34" charset="0"/>
              <a:buChar char="•"/>
              <a:defRPr sz="1600"/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=""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95412" y="2922972"/>
            <a:ext cx="2160588" cy="3240888"/>
          </a:xfrm>
        </p:spPr>
        <p:txBody>
          <a:bodyPr rtlCol="0"/>
          <a:lstStyle>
            <a:lvl1pPr marL="285750" indent="-285750" algn="l">
              <a:buFont typeface="Arial" panose="020B0604020202020204" pitchFamily="34" charset="0"/>
              <a:buChar char="•"/>
              <a:defRPr sz="1600"/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6000" y="2024110"/>
            <a:ext cx="2160000" cy="72000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75412" y="2024111"/>
            <a:ext cx="2160587" cy="72000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Маркер 2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15411" y="2024111"/>
            <a:ext cx="2160588" cy="72000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Маркер 3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55412" y="2024111"/>
            <a:ext cx="2160587" cy="72000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Маркер 4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="" xmlns:a16="http://schemas.microsoft.com/office/drawing/2014/main" id="{B01E9EA3-8BD6-4531-812C-663C75428B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95412" y="2024111"/>
            <a:ext cx="2160588" cy="72000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Маркер 5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=""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6294" y="2918210"/>
            <a:ext cx="2160000" cy="3240888"/>
          </a:xfrm>
        </p:spPr>
        <p:txBody>
          <a:bodyPr rtlCol="0"/>
          <a:lstStyle>
            <a:lvl1pPr marL="285750" indent="-285750" algn="l">
              <a:buFont typeface="Arial" panose="020B0604020202020204" pitchFamily="34" charset="0"/>
              <a:buChar char="•"/>
              <a:defRPr sz="1600"/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3777688D-D1C4-43FF-A688-0C5A31448791}"/>
              </a:ext>
            </a:extLst>
          </p:cNvPr>
          <p:cNvCxnSpPr>
            <a:cxnSpLocks/>
          </p:cNvCxnSpPr>
          <p:nvPr userDrawn="1"/>
        </p:nvCxnSpPr>
        <p:spPr>
          <a:xfrm>
            <a:off x="336000" y="2744748"/>
            <a:ext cx="2160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="" xmlns:a16="http://schemas.microsoft.com/office/drawing/2014/main" id="{210F3F29-A9E7-4DCA-B893-5CEEE2E0527E}"/>
              </a:ext>
            </a:extLst>
          </p:cNvPr>
          <p:cNvCxnSpPr>
            <a:cxnSpLocks/>
          </p:cNvCxnSpPr>
          <p:nvPr userDrawn="1"/>
        </p:nvCxnSpPr>
        <p:spPr>
          <a:xfrm>
            <a:off x="2675853" y="2744748"/>
            <a:ext cx="2160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="" xmlns:a16="http://schemas.microsoft.com/office/drawing/2014/main" id="{33B8660B-CAAA-49C5-BE7A-DD94DEBF15A3}"/>
              </a:ext>
            </a:extLst>
          </p:cNvPr>
          <p:cNvCxnSpPr>
            <a:cxnSpLocks/>
          </p:cNvCxnSpPr>
          <p:nvPr userDrawn="1"/>
        </p:nvCxnSpPr>
        <p:spPr>
          <a:xfrm>
            <a:off x="5015706" y="2744748"/>
            <a:ext cx="2160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="" xmlns:a16="http://schemas.microsoft.com/office/drawing/2014/main" id="{197F3933-483C-46FF-A44C-A376747358AB}"/>
              </a:ext>
            </a:extLst>
          </p:cNvPr>
          <p:cNvCxnSpPr>
            <a:cxnSpLocks/>
          </p:cNvCxnSpPr>
          <p:nvPr userDrawn="1"/>
        </p:nvCxnSpPr>
        <p:spPr>
          <a:xfrm>
            <a:off x="7355559" y="2744748"/>
            <a:ext cx="2160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="" xmlns:a16="http://schemas.microsoft.com/office/drawing/2014/main" id="{3B42A8D1-AD71-46DE-9889-8F25F1246FE4}"/>
              </a:ext>
            </a:extLst>
          </p:cNvPr>
          <p:cNvCxnSpPr>
            <a:cxnSpLocks/>
          </p:cNvCxnSpPr>
          <p:nvPr userDrawn="1"/>
        </p:nvCxnSpPr>
        <p:spPr>
          <a:xfrm>
            <a:off x="9695412" y="2744748"/>
            <a:ext cx="2160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Номер слайда 8">
            <a:extLst>
              <a:ext uri="{FF2B5EF4-FFF2-40B4-BE49-F238E27FC236}">
                <a16:creationId xmlns="" xmlns:a16="http://schemas.microsoft.com/office/drawing/2014/main" id="{EB24802D-1635-4EA1-9B70-98A38A78F05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9112800" y="6309000"/>
            <a:ext cx="2743200" cy="365125"/>
          </a:xfrm>
          <a:prstGeom prst="rect">
            <a:avLst/>
          </a:prstGeom>
        </p:spPr>
        <p:txBody>
          <a:bodyPr/>
          <a:lstStyle/>
          <a:p>
            <a:fld id="{57311AA1-C947-480E-BFC3-AAD00B131347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Текст 3">
            <a:extLst>
              <a:ext uri="{FF2B5EF4-FFF2-40B4-BE49-F238E27FC236}">
                <a16:creationId xmlns="" xmlns:a16="http://schemas.microsoft.com/office/drawing/2014/main" id="{FA542080-853F-48E6-A91E-DE0DED8193B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36550" y="6308725"/>
            <a:ext cx="8639175" cy="360363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FontTx/>
              <a:buNone/>
              <a:defRPr lang="ru-RU" sz="1200" smtClean="0">
                <a:solidFill>
                  <a:schemeClr val="tx1">
                    <a:tint val="75000"/>
                  </a:schemeClr>
                </a:solidFill>
              </a:defRPr>
            </a:lvl1pPr>
            <a:lvl2pPr>
              <a:defRPr lang="ru-RU" sz="1800" smtClean="0"/>
            </a:lvl2pPr>
            <a:lvl3pPr>
              <a:defRPr lang="ru-RU" sz="1800" smtClean="0"/>
            </a:lvl3pPr>
            <a:lvl4pPr>
              <a:defRPr lang="ru-RU" smtClean="0"/>
            </a:lvl4pPr>
            <a:lvl5pPr>
              <a:defRPr lang="ru-RU"/>
            </a:lvl5pPr>
          </a:lstStyle>
          <a:p>
            <a:pPr marL="0" lvl="0"/>
            <a:r>
              <a:rPr lang="ru-RU"/>
              <a:t>Источник:</a:t>
            </a:r>
          </a:p>
        </p:txBody>
      </p:sp>
      <p:sp>
        <p:nvSpPr>
          <p:cNvPr id="23" name="Заголовок 9">
            <a:extLst>
              <a:ext uri="{FF2B5EF4-FFF2-40B4-BE49-F238E27FC236}">
                <a16:creationId xmlns="" xmlns:a16="http://schemas.microsoft.com/office/drawing/2014/main" id="{ED7F088C-3C75-414F-AA55-A3562F444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292" y="384419"/>
            <a:ext cx="10440000" cy="704606"/>
          </a:xfrm>
        </p:spPr>
        <p:txBody>
          <a:bodyPr/>
          <a:lstStyle>
            <a:lvl1pPr>
              <a:defRPr sz="2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4" name="Рисунок 7">
            <a:extLst>
              <a:ext uri="{FF2B5EF4-FFF2-40B4-BE49-F238E27FC236}">
                <a16:creationId xmlns="" xmlns:a16="http://schemas.microsoft.com/office/drawing/2014/main" id="{06FA11A1-66F1-4CDB-B2AE-C609BF7DD45E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336000" y="111742"/>
            <a:ext cx="899138" cy="901122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ru-RU"/>
              <a:t>Логотип вуза</a:t>
            </a:r>
          </a:p>
        </p:txBody>
      </p:sp>
      <p:sp>
        <p:nvSpPr>
          <p:cNvPr id="28" name="Текст 4">
            <a:extLst>
              <a:ext uri="{FF2B5EF4-FFF2-40B4-BE49-F238E27FC236}">
                <a16:creationId xmlns="" xmlns:a16="http://schemas.microsoft.com/office/drawing/2014/main" id="{A2C25907-6697-4E53-8239-0230F895FCD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1293292" y="37575"/>
            <a:ext cx="10439450" cy="34532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400" b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597215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000" y="1269750"/>
            <a:ext cx="2160000" cy="4859569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75412" y="1270275"/>
            <a:ext cx="2160588" cy="4859063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=""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15412" y="1270275"/>
            <a:ext cx="2160588" cy="4859063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=""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55412" y="1270275"/>
            <a:ext cx="2160588" cy="4859063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=""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95412" y="1270275"/>
            <a:ext cx="2160588" cy="4859063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2" name="Номер слайда 4">
            <a:extLst>
              <a:ext uri="{FF2B5EF4-FFF2-40B4-BE49-F238E27FC236}">
                <a16:creationId xmlns="" xmlns:a16="http://schemas.microsoft.com/office/drawing/2014/main" id="{F76EB971-4028-4B14-AD96-E86294131D0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9112800" y="6309000"/>
            <a:ext cx="2743200" cy="365125"/>
          </a:xfrm>
          <a:prstGeom prst="rect">
            <a:avLst/>
          </a:prstGeom>
        </p:spPr>
        <p:txBody>
          <a:bodyPr/>
          <a:lstStyle/>
          <a:p>
            <a:fld id="{57311AA1-C947-480E-BFC3-AAD00B13134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Текст 3">
            <a:extLst>
              <a:ext uri="{FF2B5EF4-FFF2-40B4-BE49-F238E27FC236}">
                <a16:creationId xmlns="" xmlns:a16="http://schemas.microsoft.com/office/drawing/2014/main" id="{8FA34848-8F1F-4D71-94C7-64BFEAC45A5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36550" y="6308725"/>
            <a:ext cx="8639175" cy="360363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FontTx/>
              <a:buNone/>
              <a:defRPr lang="ru-RU" sz="1200" smtClean="0">
                <a:solidFill>
                  <a:schemeClr val="tx1">
                    <a:tint val="75000"/>
                  </a:schemeClr>
                </a:solidFill>
              </a:defRPr>
            </a:lvl1pPr>
            <a:lvl2pPr>
              <a:defRPr lang="ru-RU" sz="1800" smtClean="0"/>
            </a:lvl2pPr>
            <a:lvl3pPr>
              <a:defRPr lang="ru-RU" sz="1800" smtClean="0"/>
            </a:lvl3pPr>
            <a:lvl4pPr>
              <a:defRPr lang="ru-RU" smtClean="0"/>
            </a:lvl4pPr>
            <a:lvl5pPr>
              <a:defRPr lang="ru-RU"/>
            </a:lvl5pPr>
          </a:lstStyle>
          <a:p>
            <a:pPr marL="0" lvl="0"/>
            <a:r>
              <a:rPr lang="ru-RU"/>
              <a:t>Источник:</a:t>
            </a:r>
          </a:p>
        </p:txBody>
      </p:sp>
      <p:sp>
        <p:nvSpPr>
          <p:cNvPr id="16" name="Заголовок 9">
            <a:extLst>
              <a:ext uri="{FF2B5EF4-FFF2-40B4-BE49-F238E27FC236}">
                <a16:creationId xmlns="" xmlns:a16="http://schemas.microsoft.com/office/drawing/2014/main" id="{B00BDB30-276F-4DEC-A06C-4BEE1625E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292" y="384419"/>
            <a:ext cx="10440000" cy="704606"/>
          </a:xfrm>
        </p:spPr>
        <p:txBody>
          <a:bodyPr/>
          <a:lstStyle>
            <a:lvl1pPr>
              <a:defRPr sz="2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8" name="Рисунок 7">
            <a:extLst>
              <a:ext uri="{FF2B5EF4-FFF2-40B4-BE49-F238E27FC236}">
                <a16:creationId xmlns="" xmlns:a16="http://schemas.microsoft.com/office/drawing/2014/main" id="{3C16B382-B566-4F75-80BA-5176DF3FEC8D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336000" y="111742"/>
            <a:ext cx="899138" cy="901122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ru-RU"/>
              <a:t>Логотип вуза</a:t>
            </a:r>
          </a:p>
        </p:txBody>
      </p:sp>
      <p:sp>
        <p:nvSpPr>
          <p:cNvPr id="19" name="Текст 4">
            <a:extLst>
              <a:ext uri="{FF2B5EF4-FFF2-40B4-BE49-F238E27FC236}">
                <a16:creationId xmlns="" xmlns:a16="http://schemas.microsoft.com/office/drawing/2014/main" id="{3463F23B-7643-4AC7-8F34-13493277E71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93292" y="37575"/>
            <a:ext cx="10439450" cy="34532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400" b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232655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7BF3B-361D-4191-8ECA-260AA860978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180CA42D-800F-46AE-8043-2C41E3CAAD48}"/>
              </a:ext>
            </a:extLst>
          </p:cNvPr>
          <p:cNvSpPr txBox="1"/>
          <p:nvPr userDrawn="1"/>
        </p:nvSpPr>
        <p:spPr>
          <a:xfrm>
            <a:off x="1747728" y="2102430"/>
            <a:ext cx="1005840" cy="100584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4400">
                <a:solidFill>
                  <a:schemeClr val="accent1"/>
                </a:solidFill>
              </a:rPr>
              <a:t>1</a:t>
            </a:r>
            <a:endParaRPr lang="ru-RU" sz="4400">
              <a:solidFill>
                <a:schemeClr val="accent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2A8DDA9-5B60-40C9-91EF-460F8C61B3E3}"/>
              </a:ext>
            </a:extLst>
          </p:cNvPr>
          <p:cNvSpPr txBox="1"/>
          <p:nvPr userDrawn="1"/>
        </p:nvSpPr>
        <p:spPr>
          <a:xfrm>
            <a:off x="5603830" y="2102430"/>
            <a:ext cx="1005840" cy="100584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4400">
                <a:solidFill>
                  <a:schemeClr val="accent1"/>
                </a:solidFill>
              </a:rPr>
              <a:t>2</a:t>
            </a:r>
            <a:endParaRPr lang="ru-RU" sz="4400">
              <a:solidFill>
                <a:schemeClr val="accent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3D0A75F-6EFA-4A3C-AF8D-54C52159D21E}"/>
              </a:ext>
            </a:extLst>
          </p:cNvPr>
          <p:cNvSpPr txBox="1"/>
          <p:nvPr userDrawn="1"/>
        </p:nvSpPr>
        <p:spPr>
          <a:xfrm>
            <a:off x="9459932" y="2102430"/>
            <a:ext cx="1005840" cy="100584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4400">
                <a:solidFill>
                  <a:schemeClr val="accent1"/>
                </a:solidFill>
              </a:rPr>
              <a:t>3</a:t>
            </a:r>
            <a:endParaRPr lang="ru-RU" sz="4400">
              <a:solidFill>
                <a:schemeClr val="accent1"/>
              </a:solidFill>
            </a:endParaRPr>
          </a:p>
        </p:txBody>
      </p:sp>
      <p:sp>
        <p:nvSpPr>
          <p:cNvPr id="21" name="Текст 20">
            <a:extLst>
              <a:ext uri="{FF2B5EF4-FFF2-40B4-BE49-F238E27FC236}">
                <a16:creationId xmlns="" xmlns:a16="http://schemas.microsoft.com/office/drawing/2014/main" id="{D2EBD103-9D27-4B95-98F1-6AC2C79587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4163" y="3438525"/>
            <a:ext cx="3372970" cy="424722"/>
          </a:xfrm>
          <a:noFill/>
        </p:spPr>
        <p:txBody>
          <a:bodyPr wrap="square" lIns="91431" tIns="45715" rIns="91431" bIns="45715" rtlCol="0">
            <a:spAutoFit/>
          </a:bodyPr>
          <a:lstStyle>
            <a:lvl1pPr marL="0" indent="0" algn="ctr">
              <a:buFontTx/>
              <a:buNone/>
              <a:defRPr lang="ru-RU" sz="2400" dirty="0" smtClean="0">
                <a:latin typeface="+mj-lt"/>
              </a:defRPr>
            </a:lvl1pPr>
          </a:lstStyle>
          <a:p>
            <a:pPr marL="0" lvl="0" algn="ctr" defTabSz="801688">
              <a:spcAft>
                <a:spcPts val="600"/>
              </a:spcAft>
            </a:pPr>
            <a:r>
              <a:rPr lang="ru-RU"/>
              <a:t>Образец текста</a:t>
            </a:r>
          </a:p>
        </p:txBody>
      </p:sp>
      <p:sp>
        <p:nvSpPr>
          <p:cNvPr id="22" name="Текст 20">
            <a:extLst>
              <a:ext uri="{FF2B5EF4-FFF2-40B4-BE49-F238E27FC236}">
                <a16:creationId xmlns="" xmlns:a16="http://schemas.microsoft.com/office/drawing/2014/main" id="{43143D73-42A4-4347-80E9-A937AB8819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0265" y="3438525"/>
            <a:ext cx="3372970" cy="424722"/>
          </a:xfrm>
          <a:noFill/>
        </p:spPr>
        <p:txBody>
          <a:bodyPr wrap="square" lIns="91431" tIns="45715" rIns="91431" bIns="45715" rtlCol="0">
            <a:spAutoFit/>
          </a:bodyPr>
          <a:lstStyle>
            <a:lvl1pPr marL="0" indent="0" algn="ctr">
              <a:buFontTx/>
              <a:buNone/>
              <a:defRPr lang="ru-RU" sz="2400" dirty="0" smtClean="0">
                <a:latin typeface="+mj-lt"/>
              </a:defRPr>
            </a:lvl1pPr>
          </a:lstStyle>
          <a:p>
            <a:pPr marL="0" lvl="0" algn="ctr" defTabSz="801688">
              <a:spcAft>
                <a:spcPts val="600"/>
              </a:spcAft>
            </a:pPr>
            <a:r>
              <a:rPr lang="ru-RU"/>
              <a:t>Образец текста</a:t>
            </a:r>
          </a:p>
        </p:txBody>
      </p:sp>
      <p:sp>
        <p:nvSpPr>
          <p:cNvPr id="23" name="Текст 20">
            <a:extLst>
              <a:ext uri="{FF2B5EF4-FFF2-40B4-BE49-F238E27FC236}">
                <a16:creationId xmlns="" xmlns:a16="http://schemas.microsoft.com/office/drawing/2014/main" id="{F988F2CA-6B4B-4521-9D4E-EB4D87AA7A8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76367" y="3438525"/>
            <a:ext cx="3372970" cy="424722"/>
          </a:xfrm>
          <a:noFill/>
        </p:spPr>
        <p:txBody>
          <a:bodyPr wrap="square" lIns="91431" tIns="45715" rIns="91431" bIns="45715" rtlCol="0">
            <a:spAutoFit/>
          </a:bodyPr>
          <a:lstStyle>
            <a:lvl1pPr marL="0" indent="0" algn="ctr">
              <a:buFontTx/>
              <a:buNone/>
              <a:defRPr lang="ru-RU" sz="2400" dirty="0" smtClean="0">
                <a:latin typeface="+mj-lt"/>
              </a:defRPr>
            </a:lvl1pPr>
          </a:lstStyle>
          <a:p>
            <a:pPr marL="0" lvl="0" algn="ctr" defTabSz="801688">
              <a:spcAft>
                <a:spcPts val="600"/>
              </a:spcAft>
            </a:pPr>
            <a:r>
              <a:rPr lang="ru-RU"/>
              <a:t>Образец текста</a:t>
            </a:r>
          </a:p>
        </p:txBody>
      </p:sp>
      <p:sp>
        <p:nvSpPr>
          <p:cNvPr id="15" name="Текст 3">
            <a:extLst>
              <a:ext uri="{FF2B5EF4-FFF2-40B4-BE49-F238E27FC236}">
                <a16:creationId xmlns="" xmlns:a16="http://schemas.microsoft.com/office/drawing/2014/main" id="{C99AEBC7-D52E-4789-B344-9A4B1C134BF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36550" y="6308725"/>
            <a:ext cx="8639175" cy="360363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FontTx/>
              <a:buNone/>
              <a:defRPr lang="ru-RU" sz="1200" smtClean="0">
                <a:solidFill>
                  <a:schemeClr val="tx1">
                    <a:tint val="75000"/>
                  </a:schemeClr>
                </a:solidFill>
              </a:defRPr>
            </a:lvl1pPr>
            <a:lvl2pPr>
              <a:defRPr lang="ru-RU" sz="1800" smtClean="0"/>
            </a:lvl2pPr>
            <a:lvl3pPr>
              <a:defRPr lang="ru-RU" sz="1800" smtClean="0"/>
            </a:lvl3pPr>
            <a:lvl4pPr>
              <a:defRPr lang="ru-RU" smtClean="0"/>
            </a:lvl4pPr>
            <a:lvl5pPr>
              <a:defRPr lang="ru-RU"/>
            </a:lvl5pPr>
          </a:lstStyle>
          <a:p>
            <a:pPr marL="0" lvl="0"/>
            <a:r>
              <a:rPr lang="ru-RU"/>
              <a:t>Источник:</a:t>
            </a:r>
          </a:p>
        </p:txBody>
      </p:sp>
      <p:sp>
        <p:nvSpPr>
          <p:cNvPr id="16" name="Заголовок 9">
            <a:extLst>
              <a:ext uri="{FF2B5EF4-FFF2-40B4-BE49-F238E27FC236}">
                <a16:creationId xmlns="" xmlns:a16="http://schemas.microsoft.com/office/drawing/2014/main" id="{09330918-146F-4CBC-9A2C-643A426F4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292" y="384419"/>
            <a:ext cx="10440000" cy="704606"/>
          </a:xfrm>
        </p:spPr>
        <p:txBody>
          <a:bodyPr/>
          <a:lstStyle>
            <a:lvl1pPr>
              <a:defRPr sz="2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7" name="Рисунок 7">
            <a:extLst>
              <a:ext uri="{FF2B5EF4-FFF2-40B4-BE49-F238E27FC236}">
                <a16:creationId xmlns="" xmlns:a16="http://schemas.microsoft.com/office/drawing/2014/main" id="{CDB9E674-B793-4023-9449-77545E131843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336000" y="111742"/>
            <a:ext cx="899138" cy="901122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ru-RU"/>
              <a:t>Логотип вуза</a:t>
            </a:r>
          </a:p>
        </p:txBody>
      </p:sp>
      <p:sp>
        <p:nvSpPr>
          <p:cNvPr id="18" name="Текст 4">
            <a:extLst>
              <a:ext uri="{FF2B5EF4-FFF2-40B4-BE49-F238E27FC236}">
                <a16:creationId xmlns="" xmlns:a16="http://schemas.microsoft.com/office/drawing/2014/main" id="{43FB32FF-C91B-47FB-B7E1-CD24EB14CF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93292" y="37575"/>
            <a:ext cx="10439450" cy="34532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400" b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93653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объект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7BF3B-361D-4191-8ECA-260AA860978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180CA42D-800F-46AE-8043-2C41E3CAAD48}"/>
              </a:ext>
            </a:extLst>
          </p:cNvPr>
          <p:cNvSpPr txBox="1"/>
          <p:nvPr userDrawn="1"/>
        </p:nvSpPr>
        <p:spPr>
          <a:xfrm>
            <a:off x="1747728" y="2102430"/>
            <a:ext cx="1005840" cy="10058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1</a:t>
            </a:r>
            <a:endParaRPr lang="ru-RU" sz="440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2A8DDA9-5B60-40C9-91EF-460F8C61B3E3}"/>
              </a:ext>
            </a:extLst>
          </p:cNvPr>
          <p:cNvSpPr txBox="1"/>
          <p:nvPr userDrawn="1"/>
        </p:nvSpPr>
        <p:spPr>
          <a:xfrm>
            <a:off x="5603830" y="2102430"/>
            <a:ext cx="1005840" cy="1005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2</a:t>
            </a:r>
            <a:endParaRPr lang="ru-RU" sz="440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3D0A75F-6EFA-4A3C-AF8D-54C52159D21E}"/>
              </a:ext>
            </a:extLst>
          </p:cNvPr>
          <p:cNvSpPr txBox="1"/>
          <p:nvPr userDrawn="1"/>
        </p:nvSpPr>
        <p:spPr>
          <a:xfrm>
            <a:off x="9459932" y="2102430"/>
            <a:ext cx="1005840" cy="10058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3</a:t>
            </a:r>
            <a:endParaRPr lang="ru-RU" sz="4400">
              <a:solidFill>
                <a:schemeClr val="bg1"/>
              </a:solidFill>
            </a:endParaRPr>
          </a:p>
        </p:txBody>
      </p:sp>
      <p:sp>
        <p:nvSpPr>
          <p:cNvPr id="21" name="Текст 20">
            <a:extLst>
              <a:ext uri="{FF2B5EF4-FFF2-40B4-BE49-F238E27FC236}">
                <a16:creationId xmlns="" xmlns:a16="http://schemas.microsoft.com/office/drawing/2014/main" id="{D2EBD103-9D27-4B95-98F1-6AC2C79587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4163" y="3438525"/>
            <a:ext cx="3372970" cy="424722"/>
          </a:xfrm>
          <a:noFill/>
        </p:spPr>
        <p:txBody>
          <a:bodyPr wrap="square" lIns="91431" tIns="45715" rIns="91431" bIns="45715" rtlCol="0">
            <a:spAutoFit/>
          </a:bodyPr>
          <a:lstStyle>
            <a:lvl1pPr marL="0" indent="0" algn="ctr">
              <a:buFontTx/>
              <a:buNone/>
              <a:defRPr lang="ru-RU" sz="2400" dirty="0" smtClean="0">
                <a:latin typeface="+mj-lt"/>
              </a:defRPr>
            </a:lvl1pPr>
          </a:lstStyle>
          <a:p>
            <a:pPr marL="0" lvl="0" algn="ctr" defTabSz="801688">
              <a:spcAft>
                <a:spcPts val="600"/>
              </a:spcAft>
            </a:pPr>
            <a:r>
              <a:rPr lang="ru-RU"/>
              <a:t>Образец текста</a:t>
            </a:r>
          </a:p>
        </p:txBody>
      </p:sp>
      <p:sp>
        <p:nvSpPr>
          <p:cNvPr id="22" name="Текст 20">
            <a:extLst>
              <a:ext uri="{FF2B5EF4-FFF2-40B4-BE49-F238E27FC236}">
                <a16:creationId xmlns="" xmlns:a16="http://schemas.microsoft.com/office/drawing/2014/main" id="{43143D73-42A4-4347-80E9-A937AB8819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0265" y="3438525"/>
            <a:ext cx="3372970" cy="424722"/>
          </a:xfrm>
          <a:noFill/>
        </p:spPr>
        <p:txBody>
          <a:bodyPr wrap="square" lIns="91431" tIns="45715" rIns="91431" bIns="45715" rtlCol="0">
            <a:spAutoFit/>
          </a:bodyPr>
          <a:lstStyle>
            <a:lvl1pPr marL="0" indent="0" algn="ctr">
              <a:buFontTx/>
              <a:buNone/>
              <a:defRPr lang="ru-RU" sz="2400" dirty="0" smtClean="0">
                <a:latin typeface="+mj-lt"/>
              </a:defRPr>
            </a:lvl1pPr>
          </a:lstStyle>
          <a:p>
            <a:pPr marL="0" lvl="0" algn="ctr" defTabSz="801688">
              <a:spcAft>
                <a:spcPts val="600"/>
              </a:spcAft>
            </a:pPr>
            <a:r>
              <a:rPr lang="ru-RU"/>
              <a:t>Образец текста</a:t>
            </a:r>
          </a:p>
        </p:txBody>
      </p:sp>
      <p:sp>
        <p:nvSpPr>
          <p:cNvPr id="23" name="Текст 20">
            <a:extLst>
              <a:ext uri="{FF2B5EF4-FFF2-40B4-BE49-F238E27FC236}">
                <a16:creationId xmlns="" xmlns:a16="http://schemas.microsoft.com/office/drawing/2014/main" id="{F988F2CA-6B4B-4521-9D4E-EB4D87AA7A8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76367" y="3438525"/>
            <a:ext cx="3372970" cy="424722"/>
          </a:xfrm>
          <a:noFill/>
        </p:spPr>
        <p:txBody>
          <a:bodyPr wrap="square" lIns="91431" tIns="45715" rIns="91431" bIns="45715" rtlCol="0">
            <a:spAutoFit/>
          </a:bodyPr>
          <a:lstStyle>
            <a:lvl1pPr marL="0" indent="0" algn="ctr">
              <a:buFontTx/>
              <a:buNone/>
              <a:defRPr lang="ru-RU" sz="2400" dirty="0" smtClean="0">
                <a:latin typeface="+mj-lt"/>
              </a:defRPr>
            </a:lvl1pPr>
          </a:lstStyle>
          <a:p>
            <a:pPr marL="0" lvl="0" algn="ctr" defTabSz="801688">
              <a:spcAft>
                <a:spcPts val="600"/>
              </a:spcAft>
            </a:pPr>
            <a:r>
              <a:rPr lang="ru-RU"/>
              <a:t>Образец текста</a:t>
            </a:r>
          </a:p>
        </p:txBody>
      </p:sp>
      <p:sp>
        <p:nvSpPr>
          <p:cNvPr id="15" name="Текст 3">
            <a:extLst>
              <a:ext uri="{FF2B5EF4-FFF2-40B4-BE49-F238E27FC236}">
                <a16:creationId xmlns="" xmlns:a16="http://schemas.microsoft.com/office/drawing/2014/main" id="{DA36B189-B561-4496-A278-49B5E0D255D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36550" y="6308725"/>
            <a:ext cx="8639175" cy="360363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FontTx/>
              <a:buNone/>
              <a:defRPr lang="ru-RU" sz="1200" smtClean="0">
                <a:solidFill>
                  <a:schemeClr val="tx1">
                    <a:tint val="75000"/>
                  </a:schemeClr>
                </a:solidFill>
              </a:defRPr>
            </a:lvl1pPr>
            <a:lvl2pPr>
              <a:defRPr lang="ru-RU" sz="1800" smtClean="0"/>
            </a:lvl2pPr>
            <a:lvl3pPr>
              <a:defRPr lang="ru-RU" sz="1800" smtClean="0"/>
            </a:lvl3pPr>
            <a:lvl4pPr>
              <a:defRPr lang="ru-RU" smtClean="0"/>
            </a:lvl4pPr>
            <a:lvl5pPr>
              <a:defRPr lang="ru-RU"/>
            </a:lvl5pPr>
          </a:lstStyle>
          <a:p>
            <a:pPr marL="0" lvl="0"/>
            <a:r>
              <a:rPr lang="ru-RU"/>
              <a:t>Источник:</a:t>
            </a:r>
          </a:p>
        </p:txBody>
      </p:sp>
      <p:sp>
        <p:nvSpPr>
          <p:cNvPr id="16" name="Заголовок 9">
            <a:extLst>
              <a:ext uri="{FF2B5EF4-FFF2-40B4-BE49-F238E27FC236}">
                <a16:creationId xmlns="" xmlns:a16="http://schemas.microsoft.com/office/drawing/2014/main" id="{D4A01F56-5914-4853-9534-3858B6CA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292" y="384419"/>
            <a:ext cx="10440000" cy="704606"/>
          </a:xfrm>
        </p:spPr>
        <p:txBody>
          <a:bodyPr/>
          <a:lstStyle>
            <a:lvl1pPr>
              <a:defRPr sz="2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7" name="Рисунок 7">
            <a:extLst>
              <a:ext uri="{FF2B5EF4-FFF2-40B4-BE49-F238E27FC236}">
                <a16:creationId xmlns="" xmlns:a16="http://schemas.microsoft.com/office/drawing/2014/main" id="{E0B64825-8CE6-49EE-A67D-76A8F9949731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336000" y="111742"/>
            <a:ext cx="899138" cy="901122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ru-RU"/>
              <a:t>Логотип вуза</a:t>
            </a:r>
          </a:p>
        </p:txBody>
      </p:sp>
      <p:sp>
        <p:nvSpPr>
          <p:cNvPr id="18" name="Текст 4">
            <a:extLst>
              <a:ext uri="{FF2B5EF4-FFF2-40B4-BE49-F238E27FC236}">
                <a16:creationId xmlns="" xmlns:a16="http://schemas.microsoft.com/office/drawing/2014/main" id="{3EA27278-4163-4A11-831A-150D6304C6D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93292" y="37575"/>
            <a:ext cx="10439450" cy="34532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400" b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9844266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ркеры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40113" y="4505325"/>
            <a:ext cx="1800000" cy="1262132"/>
          </a:xfrm>
        </p:spPr>
        <p:txBody>
          <a:bodyPr rtlCol="0"/>
          <a:lstStyle>
            <a:lvl1pPr marL="0" indent="0" algn="ctr">
              <a:buNone/>
              <a:defRPr sz="160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=""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48426" y="4505325"/>
            <a:ext cx="1800000" cy="1262132"/>
          </a:xfrm>
        </p:spPr>
        <p:txBody>
          <a:bodyPr rtlCol="0"/>
          <a:lstStyle>
            <a:lvl1pPr marL="0" indent="0" algn="ctr">
              <a:buNone/>
              <a:defRPr sz="160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=""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56739" y="4505325"/>
            <a:ext cx="1800000" cy="1262132"/>
          </a:xfrm>
        </p:spPr>
        <p:txBody>
          <a:bodyPr rtlCol="0"/>
          <a:lstStyle>
            <a:lvl1pPr marL="0" indent="0" algn="ctr">
              <a:buNone/>
              <a:defRPr sz="160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=""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65052" y="4505325"/>
            <a:ext cx="1800000" cy="1262132"/>
          </a:xfrm>
        </p:spPr>
        <p:txBody>
          <a:bodyPr rtlCol="0"/>
          <a:lstStyle>
            <a:lvl1pPr marL="0" indent="0" algn="ctr">
              <a:buNone/>
              <a:defRPr sz="160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430257"/>
            <a:ext cx="1800000" cy="1000077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600" b="1">
                <a:latin typeface="+mj-lt"/>
              </a:defRPr>
            </a:lvl1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40113" y="3430258"/>
            <a:ext cx="1800000" cy="1000077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600" b="1">
                <a:latin typeface="+mj-lt"/>
              </a:defRPr>
            </a:lvl1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48426" y="3430258"/>
            <a:ext cx="1800000" cy="1000077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600" b="1">
                <a:latin typeface="+mj-lt"/>
              </a:defRPr>
            </a:lvl1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56739" y="3430258"/>
            <a:ext cx="1800000" cy="1000077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600" b="1">
                <a:latin typeface="+mj-lt"/>
              </a:defRPr>
            </a:lvl1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="" xmlns:a16="http://schemas.microsoft.com/office/drawing/2014/main" id="{B01E9EA3-8BD6-4531-812C-663C75428B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65052" y="3430258"/>
            <a:ext cx="1800000" cy="1000077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600" b="1">
                <a:latin typeface="+mj-lt"/>
              </a:defRPr>
            </a:lvl1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=""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800" y="4505325"/>
            <a:ext cx="1800000" cy="1262132"/>
          </a:xfrm>
        </p:spPr>
        <p:txBody>
          <a:bodyPr rtlCol="0"/>
          <a:lstStyle>
            <a:lvl1pPr marL="0" indent="0" algn="ctr">
              <a:buNone/>
              <a:defRPr sz="160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23" name="Рисунок 22">
            <a:extLst>
              <a:ext uri="{FF2B5EF4-FFF2-40B4-BE49-F238E27FC236}">
                <a16:creationId xmlns="" xmlns:a16="http://schemas.microsoft.com/office/drawing/2014/main" id="{4089E01F-0C47-4C6A-A9A8-A1A7E470F31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17088" y="1989000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4" name="Рисунок 22">
            <a:extLst>
              <a:ext uri="{FF2B5EF4-FFF2-40B4-BE49-F238E27FC236}">
                <a16:creationId xmlns="" xmlns:a16="http://schemas.microsoft.com/office/drawing/2014/main" id="{806A4855-25AA-40D4-B1A4-A271486B6C9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625401" y="1989000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5" name="Рисунок 22">
            <a:extLst>
              <a:ext uri="{FF2B5EF4-FFF2-40B4-BE49-F238E27FC236}">
                <a16:creationId xmlns="" xmlns:a16="http://schemas.microsoft.com/office/drawing/2014/main" id="{31E10A24-B676-4117-9507-B4B0EB406F0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533714" y="1989000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6" name="Рисунок 22">
            <a:extLst>
              <a:ext uri="{FF2B5EF4-FFF2-40B4-BE49-F238E27FC236}">
                <a16:creationId xmlns="" xmlns:a16="http://schemas.microsoft.com/office/drawing/2014/main" id="{6549D851-9848-44AC-937A-9B1EF867E59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442027" y="1989000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7" name="Рисунок 22">
            <a:extLst>
              <a:ext uri="{FF2B5EF4-FFF2-40B4-BE49-F238E27FC236}">
                <a16:creationId xmlns="" xmlns:a16="http://schemas.microsoft.com/office/drawing/2014/main" id="{B765F5D3-7CB7-4E55-8217-E9EEA9F2945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350340" y="1989000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0" name="Рисунок 22">
            <a:extLst>
              <a:ext uri="{FF2B5EF4-FFF2-40B4-BE49-F238E27FC236}">
                <a16:creationId xmlns="" xmlns:a16="http://schemas.microsoft.com/office/drawing/2014/main" id="{8CB2CA38-4C7F-4D6B-9B34-606F1A007A1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258651" y="1989000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F5DA42CA-D117-4AF7-9FEC-03EB2BBB756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973363" y="3429000"/>
            <a:ext cx="1800000" cy="1001714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600" b="1">
                <a:latin typeface="+mj-lt"/>
              </a:defRPr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="" xmlns:a16="http://schemas.microsoft.com/office/drawing/2014/main" id="{5F9CEF5A-8DCE-4156-9138-C113C0D3A7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973363" y="4505325"/>
            <a:ext cx="1800000" cy="126229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ru-RU" sz="1600" noProof="0" dirty="0">
                <a:solidFill>
                  <a:schemeClr val="accent4"/>
                </a:solidFill>
              </a:defRPr>
            </a:lvl1pPr>
          </a:lstStyle>
          <a:p>
            <a:pPr marL="0" lvl="0" indent="0" algn="ctr">
              <a:buNone/>
            </a:pPr>
            <a:r>
              <a:rPr lang="ru-RU" noProof="0"/>
              <a:t>Название</a:t>
            </a:r>
          </a:p>
        </p:txBody>
      </p:sp>
      <p:sp>
        <p:nvSpPr>
          <p:cNvPr id="30" name="Номер слайда 4">
            <a:extLst>
              <a:ext uri="{FF2B5EF4-FFF2-40B4-BE49-F238E27FC236}">
                <a16:creationId xmlns="" xmlns:a16="http://schemas.microsoft.com/office/drawing/2014/main" id="{13E47FA3-25E8-4C5D-A932-C61D9421E2F3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>
          <a:xfrm>
            <a:off x="9112800" y="6309000"/>
            <a:ext cx="2743200" cy="365125"/>
          </a:xfrm>
          <a:prstGeom prst="rect">
            <a:avLst/>
          </a:prstGeom>
        </p:spPr>
        <p:txBody>
          <a:bodyPr/>
          <a:lstStyle/>
          <a:p>
            <a:fld id="{57311AA1-C947-480E-BFC3-AAD00B131347}" type="slidenum">
              <a:rPr lang="ru-RU" smtClean="0"/>
              <a:t>‹#›</a:t>
            </a:fld>
            <a:endParaRPr lang="ru-RU"/>
          </a:p>
        </p:txBody>
      </p:sp>
      <p:sp>
        <p:nvSpPr>
          <p:cNvPr id="31" name="Текст 3">
            <a:extLst>
              <a:ext uri="{FF2B5EF4-FFF2-40B4-BE49-F238E27FC236}">
                <a16:creationId xmlns="" xmlns:a16="http://schemas.microsoft.com/office/drawing/2014/main" id="{80A52CB8-D4E4-4C98-ACD3-B8205EA8C13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36550" y="6308725"/>
            <a:ext cx="8639175" cy="360363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FontTx/>
              <a:buNone/>
              <a:defRPr lang="ru-RU" sz="1200" smtClean="0">
                <a:solidFill>
                  <a:schemeClr val="tx1">
                    <a:tint val="75000"/>
                  </a:schemeClr>
                </a:solidFill>
              </a:defRPr>
            </a:lvl1pPr>
            <a:lvl2pPr>
              <a:defRPr lang="ru-RU" sz="1800" smtClean="0"/>
            </a:lvl2pPr>
            <a:lvl3pPr>
              <a:defRPr lang="ru-RU" sz="1800" smtClean="0"/>
            </a:lvl3pPr>
            <a:lvl4pPr>
              <a:defRPr lang="ru-RU" smtClean="0"/>
            </a:lvl4pPr>
            <a:lvl5pPr>
              <a:defRPr lang="ru-RU"/>
            </a:lvl5pPr>
          </a:lstStyle>
          <a:p>
            <a:pPr marL="0" lvl="0"/>
            <a:r>
              <a:rPr lang="ru-RU"/>
              <a:t>Источник:</a:t>
            </a:r>
          </a:p>
        </p:txBody>
      </p:sp>
      <p:sp>
        <p:nvSpPr>
          <p:cNvPr id="32" name="Заголовок 9">
            <a:extLst>
              <a:ext uri="{FF2B5EF4-FFF2-40B4-BE49-F238E27FC236}">
                <a16:creationId xmlns="" xmlns:a16="http://schemas.microsoft.com/office/drawing/2014/main" id="{931F5084-434C-4117-812A-3617F171C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292" y="384419"/>
            <a:ext cx="10440000" cy="704606"/>
          </a:xfrm>
        </p:spPr>
        <p:txBody>
          <a:bodyPr/>
          <a:lstStyle>
            <a:lvl1pPr>
              <a:defRPr sz="2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3" name="Рисунок 7">
            <a:extLst>
              <a:ext uri="{FF2B5EF4-FFF2-40B4-BE49-F238E27FC236}">
                <a16:creationId xmlns="" xmlns:a16="http://schemas.microsoft.com/office/drawing/2014/main" id="{AE6777C1-51C3-443A-969F-27139F52C77E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36000" y="111742"/>
            <a:ext cx="899138" cy="901122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ru-RU"/>
              <a:t>Логотип вуза</a:t>
            </a:r>
          </a:p>
        </p:txBody>
      </p:sp>
      <p:sp>
        <p:nvSpPr>
          <p:cNvPr id="34" name="Текст 4">
            <a:extLst>
              <a:ext uri="{FF2B5EF4-FFF2-40B4-BE49-F238E27FC236}">
                <a16:creationId xmlns="" xmlns:a16="http://schemas.microsoft.com/office/drawing/2014/main" id="{EDF61835-2259-4ADF-A773-D786F7422744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1293292" y="37575"/>
            <a:ext cx="10439450" cy="34532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400" b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776394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описа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8DD1611-7EB8-4ABC-BFD2-51D3563BC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6000" y="1268413"/>
            <a:ext cx="7200000" cy="48605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BC19439-5A30-4F84-AD3B-ACDFFAD852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6000" y="1268413"/>
            <a:ext cx="3932237" cy="48609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E5D89CE-CFDA-42AC-A742-4F7CF8A5E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2800" y="6309000"/>
            <a:ext cx="2743200" cy="365125"/>
          </a:xfrm>
          <a:prstGeom prst="rect">
            <a:avLst/>
          </a:prstGeom>
        </p:spPr>
        <p:txBody>
          <a:bodyPr/>
          <a:lstStyle/>
          <a:p>
            <a:fld id="{57311AA1-C947-480E-BFC3-AAD00B13134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3">
            <a:extLst>
              <a:ext uri="{FF2B5EF4-FFF2-40B4-BE49-F238E27FC236}">
                <a16:creationId xmlns="" xmlns:a16="http://schemas.microsoft.com/office/drawing/2014/main" id="{E0DE7E67-2FD7-4C0C-921C-39DAF09D88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6550" y="6308725"/>
            <a:ext cx="8639175" cy="360363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FontTx/>
              <a:buNone/>
              <a:defRPr lang="ru-RU" sz="1200" smtClean="0">
                <a:solidFill>
                  <a:schemeClr val="tx1">
                    <a:tint val="75000"/>
                  </a:schemeClr>
                </a:solidFill>
              </a:defRPr>
            </a:lvl1pPr>
            <a:lvl2pPr>
              <a:defRPr lang="ru-RU" sz="1800" smtClean="0"/>
            </a:lvl2pPr>
            <a:lvl3pPr>
              <a:defRPr lang="ru-RU" sz="1800" smtClean="0"/>
            </a:lvl3pPr>
            <a:lvl4pPr>
              <a:defRPr lang="ru-RU" smtClean="0"/>
            </a:lvl4pPr>
            <a:lvl5pPr>
              <a:defRPr lang="ru-RU"/>
            </a:lvl5pPr>
          </a:lstStyle>
          <a:p>
            <a:pPr marL="0" lvl="0"/>
            <a:r>
              <a:rPr lang="ru-RU"/>
              <a:t>Источник:</a:t>
            </a:r>
          </a:p>
        </p:txBody>
      </p:sp>
      <p:sp>
        <p:nvSpPr>
          <p:cNvPr id="9" name="Заголовок 9">
            <a:extLst>
              <a:ext uri="{FF2B5EF4-FFF2-40B4-BE49-F238E27FC236}">
                <a16:creationId xmlns="" xmlns:a16="http://schemas.microsoft.com/office/drawing/2014/main" id="{6653CB83-38D1-4C77-BE19-C54E40F41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292" y="384419"/>
            <a:ext cx="10440000" cy="704606"/>
          </a:xfrm>
        </p:spPr>
        <p:txBody>
          <a:bodyPr/>
          <a:lstStyle>
            <a:lvl1pPr>
              <a:defRPr sz="2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" name="Рисунок 7">
            <a:extLst>
              <a:ext uri="{FF2B5EF4-FFF2-40B4-BE49-F238E27FC236}">
                <a16:creationId xmlns="" xmlns:a16="http://schemas.microsoft.com/office/drawing/2014/main" id="{D088E23C-B8A8-4CC7-82E4-98E868C5F4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6000" y="111742"/>
            <a:ext cx="899138" cy="901122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ru-RU"/>
              <a:t>Логотип вуза</a:t>
            </a:r>
          </a:p>
        </p:txBody>
      </p:sp>
      <p:sp>
        <p:nvSpPr>
          <p:cNvPr id="11" name="Текст 4">
            <a:extLst>
              <a:ext uri="{FF2B5EF4-FFF2-40B4-BE49-F238E27FC236}">
                <a16:creationId xmlns="" xmlns:a16="http://schemas.microsoft.com/office/drawing/2014/main" id="{704277DB-8FB8-446A-A0D9-E44FAF300F6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93292" y="37575"/>
            <a:ext cx="10439450" cy="34532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400" b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9626489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ркера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Рисунок 19">
            <a:extLst>
              <a:ext uri="{FF2B5EF4-FFF2-40B4-BE49-F238E27FC236}">
                <a16:creationId xmlns="" xmlns:a16="http://schemas.microsoft.com/office/drawing/2014/main" id="{BDDC1CFF-7E89-421D-9524-BB3AECAFE005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36549" y="1268413"/>
            <a:ext cx="5977165" cy="48609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noProof="0"/>
              <a:t>Вставьте или перетащите изображение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="" xmlns:a16="http://schemas.microsoft.com/office/drawing/2014/main" id="{00525857-5343-4C51-9274-71BC99A8F5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9156000" y="6309000"/>
            <a:ext cx="2700000" cy="365125"/>
          </a:xfrm>
          <a:prstGeom prst="rect">
            <a:avLst/>
          </a:prstGeom>
        </p:spPr>
        <p:txBody>
          <a:bodyPr/>
          <a:lstStyle/>
          <a:p>
            <a:fld id="{57311AA1-C947-480E-BFC3-AAD00B131347}" type="slidenum">
              <a:rPr lang="ru-RU" smtClean="0"/>
              <a:t>‹#›</a:t>
            </a:fld>
            <a:endParaRPr lang="ru-RU"/>
          </a:p>
        </p:txBody>
      </p:sp>
      <p:sp>
        <p:nvSpPr>
          <p:cNvPr id="18" name="Текст 3">
            <a:extLst>
              <a:ext uri="{FF2B5EF4-FFF2-40B4-BE49-F238E27FC236}">
                <a16:creationId xmlns="" xmlns:a16="http://schemas.microsoft.com/office/drawing/2014/main" id="{A089D64A-ABFE-457B-B222-3C22727895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6000" y="6308725"/>
            <a:ext cx="8640000" cy="360363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FontTx/>
              <a:buNone/>
              <a:defRPr lang="ru-RU" sz="1200" smtClean="0">
                <a:solidFill>
                  <a:schemeClr val="tx1">
                    <a:tint val="75000"/>
                  </a:schemeClr>
                </a:solidFill>
              </a:defRPr>
            </a:lvl1pPr>
            <a:lvl2pPr>
              <a:defRPr lang="ru-RU" sz="1800" smtClean="0"/>
            </a:lvl2pPr>
            <a:lvl3pPr>
              <a:defRPr lang="ru-RU" sz="1800" smtClean="0"/>
            </a:lvl3pPr>
            <a:lvl4pPr>
              <a:defRPr lang="ru-RU" smtClean="0"/>
            </a:lvl4pPr>
            <a:lvl5pPr>
              <a:defRPr lang="ru-RU"/>
            </a:lvl5pPr>
          </a:lstStyle>
          <a:p>
            <a:pPr marL="0" lvl="0"/>
            <a:r>
              <a:rPr lang="ru-RU"/>
              <a:t>Источник:</a:t>
            </a:r>
          </a:p>
        </p:txBody>
      </p:sp>
      <p:sp>
        <p:nvSpPr>
          <p:cNvPr id="27" name="Текст 4">
            <a:extLst>
              <a:ext uri="{FF2B5EF4-FFF2-40B4-BE49-F238E27FC236}">
                <a16:creationId xmlns="" xmlns:a16="http://schemas.microsoft.com/office/drawing/2014/main" id="{EE5C7493-B422-49FE-92B3-FAC7AE27A8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36000" y="3582825"/>
            <a:ext cx="4884765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28" name="Текст 12">
            <a:extLst>
              <a:ext uri="{FF2B5EF4-FFF2-40B4-BE49-F238E27FC236}">
                <a16:creationId xmlns="" xmlns:a16="http://schemas.microsoft.com/office/drawing/2014/main" id="{541E2714-F9EE-4813-8B67-0BCC22B03EE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36000" y="5103919"/>
            <a:ext cx="4884765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29" name="Текст 5">
            <a:extLst>
              <a:ext uri="{FF2B5EF4-FFF2-40B4-BE49-F238E27FC236}">
                <a16:creationId xmlns="" xmlns:a16="http://schemas.microsoft.com/office/drawing/2014/main" id="{10C4A169-39AE-42D7-AB0E-242779F650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6000" y="1487728"/>
            <a:ext cx="4884765" cy="432000"/>
          </a:xfrm>
        </p:spPr>
        <p:txBody>
          <a:bodyPr rtlCol="0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30" name="Текст 9">
            <a:extLst>
              <a:ext uri="{FF2B5EF4-FFF2-40B4-BE49-F238E27FC236}">
                <a16:creationId xmlns="" xmlns:a16="http://schemas.microsoft.com/office/drawing/2014/main" id="{D886D511-4946-4D53-BEE5-E22696D025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36000" y="3052364"/>
            <a:ext cx="4884765" cy="432000"/>
          </a:xfrm>
        </p:spPr>
        <p:txBody>
          <a:bodyPr rtlCol="0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/>
              <a:t>Маркер 2</a:t>
            </a:r>
          </a:p>
        </p:txBody>
      </p:sp>
      <p:sp>
        <p:nvSpPr>
          <p:cNvPr id="31" name="Текст 11">
            <a:extLst>
              <a:ext uri="{FF2B5EF4-FFF2-40B4-BE49-F238E27FC236}">
                <a16:creationId xmlns="" xmlns:a16="http://schemas.microsoft.com/office/drawing/2014/main" id="{3F31CD48-174A-4A93-9BA1-F4C439206A5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36000" y="4617000"/>
            <a:ext cx="4884765" cy="432000"/>
          </a:xfrm>
        </p:spPr>
        <p:txBody>
          <a:bodyPr rtlCol="0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/>
              <a:t>Маркер 3</a:t>
            </a:r>
          </a:p>
        </p:txBody>
      </p:sp>
      <p:sp>
        <p:nvSpPr>
          <p:cNvPr id="32" name="Текст 20">
            <a:extLst>
              <a:ext uri="{FF2B5EF4-FFF2-40B4-BE49-F238E27FC236}">
                <a16:creationId xmlns="" xmlns:a16="http://schemas.microsoft.com/office/drawing/2014/main" id="{C98BE6A1-ADA1-4DAD-A033-085DD4A048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000" y="1975094"/>
            <a:ext cx="4884765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16" name="Заголовок 9">
            <a:extLst>
              <a:ext uri="{FF2B5EF4-FFF2-40B4-BE49-F238E27FC236}">
                <a16:creationId xmlns="" xmlns:a16="http://schemas.microsoft.com/office/drawing/2014/main" id="{564FC484-6A15-432E-A457-71D3A1E74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292" y="384419"/>
            <a:ext cx="10440000" cy="704606"/>
          </a:xfrm>
        </p:spPr>
        <p:txBody>
          <a:bodyPr/>
          <a:lstStyle>
            <a:lvl1pPr>
              <a:defRPr sz="2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9" name="Рисунок 7">
            <a:extLst>
              <a:ext uri="{FF2B5EF4-FFF2-40B4-BE49-F238E27FC236}">
                <a16:creationId xmlns="" xmlns:a16="http://schemas.microsoft.com/office/drawing/2014/main" id="{D7D829D1-FBFC-4582-8A1F-CFCE19619EED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336000" y="111742"/>
            <a:ext cx="899138" cy="901122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ru-RU"/>
              <a:t>Логотип вуза</a:t>
            </a:r>
          </a:p>
        </p:txBody>
      </p:sp>
      <p:sp>
        <p:nvSpPr>
          <p:cNvPr id="21" name="Текст 4">
            <a:extLst>
              <a:ext uri="{FF2B5EF4-FFF2-40B4-BE49-F238E27FC236}">
                <a16:creationId xmlns="" xmlns:a16="http://schemas.microsoft.com/office/drawing/2014/main" id="{1238763A-F3E7-456B-807C-78650A2A78C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93292" y="37575"/>
            <a:ext cx="10439450" cy="34532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400" b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291326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ркеры 6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C094482-16D2-4CE3-8841-27AD11013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2800" y="6309000"/>
            <a:ext cx="2743200" cy="365125"/>
          </a:xfrm>
          <a:prstGeom prst="rect">
            <a:avLst/>
          </a:prstGeom>
        </p:spPr>
        <p:txBody>
          <a:bodyPr/>
          <a:lstStyle/>
          <a:p>
            <a:fld id="{57311AA1-C947-480E-BFC3-AAD00B13134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C58B46B5-6E57-43DF-BB11-042CE1448BD6}"/>
              </a:ext>
            </a:extLst>
          </p:cNvPr>
          <p:cNvSpPr>
            <a:spLocks noChangeAspect="1"/>
          </p:cNvSpPr>
          <p:nvPr userDrawn="1"/>
        </p:nvSpPr>
        <p:spPr>
          <a:xfrm>
            <a:off x="696000" y="1628128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Овал 7">
            <a:extLst>
              <a:ext uri="{FF2B5EF4-FFF2-40B4-BE49-F238E27FC236}">
                <a16:creationId xmlns="" xmlns:a16="http://schemas.microsoft.com/office/drawing/2014/main" id="{687EA819-D3D3-4981-B4DA-42F3EFEEEC80}"/>
              </a:ext>
            </a:extLst>
          </p:cNvPr>
          <p:cNvSpPr>
            <a:spLocks noChangeAspect="1"/>
          </p:cNvSpPr>
          <p:nvPr userDrawn="1"/>
        </p:nvSpPr>
        <p:spPr>
          <a:xfrm>
            <a:off x="696000" y="3192764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Овал 8">
            <a:extLst>
              <a:ext uri="{FF2B5EF4-FFF2-40B4-BE49-F238E27FC236}">
                <a16:creationId xmlns="" xmlns:a16="http://schemas.microsoft.com/office/drawing/2014/main" id="{F7005BCA-4FAA-479D-83D7-37DAA2B00EDE}"/>
              </a:ext>
            </a:extLst>
          </p:cNvPr>
          <p:cNvSpPr>
            <a:spLocks noChangeAspect="1"/>
          </p:cNvSpPr>
          <p:nvPr userDrawn="1"/>
        </p:nvSpPr>
        <p:spPr>
          <a:xfrm>
            <a:off x="696000" y="4757400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4">
            <a:extLst>
              <a:ext uri="{FF2B5EF4-FFF2-40B4-BE49-F238E27FC236}">
                <a16:creationId xmlns="" xmlns:a16="http://schemas.microsoft.com/office/drawing/2014/main" id="{324517B2-D813-4E8A-8157-E03033E05B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98365" y="3844364"/>
            <a:ext cx="3002400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11" name="Текст 12">
            <a:extLst>
              <a:ext uri="{FF2B5EF4-FFF2-40B4-BE49-F238E27FC236}">
                <a16:creationId xmlns="" xmlns:a16="http://schemas.microsoft.com/office/drawing/2014/main" id="{05667691-09BC-4289-9117-97AC1B0296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98365" y="5409000"/>
            <a:ext cx="3002400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12" name="Текст 5">
            <a:extLst>
              <a:ext uri="{FF2B5EF4-FFF2-40B4-BE49-F238E27FC236}">
                <a16:creationId xmlns="" xmlns:a16="http://schemas.microsoft.com/office/drawing/2014/main" id="{3B7E2F0D-82D8-4097-9E80-6A1BA710350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98365" y="1809000"/>
            <a:ext cx="3002400" cy="432000"/>
          </a:xfrm>
        </p:spPr>
        <p:txBody>
          <a:bodyPr rtlCol="0" anchor="b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13" name="Текст 9">
            <a:extLst>
              <a:ext uri="{FF2B5EF4-FFF2-40B4-BE49-F238E27FC236}">
                <a16:creationId xmlns="" xmlns:a16="http://schemas.microsoft.com/office/drawing/2014/main" id="{56687398-9B09-4362-8C9C-BF24DEF5A51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98365" y="3373636"/>
            <a:ext cx="3002400" cy="432000"/>
          </a:xfrm>
        </p:spPr>
        <p:txBody>
          <a:bodyPr rtlCol="0" anchor="b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/>
              <a:t>Маркер 2</a:t>
            </a:r>
          </a:p>
        </p:txBody>
      </p:sp>
      <p:sp>
        <p:nvSpPr>
          <p:cNvPr id="14" name="Текст 11">
            <a:extLst>
              <a:ext uri="{FF2B5EF4-FFF2-40B4-BE49-F238E27FC236}">
                <a16:creationId xmlns="" xmlns:a16="http://schemas.microsoft.com/office/drawing/2014/main" id="{72C88D87-580A-40FA-AE6B-C584A4EF46C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98365" y="4938272"/>
            <a:ext cx="3002400" cy="432000"/>
          </a:xfrm>
        </p:spPr>
        <p:txBody>
          <a:bodyPr rtlCol="0" anchor="b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/>
              <a:t>Маркер 3</a:t>
            </a:r>
          </a:p>
        </p:txBody>
      </p:sp>
      <p:sp>
        <p:nvSpPr>
          <p:cNvPr id="15" name="Текст 20">
            <a:extLst>
              <a:ext uri="{FF2B5EF4-FFF2-40B4-BE49-F238E27FC236}">
                <a16:creationId xmlns="" xmlns:a16="http://schemas.microsoft.com/office/drawing/2014/main" id="{71D00303-2D30-41FC-ACD7-FF88396AAD2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98365" y="2236633"/>
            <a:ext cx="3002400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16" name="Рисунок 3">
            <a:extLst>
              <a:ext uri="{FF2B5EF4-FFF2-40B4-BE49-F238E27FC236}">
                <a16:creationId xmlns="" xmlns:a16="http://schemas.microsoft.com/office/drawing/2014/main" id="{6CE42D71-0110-4111-981B-307E19EDD01D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35956" y="5097356"/>
            <a:ext cx="691688" cy="691688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7" name="Рисунок 3">
            <a:extLst>
              <a:ext uri="{FF2B5EF4-FFF2-40B4-BE49-F238E27FC236}">
                <a16:creationId xmlns="" xmlns:a16="http://schemas.microsoft.com/office/drawing/2014/main" id="{48453BEA-B631-48EA-B9BC-1763748BF79D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035956" y="3532720"/>
            <a:ext cx="691688" cy="691688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8" name="Рисунок 3">
            <a:extLst>
              <a:ext uri="{FF2B5EF4-FFF2-40B4-BE49-F238E27FC236}">
                <a16:creationId xmlns="" xmlns:a16="http://schemas.microsoft.com/office/drawing/2014/main" id="{51B2C96B-520B-4E49-ADA0-F706B8F851F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035956" y="1968084"/>
            <a:ext cx="691688" cy="691688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="" xmlns:a16="http://schemas.microsoft.com/office/drawing/2014/main" id="{8508965D-A45A-4351-81A0-D0A78EA13CC5}"/>
              </a:ext>
            </a:extLst>
          </p:cNvPr>
          <p:cNvSpPr>
            <a:spLocks noChangeAspect="1"/>
          </p:cNvSpPr>
          <p:nvPr userDrawn="1"/>
        </p:nvSpPr>
        <p:spPr>
          <a:xfrm>
            <a:off x="6793356" y="1628128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0" name="Овал 19">
            <a:extLst>
              <a:ext uri="{FF2B5EF4-FFF2-40B4-BE49-F238E27FC236}">
                <a16:creationId xmlns="" xmlns:a16="http://schemas.microsoft.com/office/drawing/2014/main" id="{9FB78AC1-572F-404D-9678-10DABA5AC2FE}"/>
              </a:ext>
            </a:extLst>
          </p:cNvPr>
          <p:cNvSpPr>
            <a:spLocks noChangeAspect="1"/>
          </p:cNvSpPr>
          <p:nvPr userDrawn="1"/>
        </p:nvSpPr>
        <p:spPr>
          <a:xfrm>
            <a:off x="6793356" y="3192764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05E23D2A-5418-486C-B76E-95A62B33539C}"/>
              </a:ext>
            </a:extLst>
          </p:cNvPr>
          <p:cNvSpPr>
            <a:spLocks noChangeAspect="1"/>
          </p:cNvSpPr>
          <p:nvPr userDrawn="1"/>
        </p:nvSpPr>
        <p:spPr>
          <a:xfrm>
            <a:off x="6793356" y="4757400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2" name="Текст 4">
            <a:extLst>
              <a:ext uri="{FF2B5EF4-FFF2-40B4-BE49-F238E27FC236}">
                <a16:creationId xmlns="" xmlns:a16="http://schemas.microsoft.com/office/drawing/2014/main" id="{98D71183-02AB-445B-ABD7-C8C19EDE142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495721" y="3844364"/>
            <a:ext cx="3002400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23" name="Текст 12">
            <a:extLst>
              <a:ext uri="{FF2B5EF4-FFF2-40B4-BE49-F238E27FC236}">
                <a16:creationId xmlns="" xmlns:a16="http://schemas.microsoft.com/office/drawing/2014/main" id="{317EF0B9-0654-4493-84C9-7362F070D62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495721" y="5409000"/>
            <a:ext cx="3002400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24" name="Текст 5">
            <a:extLst>
              <a:ext uri="{FF2B5EF4-FFF2-40B4-BE49-F238E27FC236}">
                <a16:creationId xmlns="" xmlns:a16="http://schemas.microsoft.com/office/drawing/2014/main" id="{9911927C-2136-4D8A-97BC-A230E74F25F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495721" y="1809000"/>
            <a:ext cx="3002400" cy="432000"/>
          </a:xfrm>
        </p:spPr>
        <p:txBody>
          <a:bodyPr rtlCol="0" anchor="b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25" name="Текст 9">
            <a:extLst>
              <a:ext uri="{FF2B5EF4-FFF2-40B4-BE49-F238E27FC236}">
                <a16:creationId xmlns="" xmlns:a16="http://schemas.microsoft.com/office/drawing/2014/main" id="{9D7564F3-8EC0-46C3-BD9B-09A9FA9362C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495721" y="3373636"/>
            <a:ext cx="3002400" cy="432000"/>
          </a:xfrm>
        </p:spPr>
        <p:txBody>
          <a:bodyPr rtlCol="0" anchor="b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/>
              <a:t>Маркер 2</a:t>
            </a:r>
          </a:p>
        </p:txBody>
      </p:sp>
      <p:sp>
        <p:nvSpPr>
          <p:cNvPr id="26" name="Текст 11">
            <a:extLst>
              <a:ext uri="{FF2B5EF4-FFF2-40B4-BE49-F238E27FC236}">
                <a16:creationId xmlns="" xmlns:a16="http://schemas.microsoft.com/office/drawing/2014/main" id="{C84E7812-2DB6-4F35-BE5A-A286C7ACC5C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495721" y="4938272"/>
            <a:ext cx="3002400" cy="432000"/>
          </a:xfrm>
        </p:spPr>
        <p:txBody>
          <a:bodyPr rtlCol="0" anchor="b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/>
              <a:t>Маркер 3</a:t>
            </a:r>
          </a:p>
        </p:txBody>
      </p:sp>
      <p:sp>
        <p:nvSpPr>
          <p:cNvPr id="27" name="Текст 20">
            <a:extLst>
              <a:ext uri="{FF2B5EF4-FFF2-40B4-BE49-F238E27FC236}">
                <a16:creationId xmlns="" xmlns:a16="http://schemas.microsoft.com/office/drawing/2014/main" id="{85F08389-11F0-483F-891D-BA47FE248D6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495721" y="2236633"/>
            <a:ext cx="3002400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28" name="Рисунок 3">
            <a:extLst>
              <a:ext uri="{FF2B5EF4-FFF2-40B4-BE49-F238E27FC236}">
                <a16:creationId xmlns="" xmlns:a16="http://schemas.microsoft.com/office/drawing/2014/main" id="{05E563C7-534F-4333-A2D9-5847E3A0E1B6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7133312" y="5097356"/>
            <a:ext cx="691688" cy="691688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9" name="Рисунок 3">
            <a:extLst>
              <a:ext uri="{FF2B5EF4-FFF2-40B4-BE49-F238E27FC236}">
                <a16:creationId xmlns="" xmlns:a16="http://schemas.microsoft.com/office/drawing/2014/main" id="{99D940E3-DE30-4D53-AEDA-F87DED76B3EC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7133312" y="3532720"/>
            <a:ext cx="691688" cy="691688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0" name="Рисунок 3">
            <a:extLst>
              <a:ext uri="{FF2B5EF4-FFF2-40B4-BE49-F238E27FC236}">
                <a16:creationId xmlns="" xmlns:a16="http://schemas.microsoft.com/office/drawing/2014/main" id="{720D4875-606C-4223-9053-12FFF403F7FF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7133312" y="1968084"/>
            <a:ext cx="691688" cy="691688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2" name="Текст 3">
            <a:extLst>
              <a:ext uri="{FF2B5EF4-FFF2-40B4-BE49-F238E27FC236}">
                <a16:creationId xmlns="" xmlns:a16="http://schemas.microsoft.com/office/drawing/2014/main" id="{95F48215-52A4-4A46-A920-B0A5ADBC883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36550" y="6308725"/>
            <a:ext cx="8639175" cy="360363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FontTx/>
              <a:buNone/>
              <a:defRPr lang="ru-RU" sz="1200" smtClean="0">
                <a:solidFill>
                  <a:schemeClr val="tx1">
                    <a:tint val="75000"/>
                  </a:schemeClr>
                </a:solidFill>
              </a:defRPr>
            </a:lvl1pPr>
            <a:lvl2pPr>
              <a:defRPr lang="ru-RU" sz="1800" smtClean="0"/>
            </a:lvl2pPr>
            <a:lvl3pPr>
              <a:defRPr lang="ru-RU" sz="1800" smtClean="0"/>
            </a:lvl3pPr>
            <a:lvl4pPr>
              <a:defRPr lang="ru-RU" smtClean="0"/>
            </a:lvl4pPr>
            <a:lvl5pPr>
              <a:defRPr lang="ru-RU"/>
            </a:lvl5pPr>
          </a:lstStyle>
          <a:p>
            <a:pPr marL="0" lvl="0"/>
            <a:r>
              <a:rPr lang="ru-RU"/>
              <a:t>Источник:</a:t>
            </a:r>
          </a:p>
        </p:txBody>
      </p:sp>
      <p:sp>
        <p:nvSpPr>
          <p:cNvPr id="33" name="Заголовок 9">
            <a:extLst>
              <a:ext uri="{FF2B5EF4-FFF2-40B4-BE49-F238E27FC236}">
                <a16:creationId xmlns="" xmlns:a16="http://schemas.microsoft.com/office/drawing/2014/main" id="{7B41ADC9-276E-4005-B486-D1FD4A284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292" y="384419"/>
            <a:ext cx="10440000" cy="704606"/>
          </a:xfrm>
        </p:spPr>
        <p:txBody>
          <a:bodyPr/>
          <a:lstStyle>
            <a:lvl1pPr>
              <a:defRPr sz="2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4" name="Рисунок 7">
            <a:extLst>
              <a:ext uri="{FF2B5EF4-FFF2-40B4-BE49-F238E27FC236}">
                <a16:creationId xmlns="" xmlns:a16="http://schemas.microsoft.com/office/drawing/2014/main" id="{90E2B692-7629-4BBF-8D69-DD6B713CC5B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6000" y="111742"/>
            <a:ext cx="899138" cy="901122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ru-RU"/>
              <a:t>Логотип вуза</a:t>
            </a:r>
          </a:p>
        </p:txBody>
      </p:sp>
      <p:sp>
        <p:nvSpPr>
          <p:cNvPr id="35" name="Текст 4">
            <a:extLst>
              <a:ext uri="{FF2B5EF4-FFF2-40B4-BE49-F238E27FC236}">
                <a16:creationId xmlns="" xmlns:a16="http://schemas.microsoft.com/office/drawing/2014/main" id="{A1E2DE8C-3F21-4343-8C2F-896E47653F2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93292" y="37575"/>
            <a:ext cx="10439450" cy="34532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400" b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818957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маркер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C094482-16D2-4CE3-8841-27AD11013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2800" y="6309000"/>
            <a:ext cx="2743200" cy="365125"/>
          </a:xfrm>
          <a:prstGeom prst="rect">
            <a:avLst/>
          </a:prstGeom>
        </p:spPr>
        <p:txBody>
          <a:bodyPr/>
          <a:lstStyle/>
          <a:p>
            <a:fld id="{57311AA1-C947-480E-BFC3-AAD00B13134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Текст 4">
            <a:extLst>
              <a:ext uri="{FF2B5EF4-FFF2-40B4-BE49-F238E27FC236}">
                <a16:creationId xmlns="" xmlns:a16="http://schemas.microsoft.com/office/drawing/2014/main" id="{324517B2-D813-4E8A-8157-E03033E05B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6550" y="3969000"/>
            <a:ext cx="5064215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11" name="Текст 12">
            <a:extLst>
              <a:ext uri="{FF2B5EF4-FFF2-40B4-BE49-F238E27FC236}">
                <a16:creationId xmlns="" xmlns:a16="http://schemas.microsoft.com/office/drawing/2014/main" id="{05667691-09BC-4289-9117-97AC1B0296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6550" y="5409000"/>
            <a:ext cx="5064215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12" name="Текст 5">
            <a:extLst>
              <a:ext uri="{FF2B5EF4-FFF2-40B4-BE49-F238E27FC236}">
                <a16:creationId xmlns="" xmlns:a16="http://schemas.microsoft.com/office/drawing/2014/main" id="{3B7E2F0D-82D8-4097-9E80-6A1BA710350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6550" y="2101367"/>
            <a:ext cx="5064215" cy="432000"/>
          </a:xfrm>
        </p:spPr>
        <p:txBody>
          <a:bodyPr rtlCol="0" anchor="b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13" name="Текст 9">
            <a:extLst>
              <a:ext uri="{FF2B5EF4-FFF2-40B4-BE49-F238E27FC236}">
                <a16:creationId xmlns="" xmlns:a16="http://schemas.microsoft.com/office/drawing/2014/main" id="{56687398-9B09-4362-8C9C-BF24DEF5A51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36550" y="3498272"/>
            <a:ext cx="5064215" cy="432000"/>
          </a:xfrm>
        </p:spPr>
        <p:txBody>
          <a:bodyPr rtlCol="0" anchor="b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/>
              <a:t>Маркер 2</a:t>
            </a:r>
          </a:p>
        </p:txBody>
      </p:sp>
      <p:sp>
        <p:nvSpPr>
          <p:cNvPr id="14" name="Текст 11">
            <a:extLst>
              <a:ext uri="{FF2B5EF4-FFF2-40B4-BE49-F238E27FC236}">
                <a16:creationId xmlns="" xmlns:a16="http://schemas.microsoft.com/office/drawing/2014/main" id="{72C88D87-580A-40FA-AE6B-C584A4EF46C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6550" y="4938272"/>
            <a:ext cx="5064215" cy="432000"/>
          </a:xfrm>
        </p:spPr>
        <p:txBody>
          <a:bodyPr rtlCol="0" anchor="b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/>
              <a:t>Маркер 3</a:t>
            </a:r>
          </a:p>
        </p:txBody>
      </p:sp>
      <p:sp>
        <p:nvSpPr>
          <p:cNvPr id="15" name="Текст 20">
            <a:extLst>
              <a:ext uri="{FF2B5EF4-FFF2-40B4-BE49-F238E27FC236}">
                <a16:creationId xmlns="" xmlns:a16="http://schemas.microsoft.com/office/drawing/2014/main" id="{71D00303-2D30-41FC-ACD7-FF88396AAD2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6550" y="2529000"/>
            <a:ext cx="5064215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32" name="Текст 3">
            <a:extLst>
              <a:ext uri="{FF2B5EF4-FFF2-40B4-BE49-F238E27FC236}">
                <a16:creationId xmlns="" xmlns:a16="http://schemas.microsoft.com/office/drawing/2014/main" id="{95F48215-52A4-4A46-A920-B0A5ADBC883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36550" y="6308725"/>
            <a:ext cx="8639175" cy="360363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FontTx/>
              <a:buNone/>
              <a:defRPr lang="ru-RU" sz="1200" smtClean="0">
                <a:solidFill>
                  <a:schemeClr val="tx1">
                    <a:tint val="75000"/>
                  </a:schemeClr>
                </a:solidFill>
              </a:defRPr>
            </a:lvl1pPr>
            <a:lvl2pPr>
              <a:defRPr lang="ru-RU" sz="1800" smtClean="0"/>
            </a:lvl2pPr>
            <a:lvl3pPr>
              <a:defRPr lang="ru-RU" sz="1800" smtClean="0"/>
            </a:lvl3pPr>
            <a:lvl4pPr>
              <a:defRPr lang="ru-RU" smtClean="0"/>
            </a:lvl4pPr>
            <a:lvl5pPr>
              <a:defRPr lang="ru-RU"/>
            </a:lvl5pPr>
          </a:lstStyle>
          <a:p>
            <a:pPr marL="0" lvl="0"/>
            <a:r>
              <a:rPr lang="ru-RU"/>
              <a:t>Источник:</a:t>
            </a:r>
          </a:p>
        </p:txBody>
      </p:sp>
      <p:sp>
        <p:nvSpPr>
          <p:cNvPr id="41" name="Текст 4">
            <a:extLst>
              <a:ext uri="{FF2B5EF4-FFF2-40B4-BE49-F238E27FC236}">
                <a16:creationId xmlns="" xmlns:a16="http://schemas.microsoft.com/office/drawing/2014/main" id="{CA16B6E2-5121-4EBC-94F2-B5233811031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790923" y="3969000"/>
            <a:ext cx="5064215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42" name="Текст 12">
            <a:extLst>
              <a:ext uri="{FF2B5EF4-FFF2-40B4-BE49-F238E27FC236}">
                <a16:creationId xmlns="" xmlns:a16="http://schemas.microsoft.com/office/drawing/2014/main" id="{39BAC847-4E7F-448C-BF52-28F9FBCA36F6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790923" y="5409000"/>
            <a:ext cx="5064215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43" name="Текст 5">
            <a:extLst>
              <a:ext uri="{FF2B5EF4-FFF2-40B4-BE49-F238E27FC236}">
                <a16:creationId xmlns="" xmlns:a16="http://schemas.microsoft.com/office/drawing/2014/main" id="{076E8B84-CB19-4B5D-B9AE-5C949BC1713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790923" y="2101367"/>
            <a:ext cx="5064215" cy="432000"/>
          </a:xfrm>
        </p:spPr>
        <p:txBody>
          <a:bodyPr rtlCol="0" anchor="b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44" name="Текст 9">
            <a:extLst>
              <a:ext uri="{FF2B5EF4-FFF2-40B4-BE49-F238E27FC236}">
                <a16:creationId xmlns="" xmlns:a16="http://schemas.microsoft.com/office/drawing/2014/main" id="{3FAD0E8F-5BAF-43CA-9F2C-06580C27F5E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790923" y="3498272"/>
            <a:ext cx="5064215" cy="432000"/>
          </a:xfrm>
        </p:spPr>
        <p:txBody>
          <a:bodyPr rtlCol="0" anchor="b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/>
              <a:t>Маркер 2</a:t>
            </a:r>
          </a:p>
        </p:txBody>
      </p:sp>
      <p:sp>
        <p:nvSpPr>
          <p:cNvPr id="45" name="Текст 11">
            <a:extLst>
              <a:ext uri="{FF2B5EF4-FFF2-40B4-BE49-F238E27FC236}">
                <a16:creationId xmlns="" xmlns:a16="http://schemas.microsoft.com/office/drawing/2014/main" id="{B704EF43-4006-43BA-8FC5-EAECBD9990E7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790923" y="4938272"/>
            <a:ext cx="5064215" cy="432000"/>
          </a:xfrm>
        </p:spPr>
        <p:txBody>
          <a:bodyPr rtlCol="0" anchor="b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/>
              <a:t>Маркер 3</a:t>
            </a:r>
          </a:p>
        </p:txBody>
      </p:sp>
      <p:sp>
        <p:nvSpPr>
          <p:cNvPr id="46" name="Текст 20">
            <a:extLst>
              <a:ext uri="{FF2B5EF4-FFF2-40B4-BE49-F238E27FC236}">
                <a16:creationId xmlns="" xmlns:a16="http://schemas.microsoft.com/office/drawing/2014/main" id="{4BD6E09B-020A-4DDC-BA12-6847BA605BB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790923" y="2529000"/>
            <a:ext cx="5064215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47" name="Текст 2">
            <a:extLst>
              <a:ext uri="{FF2B5EF4-FFF2-40B4-BE49-F238E27FC236}">
                <a16:creationId xmlns="" xmlns:a16="http://schemas.microsoft.com/office/drawing/2014/main" id="{5A8C87E4-3CF4-48D9-8429-0C12067C3F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6000" y="1269207"/>
            <a:ext cx="5064215" cy="539793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8" name="Текст 4">
            <a:extLst>
              <a:ext uri="{FF2B5EF4-FFF2-40B4-BE49-F238E27FC236}">
                <a16:creationId xmlns="" xmlns:a16="http://schemas.microsoft.com/office/drawing/2014/main" id="{92D7EA66-8B65-4E76-B358-AC7644623C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0922" y="1271407"/>
            <a:ext cx="5064215" cy="539793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Заголовок 9">
            <a:extLst>
              <a:ext uri="{FF2B5EF4-FFF2-40B4-BE49-F238E27FC236}">
                <a16:creationId xmlns="" xmlns:a16="http://schemas.microsoft.com/office/drawing/2014/main" id="{09247F21-7BA2-42B5-B453-DC36C7518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292" y="384419"/>
            <a:ext cx="10440000" cy="704606"/>
          </a:xfrm>
        </p:spPr>
        <p:txBody>
          <a:bodyPr/>
          <a:lstStyle>
            <a:lvl1pPr>
              <a:defRPr sz="2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4" name="Рисунок 7">
            <a:extLst>
              <a:ext uri="{FF2B5EF4-FFF2-40B4-BE49-F238E27FC236}">
                <a16:creationId xmlns="" xmlns:a16="http://schemas.microsoft.com/office/drawing/2014/main" id="{553A6B52-0AE5-4A2D-89C2-6EFE9DB8AEA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6000" y="111742"/>
            <a:ext cx="899138" cy="901122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ru-RU"/>
              <a:t>Логотип вуза</a:t>
            </a:r>
          </a:p>
        </p:txBody>
      </p:sp>
      <p:sp>
        <p:nvSpPr>
          <p:cNvPr id="25" name="Текст 4">
            <a:extLst>
              <a:ext uri="{FF2B5EF4-FFF2-40B4-BE49-F238E27FC236}">
                <a16:creationId xmlns="" xmlns:a16="http://schemas.microsoft.com/office/drawing/2014/main" id="{4918D3F2-A09C-40A9-95AC-E3DEFC979EE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93292" y="37575"/>
            <a:ext cx="10439450" cy="34532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400" b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76770994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ые циф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C094482-16D2-4CE3-8841-27AD11013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2800" y="6309000"/>
            <a:ext cx="2743200" cy="365125"/>
          </a:xfrm>
          <a:prstGeom prst="rect">
            <a:avLst/>
          </a:prstGeom>
        </p:spPr>
        <p:txBody>
          <a:bodyPr/>
          <a:lstStyle/>
          <a:p>
            <a:fld id="{57311AA1-C947-480E-BFC3-AAD00B131347}" type="slidenum">
              <a:rPr lang="ru-RU" smtClean="0"/>
              <a:t>‹#›</a:t>
            </a:fld>
            <a:endParaRPr lang="ru-RU"/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C3C41D84-E7EE-46D0-AC6A-0783182CA649}"/>
              </a:ext>
            </a:extLst>
          </p:cNvPr>
          <p:cNvSpPr/>
          <p:nvPr userDrawn="1"/>
        </p:nvSpPr>
        <p:spPr>
          <a:xfrm>
            <a:off x="6096000" y="3782966"/>
            <a:ext cx="2880000" cy="2346034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366ACFC8-F06F-4B59-A159-EF12DAC1FFA1}"/>
              </a:ext>
            </a:extLst>
          </p:cNvPr>
          <p:cNvSpPr/>
          <p:nvPr userDrawn="1"/>
        </p:nvSpPr>
        <p:spPr>
          <a:xfrm>
            <a:off x="6096000" y="1449000"/>
            <a:ext cx="2880000" cy="2333966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Текст 5">
            <a:extLst>
              <a:ext uri="{FF2B5EF4-FFF2-40B4-BE49-F238E27FC236}">
                <a16:creationId xmlns="" xmlns:a16="http://schemas.microsoft.com/office/drawing/2014/main" id="{9911927C-2136-4D8A-97BC-A230E74F25F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81979" y="1629000"/>
            <a:ext cx="2535549" cy="125396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ru-RU" sz="8800" b="1" noProof="0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 algn="ctr"/>
            <a:r>
              <a:rPr lang="ru-RU" noProof="0"/>
              <a:t>123</a:t>
            </a:r>
          </a:p>
        </p:txBody>
      </p:sp>
      <p:sp>
        <p:nvSpPr>
          <p:cNvPr id="27" name="Текст 20">
            <a:extLst>
              <a:ext uri="{FF2B5EF4-FFF2-40B4-BE49-F238E27FC236}">
                <a16:creationId xmlns="" xmlns:a16="http://schemas.microsoft.com/office/drawing/2014/main" id="{85F08389-11F0-483F-891D-BA47FE248D6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281979" y="2895034"/>
            <a:ext cx="2535549" cy="721838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="" xmlns:a16="http://schemas.microsoft.com/office/drawing/2014/main" id="{F3DD3D16-BEF1-4358-96F1-11EEA06234A7}"/>
              </a:ext>
            </a:extLst>
          </p:cNvPr>
          <p:cNvSpPr/>
          <p:nvPr userDrawn="1"/>
        </p:nvSpPr>
        <p:spPr>
          <a:xfrm>
            <a:off x="8976000" y="3782966"/>
            <a:ext cx="2880000" cy="2346034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>
            <a:extLst>
              <a:ext uri="{FF2B5EF4-FFF2-40B4-BE49-F238E27FC236}">
                <a16:creationId xmlns="" xmlns:a16="http://schemas.microsoft.com/office/drawing/2014/main" id="{F03A12FC-4B80-490D-A368-C5EE6E56C5B4}"/>
              </a:ext>
            </a:extLst>
          </p:cNvPr>
          <p:cNvSpPr/>
          <p:nvPr userDrawn="1"/>
        </p:nvSpPr>
        <p:spPr>
          <a:xfrm>
            <a:off x="8976000" y="1449000"/>
            <a:ext cx="2880000" cy="2333966"/>
          </a:xfrm>
          <a:prstGeom prst="rect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Текст 5">
            <a:extLst>
              <a:ext uri="{FF2B5EF4-FFF2-40B4-BE49-F238E27FC236}">
                <a16:creationId xmlns="" xmlns:a16="http://schemas.microsoft.com/office/drawing/2014/main" id="{04964BD5-28E2-48C5-ACAC-71B06A68636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281979" y="4055983"/>
            <a:ext cx="2535549" cy="125396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ru-RU" sz="8800" b="1" noProof="0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 algn="ctr"/>
            <a:r>
              <a:rPr lang="ru-RU" noProof="0"/>
              <a:t>123</a:t>
            </a:r>
          </a:p>
        </p:txBody>
      </p:sp>
      <p:sp>
        <p:nvSpPr>
          <p:cNvPr id="58" name="Текст 20">
            <a:extLst>
              <a:ext uri="{FF2B5EF4-FFF2-40B4-BE49-F238E27FC236}">
                <a16:creationId xmlns="" xmlns:a16="http://schemas.microsoft.com/office/drawing/2014/main" id="{7BE6607C-DC85-4B50-818D-41AE6F7A4D8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281979" y="5322017"/>
            <a:ext cx="2535549" cy="721838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9" name="Текст 5">
            <a:extLst>
              <a:ext uri="{FF2B5EF4-FFF2-40B4-BE49-F238E27FC236}">
                <a16:creationId xmlns="" xmlns:a16="http://schemas.microsoft.com/office/drawing/2014/main" id="{7DA83A8E-6358-4865-8E9D-79473118FDBF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107372" y="1629000"/>
            <a:ext cx="2417016" cy="125396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ru-RU" sz="8800" b="1" noProof="0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 algn="ctr"/>
            <a:r>
              <a:rPr lang="ru-RU" noProof="0"/>
              <a:t>123</a:t>
            </a:r>
          </a:p>
        </p:txBody>
      </p:sp>
      <p:sp>
        <p:nvSpPr>
          <p:cNvPr id="60" name="Текст 20">
            <a:extLst>
              <a:ext uri="{FF2B5EF4-FFF2-40B4-BE49-F238E27FC236}">
                <a16:creationId xmlns="" xmlns:a16="http://schemas.microsoft.com/office/drawing/2014/main" id="{751607FA-E11C-4265-97AC-908CCC6E283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107372" y="2895034"/>
            <a:ext cx="2417016" cy="721838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61" name="Текст 5">
            <a:extLst>
              <a:ext uri="{FF2B5EF4-FFF2-40B4-BE49-F238E27FC236}">
                <a16:creationId xmlns="" xmlns:a16="http://schemas.microsoft.com/office/drawing/2014/main" id="{C7FA3207-C62E-4B8C-BA99-78ACCAEB01E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107372" y="4055983"/>
            <a:ext cx="2417016" cy="125396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ru-RU" sz="8800" b="1" noProof="0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 algn="ctr"/>
            <a:r>
              <a:rPr lang="ru-RU" noProof="0"/>
              <a:t>123</a:t>
            </a:r>
          </a:p>
        </p:txBody>
      </p:sp>
      <p:sp>
        <p:nvSpPr>
          <p:cNvPr id="62" name="Текст 20">
            <a:extLst>
              <a:ext uri="{FF2B5EF4-FFF2-40B4-BE49-F238E27FC236}">
                <a16:creationId xmlns="" xmlns:a16="http://schemas.microsoft.com/office/drawing/2014/main" id="{5058594A-AA55-4068-8D0B-A2F21792D1F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107372" y="5322017"/>
            <a:ext cx="2417016" cy="721838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E579B821-10B1-4C70-9ABC-5E26A51E1B3C}"/>
              </a:ext>
            </a:extLst>
          </p:cNvPr>
          <p:cNvSpPr/>
          <p:nvPr userDrawn="1"/>
        </p:nvSpPr>
        <p:spPr>
          <a:xfrm>
            <a:off x="3216000" y="3782966"/>
            <a:ext cx="2880000" cy="2346034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7B31E394-5B6C-484B-A02E-F3CC0316D4C9}"/>
              </a:ext>
            </a:extLst>
          </p:cNvPr>
          <p:cNvSpPr/>
          <p:nvPr userDrawn="1"/>
        </p:nvSpPr>
        <p:spPr>
          <a:xfrm>
            <a:off x="3216000" y="1449000"/>
            <a:ext cx="2880000" cy="233396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Текст 5">
            <a:extLst>
              <a:ext uri="{FF2B5EF4-FFF2-40B4-BE49-F238E27FC236}">
                <a16:creationId xmlns="" xmlns:a16="http://schemas.microsoft.com/office/drawing/2014/main" id="{CE8C607A-DC8C-4C87-89C2-F74810609AC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396579" y="1629000"/>
            <a:ext cx="2535549" cy="1253966"/>
          </a:xfrm>
        </p:spPr>
        <p:txBody>
          <a:bodyPr rtlCol="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88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123</a:t>
            </a:r>
          </a:p>
        </p:txBody>
      </p:sp>
      <p:sp>
        <p:nvSpPr>
          <p:cNvPr id="28" name="Текст 20">
            <a:extLst>
              <a:ext uri="{FF2B5EF4-FFF2-40B4-BE49-F238E27FC236}">
                <a16:creationId xmlns="" xmlns:a16="http://schemas.microsoft.com/office/drawing/2014/main" id="{D10EA13C-1C79-4CE0-9F74-1145DA664715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396579" y="2895034"/>
            <a:ext cx="2535549" cy="721838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29" name="Текст 5">
            <a:extLst>
              <a:ext uri="{FF2B5EF4-FFF2-40B4-BE49-F238E27FC236}">
                <a16:creationId xmlns="" xmlns:a16="http://schemas.microsoft.com/office/drawing/2014/main" id="{DA0A4667-5B31-4FED-AA98-107771A13AEE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396579" y="4055983"/>
            <a:ext cx="2535549" cy="1253966"/>
          </a:xfrm>
        </p:spPr>
        <p:txBody>
          <a:bodyPr rtlCol="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88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123</a:t>
            </a:r>
          </a:p>
        </p:txBody>
      </p:sp>
      <p:sp>
        <p:nvSpPr>
          <p:cNvPr id="30" name="Текст 20">
            <a:extLst>
              <a:ext uri="{FF2B5EF4-FFF2-40B4-BE49-F238E27FC236}">
                <a16:creationId xmlns="" xmlns:a16="http://schemas.microsoft.com/office/drawing/2014/main" id="{C6FDE6C9-3D86-4938-8CD8-23F142772BD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396579" y="5322017"/>
            <a:ext cx="2535549" cy="721838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59CB00EF-825F-4887-BC26-CAFE6D12412E}"/>
              </a:ext>
            </a:extLst>
          </p:cNvPr>
          <p:cNvSpPr/>
          <p:nvPr userDrawn="1"/>
        </p:nvSpPr>
        <p:spPr>
          <a:xfrm>
            <a:off x="336000" y="3782966"/>
            <a:ext cx="2880000" cy="2346034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0E1F9ED1-9354-4082-B082-68178C34AA39}"/>
              </a:ext>
            </a:extLst>
          </p:cNvPr>
          <p:cNvSpPr/>
          <p:nvPr userDrawn="1"/>
        </p:nvSpPr>
        <p:spPr>
          <a:xfrm>
            <a:off x="336000" y="1449000"/>
            <a:ext cx="2880000" cy="2333966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Текст 5">
            <a:extLst>
              <a:ext uri="{FF2B5EF4-FFF2-40B4-BE49-F238E27FC236}">
                <a16:creationId xmlns="" xmlns:a16="http://schemas.microsoft.com/office/drawing/2014/main" id="{168E022F-0A5B-4132-80A1-8E91F0C78C4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91771" y="1629000"/>
            <a:ext cx="2422588" cy="1253966"/>
          </a:xfrm>
        </p:spPr>
        <p:txBody>
          <a:bodyPr rtlCol="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88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123</a:t>
            </a:r>
          </a:p>
        </p:txBody>
      </p:sp>
      <p:sp>
        <p:nvSpPr>
          <p:cNvPr id="36" name="Текст 20">
            <a:extLst>
              <a:ext uri="{FF2B5EF4-FFF2-40B4-BE49-F238E27FC236}">
                <a16:creationId xmlns="" xmlns:a16="http://schemas.microsoft.com/office/drawing/2014/main" id="{E887759F-AC6C-43DD-B70C-2A777DAF61D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91771" y="2895034"/>
            <a:ext cx="2422588" cy="721838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37" name="Текст 5">
            <a:extLst>
              <a:ext uri="{FF2B5EF4-FFF2-40B4-BE49-F238E27FC236}">
                <a16:creationId xmlns="" xmlns:a16="http://schemas.microsoft.com/office/drawing/2014/main" id="{3EEE29B7-7697-45EB-9D62-E9AD349CD97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91771" y="4055983"/>
            <a:ext cx="2422588" cy="1253966"/>
          </a:xfrm>
        </p:spPr>
        <p:txBody>
          <a:bodyPr rtlCol="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88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123</a:t>
            </a:r>
          </a:p>
        </p:txBody>
      </p:sp>
      <p:sp>
        <p:nvSpPr>
          <p:cNvPr id="38" name="Текст 20">
            <a:extLst>
              <a:ext uri="{FF2B5EF4-FFF2-40B4-BE49-F238E27FC236}">
                <a16:creationId xmlns="" xmlns:a16="http://schemas.microsoft.com/office/drawing/2014/main" id="{C0548901-45C5-43C4-BD60-DDE71C6A610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691771" y="5322017"/>
            <a:ext cx="2422588" cy="721838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40" name="Текст 3">
            <a:extLst>
              <a:ext uri="{FF2B5EF4-FFF2-40B4-BE49-F238E27FC236}">
                <a16:creationId xmlns="" xmlns:a16="http://schemas.microsoft.com/office/drawing/2014/main" id="{4F66B4D2-263E-4F33-BC5B-E7E12ADE3D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6550" y="6308725"/>
            <a:ext cx="8639175" cy="360363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FontTx/>
              <a:buNone/>
              <a:defRPr lang="ru-RU" sz="1200" smtClean="0">
                <a:solidFill>
                  <a:schemeClr val="tx1">
                    <a:tint val="75000"/>
                  </a:schemeClr>
                </a:solidFill>
              </a:defRPr>
            </a:lvl1pPr>
            <a:lvl2pPr>
              <a:defRPr lang="ru-RU" sz="1800" smtClean="0"/>
            </a:lvl2pPr>
            <a:lvl3pPr>
              <a:defRPr lang="ru-RU" sz="1800" smtClean="0"/>
            </a:lvl3pPr>
            <a:lvl4pPr>
              <a:defRPr lang="ru-RU" smtClean="0"/>
            </a:lvl4pPr>
            <a:lvl5pPr>
              <a:defRPr lang="ru-RU"/>
            </a:lvl5pPr>
          </a:lstStyle>
          <a:p>
            <a:pPr marL="0" lvl="0"/>
            <a:r>
              <a:rPr lang="ru-RU"/>
              <a:t>Источник:</a:t>
            </a:r>
          </a:p>
        </p:txBody>
      </p:sp>
      <p:sp>
        <p:nvSpPr>
          <p:cNvPr id="41" name="Заголовок 9">
            <a:extLst>
              <a:ext uri="{FF2B5EF4-FFF2-40B4-BE49-F238E27FC236}">
                <a16:creationId xmlns="" xmlns:a16="http://schemas.microsoft.com/office/drawing/2014/main" id="{DDCB0E0A-A84E-48A7-904F-7AEA19DCC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292" y="384419"/>
            <a:ext cx="10440000" cy="704606"/>
          </a:xfrm>
        </p:spPr>
        <p:txBody>
          <a:bodyPr/>
          <a:lstStyle>
            <a:lvl1pPr>
              <a:defRPr sz="2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2" name="Рисунок 7">
            <a:extLst>
              <a:ext uri="{FF2B5EF4-FFF2-40B4-BE49-F238E27FC236}">
                <a16:creationId xmlns="" xmlns:a16="http://schemas.microsoft.com/office/drawing/2014/main" id="{E34E5F40-228E-4B08-8B10-DAF739E177C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6000" y="111742"/>
            <a:ext cx="899138" cy="901122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ru-RU"/>
              <a:t>Логотип вуза</a:t>
            </a:r>
          </a:p>
        </p:txBody>
      </p:sp>
      <p:sp>
        <p:nvSpPr>
          <p:cNvPr id="43" name="Текст 4">
            <a:extLst>
              <a:ext uri="{FF2B5EF4-FFF2-40B4-BE49-F238E27FC236}">
                <a16:creationId xmlns="" xmlns:a16="http://schemas.microsoft.com/office/drawing/2014/main" id="{1F32B19E-FFB9-4EE7-9022-4EC3D9B77F0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93292" y="37575"/>
            <a:ext cx="10439450" cy="34532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400" b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6550840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ые цифры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39C53053-289D-4ADA-9B4C-D69A65F9A0E3}"/>
              </a:ext>
            </a:extLst>
          </p:cNvPr>
          <p:cNvSpPr/>
          <p:nvPr userDrawn="1"/>
        </p:nvSpPr>
        <p:spPr>
          <a:xfrm>
            <a:off x="336550" y="1455034"/>
            <a:ext cx="5759450" cy="2333966"/>
          </a:xfrm>
          <a:prstGeom prst="rect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C094482-16D2-4CE3-8841-27AD11013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2800" y="6309000"/>
            <a:ext cx="2743200" cy="365125"/>
          </a:xfrm>
          <a:prstGeom prst="rect">
            <a:avLst/>
          </a:prstGeom>
        </p:spPr>
        <p:txBody>
          <a:bodyPr/>
          <a:lstStyle/>
          <a:p>
            <a:fld id="{57311AA1-C947-480E-BFC3-AAD00B131347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Текст 5">
            <a:extLst>
              <a:ext uri="{FF2B5EF4-FFF2-40B4-BE49-F238E27FC236}">
                <a16:creationId xmlns="" xmlns:a16="http://schemas.microsoft.com/office/drawing/2014/main" id="{3B7E2F0D-82D8-4097-9E80-6A1BA710350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4644" y="1629000"/>
            <a:ext cx="5101355" cy="1266034"/>
          </a:xfrm>
        </p:spPr>
        <p:txBody>
          <a:bodyPr tIns="0" bIns="0" rtlCol="0" anchor="ctr">
            <a:normAutofit/>
          </a:bodyPr>
          <a:lstStyle>
            <a:lvl1pPr marL="0" indent="0" algn="l">
              <a:buNone/>
              <a:defRPr sz="96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123 </a:t>
            </a:r>
          </a:p>
        </p:txBody>
      </p:sp>
      <p:sp>
        <p:nvSpPr>
          <p:cNvPr id="15" name="Текст 20">
            <a:extLst>
              <a:ext uri="{FF2B5EF4-FFF2-40B4-BE49-F238E27FC236}">
                <a16:creationId xmlns="" xmlns:a16="http://schemas.microsoft.com/office/drawing/2014/main" id="{71D00303-2D30-41FC-ACD7-FF88396AAD2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4644" y="2895034"/>
            <a:ext cx="5101355" cy="721838"/>
          </a:xfrm>
        </p:spPr>
        <p:txBody>
          <a:bodyPr rtlCol="0">
            <a:normAutofit/>
          </a:bodyPr>
          <a:lstStyle>
            <a:lvl1pPr marL="0" indent="0" algn="l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C3C41D84-E7EE-46D0-AC6A-0783182CA649}"/>
              </a:ext>
            </a:extLst>
          </p:cNvPr>
          <p:cNvSpPr/>
          <p:nvPr userDrawn="1"/>
        </p:nvSpPr>
        <p:spPr>
          <a:xfrm>
            <a:off x="6096000" y="3782966"/>
            <a:ext cx="2880000" cy="2346034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366ACFC8-F06F-4B59-A159-EF12DAC1FFA1}"/>
              </a:ext>
            </a:extLst>
          </p:cNvPr>
          <p:cNvSpPr/>
          <p:nvPr userDrawn="1"/>
        </p:nvSpPr>
        <p:spPr>
          <a:xfrm>
            <a:off x="6096000" y="1449000"/>
            <a:ext cx="2880000" cy="233396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Текст 5">
            <a:extLst>
              <a:ext uri="{FF2B5EF4-FFF2-40B4-BE49-F238E27FC236}">
                <a16:creationId xmlns="" xmlns:a16="http://schemas.microsoft.com/office/drawing/2014/main" id="{9911927C-2136-4D8A-97BC-A230E74F25F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32800" y="1629000"/>
            <a:ext cx="2535549" cy="1253966"/>
          </a:xfrm>
        </p:spPr>
        <p:txBody>
          <a:bodyPr rtlCol="0" anchor="b">
            <a:normAutofit/>
          </a:bodyPr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123</a:t>
            </a:r>
          </a:p>
        </p:txBody>
      </p:sp>
      <p:sp>
        <p:nvSpPr>
          <p:cNvPr id="27" name="Текст 20">
            <a:extLst>
              <a:ext uri="{FF2B5EF4-FFF2-40B4-BE49-F238E27FC236}">
                <a16:creationId xmlns="" xmlns:a16="http://schemas.microsoft.com/office/drawing/2014/main" id="{85F08389-11F0-483F-891D-BA47FE248D6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232800" y="2895034"/>
            <a:ext cx="2535549" cy="721838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0192E2A8-909C-46B0-AE83-DC1733DA301B}"/>
              </a:ext>
            </a:extLst>
          </p:cNvPr>
          <p:cNvSpPr/>
          <p:nvPr userDrawn="1"/>
        </p:nvSpPr>
        <p:spPr>
          <a:xfrm>
            <a:off x="336550" y="3795034"/>
            <a:ext cx="5759450" cy="233396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Текст 5">
            <a:extLst>
              <a:ext uri="{FF2B5EF4-FFF2-40B4-BE49-F238E27FC236}">
                <a16:creationId xmlns="" xmlns:a16="http://schemas.microsoft.com/office/drawing/2014/main" id="{F9C0AF0F-5365-42B3-8AD6-A7058C5F6CB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34644" y="4075162"/>
            <a:ext cx="5101355" cy="1321770"/>
          </a:xfrm>
        </p:spPr>
        <p:txBody>
          <a:bodyPr tIns="0" bIns="0" rtlCol="0" anchor="b">
            <a:normAutofit/>
          </a:bodyPr>
          <a:lstStyle>
            <a:lvl1pPr marL="0" indent="0" algn="l" rtl="0">
              <a:buNone/>
              <a:defRPr sz="88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123 </a:t>
            </a:r>
          </a:p>
        </p:txBody>
      </p:sp>
      <p:sp>
        <p:nvSpPr>
          <p:cNvPr id="19" name="Текст 20">
            <a:extLst>
              <a:ext uri="{FF2B5EF4-FFF2-40B4-BE49-F238E27FC236}">
                <a16:creationId xmlns="" xmlns:a16="http://schemas.microsoft.com/office/drawing/2014/main" id="{2ABE7121-8544-435B-B1AC-B74A3D4E093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34644" y="5402966"/>
            <a:ext cx="5101355" cy="553906"/>
          </a:xfrm>
        </p:spPr>
        <p:txBody>
          <a:bodyPr rtlCol="0">
            <a:normAutofit/>
          </a:bodyPr>
          <a:lstStyle>
            <a:lvl1pPr marL="0" indent="0" algn="l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="" xmlns:a16="http://schemas.microsoft.com/office/drawing/2014/main" id="{F3DD3D16-BEF1-4358-96F1-11EEA06234A7}"/>
              </a:ext>
            </a:extLst>
          </p:cNvPr>
          <p:cNvSpPr/>
          <p:nvPr userDrawn="1"/>
        </p:nvSpPr>
        <p:spPr>
          <a:xfrm>
            <a:off x="8976000" y="3782966"/>
            <a:ext cx="2880000" cy="2346034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>
            <a:extLst>
              <a:ext uri="{FF2B5EF4-FFF2-40B4-BE49-F238E27FC236}">
                <a16:creationId xmlns="" xmlns:a16="http://schemas.microsoft.com/office/drawing/2014/main" id="{F03A12FC-4B80-490D-A368-C5EE6E56C5B4}"/>
              </a:ext>
            </a:extLst>
          </p:cNvPr>
          <p:cNvSpPr/>
          <p:nvPr userDrawn="1"/>
        </p:nvSpPr>
        <p:spPr>
          <a:xfrm>
            <a:off x="8976000" y="1449000"/>
            <a:ext cx="2880000" cy="2333966"/>
          </a:xfrm>
          <a:prstGeom prst="rect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Текст 5">
            <a:extLst>
              <a:ext uri="{FF2B5EF4-FFF2-40B4-BE49-F238E27FC236}">
                <a16:creationId xmlns="" xmlns:a16="http://schemas.microsoft.com/office/drawing/2014/main" id="{04964BD5-28E2-48C5-ACAC-71B06A68636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232800" y="4055983"/>
            <a:ext cx="2535549" cy="1253966"/>
          </a:xfrm>
        </p:spPr>
        <p:txBody>
          <a:bodyPr rtlCol="0" anchor="b">
            <a:normAutofit/>
          </a:bodyPr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123</a:t>
            </a:r>
          </a:p>
        </p:txBody>
      </p:sp>
      <p:sp>
        <p:nvSpPr>
          <p:cNvPr id="58" name="Текст 20">
            <a:extLst>
              <a:ext uri="{FF2B5EF4-FFF2-40B4-BE49-F238E27FC236}">
                <a16:creationId xmlns="" xmlns:a16="http://schemas.microsoft.com/office/drawing/2014/main" id="{7BE6607C-DC85-4B50-818D-41AE6F7A4D8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232800" y="5322017"/>
            <a:ext cx="2535549" cy="721838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9" name="Текст 5">
            <a:extLst>
              <a:ext uri="{FF2B5EF4-FFF2-40B4-BE49-F238E27FC236}">
                <a16:creationId xmlns="" xmlns:a16="http://schemas.microsoft.com/office/drawing/2014/main" id="{7DA83A8E-6358-4865-8E9D-79473118FDBF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107372" y="1629000"/>
            <a:ext cx="2417016" cy="1253966"/>
          </a:xfrm>
        </p:spPr>
        <p:txBody>
          <a:bodyPr rtlCol="0" anchor="b">
            <a:normAutofit/>
          </a:bodyPr>
          <a:lstStyle>
            <a:lvl1pPr marL="0" indent="0" algn="ctr">
              <a:buNone/>
              <a:defRPr sz="88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123</a:t>
            </a:r>
          </a:p>
        </p:txBody>
      </p:sp>
      <p:sp>
        <p:nvSpPr>
          <p:cNvPr id="60" name="Текст 20">
            <a:extLst>
              <a:ext uri="{FF2B5EF4-FFF2-40B4-BE49-F238E27FC236}">
                <a16:creationId xmlns="" xmlns:a16="http://schemas.microsoft.com/office/drawing/2014/main" id="{751607FA-E11C-4265-97AC-908CCC6E283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107372" y="2895034"/>
            <a:ext cx="2417016" cy="721838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61" name="Текст 5">
            <a:extLst>
              <a:ext uri="{FF2B5EF4-FFF2-40B4-BE49-F238E27FC236}">
                <a16:creationId xmlns="" xmlns:a16="http://schemas.microsoft.com/office/drawing/2014/main" id="{C7FA3207-C62E-4B8C-BA99-78ACCAEB01E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107372" y="4055983"/>
            <a:ext cx="2417016" cy="1253966"/>
          </a:xfrm>
        </p:spPr>
        <p:txBody>
          <a:bodyPr rtlCol="0" anchor="b">
            <a:normAutofit/>
          </a:bodyPr>
          <a:lstStyle>
            <a:lvl1pPr marL="0" indent="0" algn="ctr">
              <a:buNone/>
              <a:defRPr sz="88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123</a:t>
            </a:r>
          </a:p>
        </p:txBody>
      </p:sp>
      <p:sp>
        <p:nvSpPr>
          <p:cNvPr id="62" name="Текст 20">
            <a:extLst>
              <a:ext uri="{FF2B5EF4-FFF2-40B4-BE49-F238E27FC236}">
                <a16:creationId xmlns="" xmlns:a16="http://schemas.microsoft.com/office/drawing/2014/main" id="{5058594A-AA55-4068-8D0B-A2F21792D1F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107372" y="5322017"/>
            <a:ext cx="2417016" cy="721838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25" name="Текст 3">
            <a:extLst>
              <a:ext uri="{FF2B5EF4-FFF2-40B4-BE49-F238E27FC236}">
                <a16:creationId xmlns="" xmlns:a16="http://schemas.microsoft.com/office/drawing/2014/main" id="{B3C03886-4027-4F24-9865-ADDA69FDA2D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6550" y="6308725"/>
            <a:ext cx="8639175" cy="360363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FontTx/>
              <a:buNone/>
              <a:defRPr lang="ru-RU" sz="1200" smtClean="0">
                <a:solidFill>
                  <a:schemeClr val="tx1">
                    <a:tint val="75000"/>
                  </a:schemeClr>
                </a:solidFill>
              </a:defRPr>
            </a:lvl1pPr>
            <a:lvl2pPr>
              <a:defRPr lang="ru-RU" sz="1800" smtClean="0"/>
            </a:lvl2pPr>
            <a:lvl3pPr>
              <a:defRPr lang="ru-RU" sz="1800" smtClean="0"/>
            </a:lvl3pPr>
            <a:lvl4pPr>
              <a:defRPr lang="ru-RU" smtClean="0"/>
            </a:lvl4pPr>
            <a:lvl5pPr>
              <a:defRPr lang="ru-RU"/>
            </a:lvl5pPr>
          </a:lstStyle>
          <a:p>
            <a:pPr marL="0" lvl="0"/>
            <a:r>
              <a:rPr lang="ru-RU"/>
              <a:t>Источник:</a:t>
            </a:r>
          </a:p>
        </p:txBody>
      </p:sp>
      <p:sp>
        <p:nvSpPr>
          <p:cNvPr id="26" name="Заголовок 9">
            <a:extLst>
              <a:ext uri="{FF2B5EF4-FFF2-40B4-BE49-F238E27FC236}">
                <a16:creationId xmlns="" xmlns:a16="http://schemas.microsoft.com/office/drawing/2014/main" id="{13322EC6-8077-43F3-B67C-0BD27FB6E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292" y="384419"/>
            <a:ext cx="10440000" cy="704606"/>
          </a:xfrm>
        </p:spPr>
        <p:txBody>
          <a:bodyPr/>
          <a:lstStyle>
            <a:lvl1pPr>
              <a:defRPr sz="2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8" name="Рисунок 7">
            <a:extLst>
              <a:ext uri="{FF2B5EF4-FFF2-40B4-BE49-F238E27FC236}">
                <a16:creationId xmlns="" xmlns:a16="http://schemas.microsoft.com/office/drawing/2014/main" id="{6E1FA5D8-89FA-432D-BA7F-D0ED7B678C5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6000" y="111742"/>
            <a:ext cx="899138" cy="901122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ru-RU"/>
              <a:t>Логотип вуза</a:t>
            </a:r>
          </a:p>
        </p:txBody>
      </p:sp>
      <p:sp>
        <p:nvSpPr>
          <p:cNvPr id="29" name="Текст 4">
            <a:extLst>
              <a:ext uri="{FF2B5EF4-FFF2-40B4-BE49-F238E27FC236}">
                <a16:creationId xmlns="" xmlns:a16="http://schemas.microsoft.com/office/drawing/2014/main" id="{668C01CE-9587-494F-A01D-C24FB4F61A6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93292" y="37575"/>
            <a:ext cx="10439450" cy="34532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400" b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2716267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ие числа, вариант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22238F2-C6EC-476F-8371-119AECBA5622}"/>
              </a:ext>
            </a:extLst>
          </p:cNvPr>
          <p:cNvSpPr>
            <a:spLocks noGrp="1"/>
          </p:cNvSpPr>
          <p:nvPr userDrawn="1">
            <p:ph sz="half" idx="1"/>
          </p:nvPr>
        </p:nvSpPr>
        <p:spPr>
          <a:xfrm>
            <a:off x="906843" y="3186051"/>
            <a:ext cx="4522314" cy="2762949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7867C73D-EE16-41D1-B7CE-A35C765E3B8D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6774740" y="3186001"/>
            <a:ext cx="4522407" cy="2762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="" xmlns:a16="http://schemas.microsoft.com/office/drawing/2014/main" id="{FEF984BB-176D-4924-ADAD-52FBC95B07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6463" y="2035064"/>
            <a:ext cx="4522787" cy="885825"/>
          </a:xfrm>
        </p:spPr>
        <p:txBody>
          <a:bodyPr rtlCol="0" anchor="b"/>
          <a:lstStyle>
            <a:lvl1pPr marL="0" indent="0">
              <a:buNone/>
              <a:defRPr sz="8000" b="1">
                <a:latin typeface="+mj-lt"/>
              </a:defRPr>
            </a:lvl1pPr>
            <a:lvl2pPr marL="266700" indent="0">
              <a:buNone/>
              <a:defRPr sz="8000">
                <a:latin typeface="+mj-lt"/>
              </a:defRPr>
            </a:lvl2pPr>
            <a:lvl3pPr marL="542925" indent="0">
              <a:buNone/>
              <a:defRPr sz="8000">
                <a:latin typeface="+mj-lt"/>
              </a:defRPr>
            </a:lvl3pPr>
            <a:lvl4pPr marL="809625" indent="0">
              <a:buNone/>
              <a:defRPr sz="8000">
                <a:latin typeface="+mj-lt"/>
              </a:defRPr>
            </a:lvl4pPr>
            <a:lvl5pPr marL="1076325" indent="0">
              <a:buNone/>
              <a:defRPr sz="8000">
                <a:latin typeface="+mj-lt"/>
              </a:defRPr>
            </a:lvl5pPr>
          </a:lstStyle>
          <a:p>
            <a:pPr lvl="0" rtl="0"/>
            <a:r>
              <a:rPr lang="ru-RU" noProof="0"/>
              <a:t>1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="" xmlns:a16="http://schemas.microsoft.com/office/drawing/2014/main" id="{C59BE1D7-885A-4749-99BA-6909D64AFA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62750" y="2035064"/>
            <a:ext cx="4522787" cy="885825"/>
          </a:xfrm>
        </p:spPr>
        <p:txBody>
          <a:bodyPr rtlCol="0" anchor="b"/>
          <a:lstStyle>
            <a:lvl1pPr marL="0" indent="0">
              <a:buNone/>
              <a:defRPr sz="8000" b="1" i="0">
                <a:latin typeface="+mj-lt"/>
              </a:defRPr>
            </a:lvl1pPr>
          </a:lstStyle>
          <a:p>
            <a:pPr lvl="0" rtl="0"/>
            <a:r>
              <a:rPr lang="ru-RU" noProof="0"/>
              <a:t>2</a:t>
            </a:r>
          </a:p>
        </p:txBody>
      </p:sp>
      <p:sp>
        <p:nvSpPr>
          <p:cNvPr id="9" name="Номер слайда 4">
            <a:extLst>
              <a:ext uri="{FF2B5EF4-FFF2-40B4-BE49-F238E27FC236}">
                <a16:creationId xmlns="" xmlns:a16="http://schemas.microsoft.com/office/drawing/2014/main" id="{591551CE-51EB-4988-B9C7-36F4C01BEAA6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>
          <a:xfrm>
            <a:off x="9112800" y="6309000"/>
            <a:ext cx="2743200" cy="365125"/>
          </a:xfrm>
          <a:prstGeom prst="rect">
            <a:avLst/>
          </a:prstGeom>
        </p:spPr>
        <p:txBody>
          <a:bodyPr/>
          <a:lstStyle/>
          <a:p>
            <a:fld id="{57311AA1-C947-480E-BFC3-AAD00B131347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Текст 3">
            <a:extLst>
              <a:ext uri="{FF2B5EF4-FFF2-40B4-BE49-F238E27FC236}">
                <a16:creationId xmlns="" xmlns:a16="http://schemas.microsoft.com/office/drawing/2014/main" id="{BE9F08D2-A225-4C56-ABBC-6BD1DD99E9A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36550" y="6308725"/>
            <a:ext cx="8639175" cy="360363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FontTx/>
              <a:buNone/>
              <a:defRPr lang="ru-RU" sz="1200" smtClean="0">
                <a:solidFill>
                  <a:schemeClr val="tx1">
                    <a:tint val="75000"/>
                  </a:schemeClr>
                </a:solidFill>
              </a:defRPr>
            </a:lvl1pPr>
            <a:lvl2pPr>
              <a:defRPr lang="ru-RU" sz="1800" smtClean="0"/>
            </a:lvl2pPr>
            <a:lvl3pPr>
              <a:defRPr lang="ru-RU" sz="1800" smtClean="0"/>
            </a:lvl3pPr>
            <a:lvl4pPr>
              <a:defRPr lang="ru-RU" smtClean="0"/>
            </a:lvl4pPr>
            <a:lvl5pPr>
              <a:defRPr lang="ru-RU"/>
            </a:lvl5pPr>
          </a:lstStyle>
          <a:p>
            <a:pPr marL="0" lvl="0"/>
            <a:r>
              <a:rPr lang="ru-RU"/>
              <a:t>Источник:</a:t>
            </a:r>
          </a:p>
        </p:txBody>
      </p:sp>
      <p:sp>
        <p:nvSpPr>
          <p:cNvPr id="13" name="Заголовок 9">
            <a:extLst>
              <a:ext uri="{FF2B5EF4-FFF2-40B4-BE49-F238E27FC236}">
                <a16:creationId xmlns="" xmlns:a16="http://schemas.microsoft.com/office/drawing/2014/main" id="{AC76DC4D-FF2D-4692-B232-A17A96946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292" y="384419"/>
            <a:ext cx="10440000" cy="704606"/>
          </a:xfrm>
        </p:spPr>
        <p:txBody>
          <a:bodyPr/>
          <a:lstStyle>
            <a:lvl1pPr>
              <a:defRPr sz="2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4" name="Рисунок 7">
            <a:extLst>
              <a:ext uri="{FF2B5EF4-FFF2-40B4-BE49-F238E27FC236}">
                <a16:creationId xmlns="" xmlns:a16="http://schemas.microsoft.com/office/drawing/2014/main" id="{893B1B34-D044-4023-B211-59F6D1C68ACC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36000" y="111742"/>
            <a:ext cx="899138" cy="901122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ru-RU"/>
              <a:t>Логотип вуза</a:t>
            </a:r>
          </a:p>
        </p:txBody>
      </p:sp>
      <p:sp>
        <p:nvSpPr>
          <p:cNvPr id="15" name="Текст 4">
            <a:extLst>
              <a:ext uri="{FF2B5EF4-FFF2-40B4-BE49-F238E27FC236}">
                <a16:creationId xmlns="" xmlns:a16="http://schemas.microsoft.com/office/drawing/2014/main" id="{6E2C86F3-8A6D-48E2-9089-3831309133F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93292" y="37575"/>
            <a:ext cx="10439450" cy="34532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400" b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63913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1858411-2192-AF4D-A23D-C5D8C8F8D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5E70542-9EE8-764D-AAB3-C203063652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1D5B3D0-D80C-E049-AFEF-D642C495DC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F8F27-C384-4CDA-BA16-8A8870DE2002}" type="datetime1">
              <a:rPr lang="ru-RU" smtClean="0"/>
              <a:t>30.04.2021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1C82E45-06F2-4A4F-AC2E-EE250EE554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68E1D5E-7218-3244-AA5E-B266FC1302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D2BC5-A091-9746-8958-A53D119096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323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139E70B-5896-4343-BDDE-3AC32D6B6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550" y="384419"/>
            <a:ext cx="10440000" cy="7046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1757D56-8F9D-44C2-9BD6-17288D1EB9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6000" y="1269000"/>
            <a:ext cx="11520000" cy="4860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9C14E00-73F4-4AEF-9B10-3C5676011E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25646" y="6309000"/>
            <a:ext cx="430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EFE36-4FB2-48A0-A396-236F1B766C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239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50" r:id="rId18"/>
    <p:sldLayoutId id="2147483751" r:id="rId19"/>
    <p:sldLayoutId id="2147483752" r:id="rId20"/>
    <p:sldLayoutId id="2147483753" r:id="rId2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 cap="all" baseline="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3974">
          <p15:clr>
            <a:srgbClr val="F26B43"/>
          </p15:clr>
        </p15:guide>
        <p15:guide id="2" orient="horz" pos="686">
          <p15:clr>
            <a:srgbClr val="F26B43"/>
          </p15:clr>
        </p15:guide>
        <p15:guide id="3" pos="212">
          <p15:clr>
            <a:srgbClr val="F26B43"/>
          </p15:clr>
        </p15:guide>
        <p15:guide id="4" pos="746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dmitriyog@tpu.ru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hmtslab.tpu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4547828" y="2636912"/>
            <a:ext cx="7812868" cy="1044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8844" tIns="54423" rIns="108844" bIns="54423"/>
          <a:lstStyle>
            <a:lvl1pPr defTabSz="771525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7152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715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71525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71525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fontAlgn="base">
              <a:spcBef>
                <a:spcPts val="0"/>
              </a:spcBef>
              <a:spcAft>
                <a:spcPct val="0"/>
              </a:spcAft>
              <a:buNone/>
              <a:defRPr/>
            </a:pPr>
            <a:r>
              <a:rPr lang="ru-RU" altLang="ru-RU" sz="3100" b="1" dirty="0" smtClean="0">
                <a:solidFill>
                  <a:srgbClr val="70AD47"/>
                </a:solidFill>
                <a:latin typeface="PF BeauSans Pro" panose="02000500000000020004" pitchFamily="2" charset="0"/>
                <a:ea typeface="Roboto" panose="02000000000000000000" pitchFamily="2" charset="0"/>
                <a:cs typeface="Arial" panose="020B0604020202020204" pitchFamily="34" charset="0"/>
              </a:rPr>
              <a:t>Гранты Российского научного фонда</a:t>
            </a:r>
          </a:p>
          <a:p>
            <a:pPr lvl="0" fontAlgn="base">
              <a:spcBef>
                <a:spcPts val="0"/>
              </a:spcBef>
              <a:spcAft>
                <a:spcPct val="0"/>
              </a:spcAft>
              <a:buNone/>
              <a:defRPr/>
            </a:pPr>
            <a:r>
              <a:rPr lang="ru-RU" altLang="ru-RU" sz="3100" b="1" dirty="0" smtClean="0">
                <a:solidFill>
                  <a:srgbClr val="70AD47"/>
                </a:solidFill>
                <a:latin typeface="PF BeauSans Pro" panose="02000500000000020004" pitchFamily="2" charset="0"/>
                <a:ea typeface="Roboto" panose="02000000000000000000" pitchFamily="2" charset="0"/>
                <a:cs typeface="Arial" panose="020B0604020202020204" pitchFamily="34" charset="0"/>
              </a:rPr>
              <a:t>Опыт руководства и экспертизы</a:t>
            </a:r>
          </a:p>
        </p:txBody>
      </p:sp>
      <p:sp>
        <p:nvSpPr>
          <p:cNvPr id="6152" name="AutoShape 26"/>
          <p:cNvSpPr>
            <a:spLocks noChangeAspect="1" noChangeArrowheads="1" noTextEdit="1"/>
          </p:cNvSpPr>
          <p:nvPr/>
        </p:nvSpPr>
        <p:spPr bwMode="auto">
          <a:xfrm>
            <a:off x="623" y="-166857"/>
            <a:ext cx="4620527" cy="169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116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AutoShape 26"/>
          <p:cNvSpPr>
            <a:spLocks noChangeAspect="1" noChangeArrowheads="1" noTextEdit="1"/>
          </p:cNvSpPr>
          <p:nvPr/>
        </p:nvSpPr>
        <p:spPr bwMode="auto">
          <a:xfrm>
            <a:off x="4655840" y="139031"/>
            <a:ext cx="3275012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29"/>
          <p:cNvSpPr>
            <a:spLocks noChangeArrowheads="1"/>
          </p:cNvSpPr>
          <p:nvPr/>
        </p:nvSpPr>
        <p:spPr bwMode="auto">
          <a:xfrm>
            <a:off x="4681669" y="153867"/>
            <a:ext cx="2818487" cy="1186901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9" name="Freeform 30"/>
          <p:cNvSpPr>
            <a:spLocks noEditPoints="1"/>
          </p:cNvSpPr>
          <p:nvPr/>
        </p:nvSpPr>
        <p:spPr bwMode="auto">
          <a:xfrm>
            <a:off x="5422622" y="461720"/>
            <a:ext cx="1974640" cy="600869"/>
          </a:xfrm>
          <a:custGeom>
            <a:avLst/>
            <a:gdLst>
              <a:gd name="T0" fmla="*/ 1 w 2132"/>
              <a:gd name="T1" fmla="*/ 0 h 649"/>
              <a:gd name="T2" fmla="*/ 1 w 2132"/>
              <a:gd name="T3" fmla="*/ 0 h 649"/>
              <a:gd name="T4" fmla="*/ 1 w 2132"/>
              <a:gd name="T5" fmla="*/ 0 h 649"/>
              <a:gd name="T6" fmla="*/ 1 w 2132"/>
              <a:gd name="T7" fmla="*/ 0 h 649"/>
              <a:gd name="T8" fmla="*/ 1 w 2132"/>
              <a:gd name="T9" fmla="*/ 0 h 649"/>
              <a:gd name="T10" fmla="*/ 1 w 2132"/>
              <a:gd name="T11" fmla="*/ 0 h 649"/>
              <a:gd name="T12" fmla="*/ 1 w 2132"/>
              <a:gd name="T13" fmla="*/ 0 h 649"/>
              <a:gd name="T14" fmla="*/ 1 w 2132"/>
              <a:gd name="T15" fmla="*/ 0 h 649"/>
              <a:gd name="T16" fmla="*/ 1 w 2132"/>
              <a:gd name="T17" fmla="*/ 0 h 649"/>
              <a:gd name="T18" fmla="*/ 1 w 2132"/>
              <a:gd name="T19" fmla="*/ 0 h 649"/>
              <a:gd name="T20" fmla="*/ 1 w 2132"/>
              <a:gd name="T21" fmla="*/ 0 h 649"/>
              <a:gd name="T22" fmla="*/ 1 w 2132"/>
              <a:gd name="T23" fmla="*/ 0 h 649"/>
              <a:gd name="T24" fmla="*/ 1 w 2132"/>
              <a:gd name="T25" fmla="*/ 0 h 649"/>
              <a:gd name="T26" fmla="*/ 1 w 2132"/>
              <a:gd name="T27" fmla="*/ 0 h 649"/>
              <a:gd name="T28" fmla="*/ 1 w 2132"/>
              <a:gd name="T29" fmla="*/ 0 h 649"/>
              <a:gd name="T30" fmla="*/ 1 w 2132"/>
              <a:gd name="T31" fmla="*/ 0 h 649"/>
              <a:gd name="T32" fmla="*/ 1 w 2132"/>
              <a:gd name="T33" fmla="*/ 0 h 649"/>
              <a:gd name="T34" fmla="*/ 1 w 2132"/>
              <a:gd name="T35" fmla="*/ 0 h 649"/>
              <a:gd name="T36" fmla="*/ 1 w 2132"/>
              <a:gd name="T37" fmla="*/ 0 h 649"/>
              <a:gd name="T38" fmla="*/ 1 w 2132"/>
              <a:gd name="T39" fmla="*/ 0 h 649"/>
              <a:gd name="T40" fmla="*/ 1 w 2132"/>
              <a:gd name="T41" fmla="*/ 0 h 649"/>
              <a:gd name="T42" fmla="*/ 1 w 2132"/>
              <a:gd name="T43" fmla="*/ 0 h 649"/>
              <a:gd name="T44" fmla="*/ 1 w 2132"/>
              <a:gd name="T45" fmla="*/ 0 h 649"/>
              <a:gd name="T46" fmla="*/ 1 w 2132"/>
              <a:gd name="T47" fmla="*/ 0 h 649"/>
              <a:gd name="T48" fmla="*/ 1 w 2132"/>
              <a:gd name="T49" fmla="*/ 0 h 649"/>
              <a:gd name="T50" fmla="*/ 1 w 2132"/>
              <a:gd name="T51" fmla="*/ 0 h 649"/>
              <a:gd name="T52" fmla="*/ 1 w 2132"/>
              <a:gd name="T53" fmla="*/ 0 h 649"/>
              <a:gd name="T54" fmla="*/ 1 w 2132"/>
              <a:gd name="T55" fmla="*/ 0 h 649"/>
              <a:gd name="T56" fmla="*/ 1 w 2132"/>
              <a:gd name="T57" fmla="*/ 0 h 649"/>
              <a:gd name="T58" fmla="*/ 1 w 2132"/>
              <a:gd name="T59" fmla="*/ 0 h 649"/>
              <a:gd name="T60" fmla="*/ 1 w 2132"/>
              <a:gd name="T61" fmla="*/ 0 h 649"/>
              <a:gd name="T62" fmla="*/ 1 w 2132"/>
              <a:gd name="T63" fmla="*/ 0 h 649"/>
              <a:gd name="T64" fmla="*/ 1 w 2132"/>
              <a:gd name="T65" fmla="*/ 0 h 649"/>
              <a:gd name="T66" fmla="*/ 1 w 2132"/>
              <a:gd name="T67" fmla="*/ 0 h 649"/>
              <a:gd name="T68" fmla="*/ 1 w 2132"/>
              <a:gd name="T69" fmla="*/ 0 h 649"/>
              <a:gd name="T70" fmla="*/ 1 w 2132"/>
              <a:gd name="T71" fmla="*/ 0 h 649"/>
              <a:gd name="T72" fmla="*/ 1 w 2132"/>
              <a:gd name="T73" fmla="*/ 0 h 649"/>
              <a:gd name="T74" fmla="*/ 1 w 2132"/>
              <a:gd name="T75" fmla="*/ 0 h 649"/>
              <a:gd name="T76" fmla="*/ 1 w 2132"/>
              <a:gd name="T77" fmla="*/ 0 h 649"/>
              <a:gd name="T78" fmla="*/ 1 w 2132"/>
              <a:gd name="T79" fmla="*/ 0 h 649"/>
              <a:gd name="T80" fmla="*/ 1 w 2132"/>
              <a:gd name="T81" fmla="*/ 0 h 649"/>
              <a:gd name="T82" fmla="*/ 1 w 2132"/>
              <a:gd name="T83" fmla="*/ 0 h 649"/>
              <a:gd name="T84" fmla="*/ 1 w 2132"/>
              <a:gd name="T85" fmla="*/ 0 h 649"/>
              <a:gd name="T86" fmla="*/ 1 w 2132"/>
              <a:gd name="T87" fmla="*/ 0 h 649"/>
              <a:gd name="T88" fmla="*/ 1 w 2132"/>
              <a:gd name="T89" fmla="*/ 0 h 649"/>
              <a:gd name="T90" fmla="*/ 1 w 2132"/>
              <a:gd name="T91" fmla="*/ 0 h 649"/>
              <a:gd name="T92" fmla="*/ 1 w 2132"/>
              <a:gd name="T93" fmla="*/ 0 h 649"/>
              <a:gd name="T94" fmla="*/ 1 w 2132"/>
              <a:gd name="T95" fmla="*/ 0 h 649"/>
              <a:gd name="T96" fmla="*/ 1 w 2132"/>
              <a:gd name="T97" fmla="*/ 0 h 649"/>
              <a:gd name="T98" fmla="*/ 1 w 2132"/>
              <a:gd name="T99" fmla="*/ 0 h 649"/>
              <a:gd name="T100" fmla="*/ 1 w 2132"/>
              <a:gd name="T101" fmla="*/ 0 h 649"/>
              <a:gd name="T102" fmla="*/ 1 w 2132"/>
              <a:gd name="T103" fmla="*/ 0 h 649"/>
              <a:gd name="T104" fmla="*/ 1 w 2132"/>
              <a:gd name="T105" fmla="*/ 0 h 649"/>
              <a:gd name="T106" fmla="*/ 1 w 2132"/>
              <a:gd name="T107" fmla="*/ 0 h 649"/>
              <a:gd name="T108" fmla="*/ 1 w 2132"/>
              <a:gd name="T109" fmla="*/ 0 h 649"/>
              <a:gd name="T110" fmla="*/ 1 w 2132"/>
              <a:gd name="T111" fmla="*/ 0 h 649"/>
              <a:gd name="T112" fmla="*/ 1 w 2132"/>
              <a:gd name="T113" fmla="*/ 0 h 649"/>
              <a:gd name="T114" fmla="*/ 1 w 2132"/>
              <a:gd name="T115" fmla="*/ 0 h 649"/>
              <a:gd name="T116" fmla="*/ 1 w 2132"/>
              <a:gd name="T117" fmla="*/ 0 h 649"/>
              <a:gd name="T118" fmla="*/ 1 w 2132"/>
              <a:gd name="T119" fmla="*/ 0 h 649"/>
              <a:gd name="T120" fmla="*/ 1 w 2132"/>
              <a:gd name="T121" fmla="*/ 0 h 649"/>
              <a:gd name="T122" fmla="*/ 1 w 2132"/>
              <a:gd name="T123" fmla="*/ 0 h 64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132" h="649">
                <a:moveTo>
                  <a:pt x="490" y="581"/>
                </a:moveTo>
                <a:lnTo>
                  <a:pt x="490" y="630"/>
                </a:lnTo>
                <a:lnTo>
                  <a:pt x="505" y="630"/>
                </a:lnTo>
                <a:lnTo>
                  <a:pt x="516" y="629"/>
                </a:lnTo>
                <a:lnTo>
                  <a:pt x="525" y="626"/>
                </a:lnTo>
                <a:lnTo>
                  <a:pt x="533" y="622"/>
                </a:lnTo>
                <a:lnTo>
                  <a:pt x="538" y="616"/>
                </a:lnTo>
                <a:lnTo>
                  <a:pt x="539" y="606"/>
                </a:lnTo>
                <a:lnTo>
                  <a:pt x="538" y="596"/>
                </a:lnTo>
                <a:lnTo>
                  <a:pt x="534" y="590"/>
                </a:lnTo>
                <a:lnTo>
                  <a:pt x="528" y="586"/>
                </a:lnTo>
                <a:lnTo>
                  <a:pt x="520" y="582"/>
                </a:lnTo>
                <a:lnTo>
                  <a:pt x="512" y="581"/>
                </a:lnTo>
                <a:lnTo>
                  <a:pt x="503" y="581"/>
                </a:lnTo>
                <a:lnTo>
                  <a:pt x="490" y="581"/>
                </a:lnTo>
                <a:close/>
                <a:moveTo>
                  <a:pt x="744" y="522"/>
                </a:moveTo>
                <a:lnTo>
                  <a:pt x="744" y="572"/>
                </a:lnTo>
                <a:lnTo>
                  <a:pt x="764" y="572"/>
                </a:lnTo>
                <a:lnTo>
                  <a:pt x="772" y="571"/>
                </a:lnTo>
                <a:lnTo>
                  <a:pt x="779" y="569"/>
                </a:lnTo>
                <a:lnTo>
                  <a:pt x="787" y="563"/>
                </a:lnTo>
                <a:lnTo>
                  <a:pt x="791" y="557"/>
                </a:lnTo>
                <a:lnTo>
                  <a:pt x="793" y="546"/>
                </a:lnTo>
                <a:lnTo>
                  <a:pt x="791" y="537"/>
                </a:lnTo>
                <a:lnTo>
                  <a:pt x="786" y="530"/>
                </a:lnTo>
                <a:lnTo>
                  <a:pt x="778" y="526"/>
                </a:lnTo>
                <a:lnTo>
                  <a:pt x="770" y="522"/>
                </a:lnTo>
                <a:lnTo>
                  <a:pt x="761" y="522"/>
                </a:lnTo>
                <a:lnTo>
                  <a:pt x="744" y="522"/>
                </a:lnTo>
                <a:close/>
                <a:moveTo>
                  <a:pt x="490" y="521"/>
                </a:moveTo>
                <a:lnTo>
                  <a:pt x="490" y="564"/>
                </a:lnTo>
                <a:lnTo>
                  <a:pt x="501" y="564"/>
                </a:lnTo>
                <a:lnTo>
                  <a:pt x="510" y="564"/>
                </a:lnTo>
                <a:lnTo>
                  <a:pt x="519" y="563"/>
                </a:lnTo>
                <a:lnTo>
                  <a:pt x="527" y="561"/>
                </a:lnTo>
                <a:lnTo>
                  <a:pt x="532" y="557"/>
                </a:lnTo>
                <a:lnTo>
                  <a:pt x="536" y="551"/>
                </a:lnTo>
                <a:lnTo>
                  <a:pt x="537" y="542"/>
                </a:lnTo>
                <a:lnTo>
                  <a:pt x="536" y="533"/>
                </a:lnTo>
                <a:lnTo>
                  <a:pt x="532" y="527"/>
                </a:lnTo>
                <a:lnTo>
                  <a:pt x="525" y="524"/>
                </a:lnTo>
                <a:lnTo>
                  <a:pt x="519" y="521"/>
                </a:lnTo>
                <a:lnTo>
                  <a:pt x="512" y="521"/>
                </a:lnTo>
                <a:lnTo>
                  <a:pt x="490" y="521"/>
                </a:lnTo>
                <a:close/>
                <a:moveTo>
                  <a:pt x="1362" y="504"/>
                </a:moveTo>
                <a:lnTo>
                  <a:pt x="1471" y="504"/>
                </a:lnTo>
                <a:lnTo>
                  <a:pt x="1471" y="522"/>
                </a:lnTo>
                <a:lnTo>
                  <a:pt x="1427" y="522"/>
                </a:lnTo>
                <a:lnTo>
                  <a:pt x="1427" y="646"/>
                </a:lnTo>
                <a:lnTo>
                  <a:pt x="1406" y="646"/>
                </a:lnTo>
                <a:lnTo>
                  <a:pt x="1406" y="522"/>
                </a:lnTo>
                <a:lnTo>
                  <a:pt x="1362" y="522"/>
                </a:lnTo>
                <a:lnTo>
                  <a:pt x="1362" y="504"/>
                </a:lnTo>
                <a:close/>
                <a:moveTo>
                  <a:pt x="1257" y="504"/>
                </a:moveTo>
                <a:lnTo>
                  <a:pt x="1337" y="504"/>
                </a:lnTo>
                <a:lnTo>
                  <a:pt x="1337" y="522"/>
                </a:lnTo>
                <a:lnTo>
                  <a:pt x="1278" y="522"/>
                </a:lnTo>
                <a:lnTo>
                  <a:pt x="1278" y="563"/>
                </a:lnTo>
                <a:lnTo>
                  <a:pt x="1331" y="563"/>
                </a:lnTo>
                <a:lnTo>
                  <a:pt x="1331" y="581"/>
                </a:lnTo>
                <a:lnTo>
                  <a:pt x="1278" y="581"/>
                </a:lnTo>
                <a:lnTo>
                  <a:pt x="1278" y="629"/>
                </a:lnTo>
                <a:lnTo>
                  <a:pt x="1337" y="629"/>
                </a:lnTo>
                <a:lnTo>
                  <a:pt x="1337" y="646"/>
                </a:lnTo>
                <a:lnTo>
                  <a:pt x="1257" y="646"/>
                </a:lnTo>
                <a:lnTo>
                  <a:pt x="1257" y="504"/>
                </a:lnTo>
                <a:close/>
                <a:moveTo>
                  <a:pt x="1119" y="504"/>
                </a:moveTo>
                <a:lnTo>
                  <a:pt x="1227" y="504"/>
                </a:lnTo>
                <a:lnTo>
                  <a:pt x="1227" y="522"/>
                </a:lnTo>
                <a:lnTo>
                  <a:pt x="1183" y="522"/>
                </a:lnTo>
                <a:lnTo>
                  <a:pt x="1183" y="646"/>
                </a:lnTo>
                <a:lnTo>
                  <a:pt x="1163" y="646"/>
                </a:lnTo>
                <a:lnTo>
                  <a:pt x="1163" y="522"/>
                </a:lnTo>
                <a:lnTo>
                  <a:pt x="1119" y="522"/>
                </a:lnTo>
                <a:lnTo>
                  <a:pt x="1119" y="504"/>
                </a:lnTo>
                <a:close/>
                <a:moveTo>
                  <a:pt x="981" y="504"/>
                </a:moveTo>
                <a:lnTo>
                  <a:pt x="1001" y="504"/>
                </a:lnTo>
                <a:lnTo>
                  <a:pt x="1001" y="615"/>
                </a:lnTo>
                <a:lnTo>
                  <a:pt x="1068" y="504"/>
                </a:lnTo>
                <a:lnTo>
                  <a:pt x="1089" y="504"/>
                </a:lnTo>
                <a:lnTo>
                  <a:pt x="1089" y="646"/>
                </a:lnTo>
                <a:lnTo>
                  <a:pt x="1069" y="646"/>
                </a:lnTo>
                <a:lnTo>
                  <a:pt x="1069" y="536"/>
                </a:lnTo>
                <a:lnTo>
                  <a:pt x="1001" y="646"/>
                </a:lnTo>
                <a:lnTo>
                  <a:pt x="981" y="646"/>
                </a:lnTo>
                <a:lnTo>
                  <a:pt x="981" y="504"/>
                </a:lnTo>
                <a:close/>
                <a:moveTo>
                  <a:pt x="724" y="504"/>
                </a:moveTo>
                <a:lnTo>
                  <a:pt x="761" y="504"/>
                </a:lnTo>
                <a:lnTo>
                  <a:pt x="775" y="505"/>
                </a:lnTo>
                <a:lnTo>
                  <a:pt x="788" y="508"/>
                </a:lnTo>
                <a:lnTo>
                  <a:pt x="799" y="513"/>
                </a:lnTo>
                <a:lnTo>
                  <a:pt x="807" y="521"/>
                </a:lnTo>
                <a:lnTo>
                  <a:pt x="813" y="532"/>
                </a:lnTo>
                <a:lnTo>
                  <a:pt x="815" y="547"/>
                </a:lnTo>
                <a:lnTo>
                  <a:pt x="813" y="561"/>
                </a:lnTo>
                <a:lnTo>
                  <a:pt x="807" y="572"/>
                </a:lnTo>
                <a:lnTo>
                  <a:pt x="799" y="579"/>
                </a:lnTo>
                <a:lnTo>
                  <a:pt x="788" y="586"/>
                </a:lnTo>
                <a:lnTo>
                  <a:pt x="777" y="588"/>
                </a:lnTo>
                <a:lnTo>
                  <a:pt x="764" y="589"/>
                </a:lnTo>
                <a:lnTo>
                  <a:pt x="744" y="589"/>
                </a:lnTo>
                <a:lnTo>
                  <a:pt x="744" y="646"/>
                </a:lnTo>
                <a:lnTo>
                  <a:pt x="724" y="646"/>
                </a:lnTo>
                <a:lnTo>
                  <a:pt x="724" y="504"/>
                </a:lnTo>
                <a:close/>
                <a:moveTo>
                  <a:pt x="605" y="504"/>
                </a:moveTo>
                <a:lnTo>
                  <a:pt x="684" y="504"/>
                </a:lnTo>
                <a:lnTo>
                  <a:pt x="684" y="522"/>
                </a:lnTo>
                <a:lnTo>
                  <a:pt x="625" y="522"/>
                </a:lnTo>
                <a:lnTo>
                  <a:pt x="625" y="563"/>
                </a:lnTo>
                <a:lnTo>
                  <a:pt x="679" y="563"/>
                </a:lnTo>
                <a:lnTo>
                  <a:pt x="679" y="581"/>
                </a:lnTo>
                <a:lnTo>
                  <a:pt x="625" y="581"/>
                </a:lnTo>
                <a:lnTo>
                  <a:pt x="625" y="629"/>
                </a:lnTo>
                <a:lnTo>
                  <a:pt x="684" y="629"/>
                </a:lnTo>
                <a:lnTo>
                  <a:pt x="684" y="646"/>
                </a:lnTo>
                <a:lnTo>
                  <a:pt x="605" y="646"/>
                </a:lnTo>
                <a:lnTo>
                  <a:pt x="605" y="504"/>
                </a:lnTo>
                <a:close/>
                <a:moveTo>
                  <a:pt x="470" y="504"/>
                </a:moveTo>
                <a:lnTo>
                  <a:pt x="508" y="504"/>
                </a:lnTo>
                <a:lnTo>
                  <a:pt x="522" y="505"/>
                </a:lnTo>
                <a:lnTo>
                  <a:pt x="534" y="507"/>
                </a:lnTo>
                <a:lnTo>
                  <a:pt x="544" y="513"/>
                </a:lnTo>
                <a:lnTo>
                  <a:pt x="551" y="519"/>
                </a:lnTo>
                <a:lnTo>
                  <a:pt x="557" y="528"/>
                </a:lnTo>
                <a:lnTo>
                  <a:pt x="558" y="540"/>
                </a:lnTo>
                <a:lnTo>
                  <a:pt x="555" y="552"/>
                </a:lnTo>
                <a:lnTo>
                  <a:pt x="550" y="562"/>
                </a:lnTo>
                <a:lnTo>
                  <a:pt x="540" y="570"/>
                </a:lnTo>
                <a:lnTo>
                  <a:pt x="529" y="574"/>
                </a:lnTo>
                <a:lnTo>
                  <a:pt x="542" y="577"/>
                </a:lnTo>
                <a:lnTo>
                  <a:pt x="552" y="585"/>
                </a:lnTo>
                <a:lnTo>
                  <a:pt x="559" y="594"/>
                </a:lnTo>
                <a:lnTo>
                  <a:pt x="562" y="608"/>
                </a:lnTo>
                <a:lnTo>
                  <a:pt x="560" y="621"/>
                </a:lnTo>
                <a:lnTo>
                  <a:pt x="553" y="632"/>
                </a:lnTo>
                <a:lnTo>
                  <a:pt x="545" y="638"/>
                </a:lnTo>
                <a:lnTo>
                  <a:pt x="534" y="642"/>
                </a:lnTo>
                <a:lnTo>
                  <a:pt x="521" y="646"/>
                </a:lnTo>
                <a:lnTo>
                  <a:pt x="507" y="646"/>
                </a:lnTo>
                <a:lnTo>
                  <a:pt x="470" y="646"/>
                </a:lnTo>
                <a:lnTo>
                  <a:pt x="470" y="504"/>
                </a:lnTo>
                <a:close/>
                <a:moveTo>
                  <a:pt x="317" y="504"/>
                </a:moveTo>
                <a:lnTo>
                  <a:pt x="337" y="504"/>
                </a:lnTo>
                <a:lnTo>
                  <a:pt x="337" y="615"/>
                </a:lnTo>
                <a:lnTo>
                  <a:pt x="404" y="504"/>
                </a:lnTo>
                <a:lnTo>
                  <a:pt x="425" y="504"/>
                </a:lnTo>
                <a:lnTo>
                  <a:pt x="425" y="646"/>
                </a:lnTo>
                <a:lnTo>
                  <a:pt x="404" y="646"/>
                </a:lnTo>
                <a:lnTo>
                  <a:pt x="404" y="536"/>
                </a:lnTo>
                <a:lnTo>
                  <a:pt x="338" y="646"/>
                </a:lnTo>
                <a:lnTo>
                  <a:pt x="317" y="646"/>
                </a:lnTo>
                <a:lnTo>
                  <a:pt x="317" y="504"/>
                </a:lnTo>
                <a:close/>
                <a:moveTo>
                  <a:pt x="161" y="504"/>
                </a:moveTo>
                <a:lnTo>
                  <a:pt x="182" y="504"/>
                </a:lnTo>
                <a:lnTo>
                  <a:pt x="182" y="563"/>
                </a:lnTo>
                <a:lnTo>
                  <a:pt x="249" y="563"/>
                </a:lnTo>
                <a:lnTo>
                  <a:pt x="249" y="504"/>
                </a:lnTo>
                <a:lnTo>
                  <a:pt x="269" y="504"/>
                </a:lnTo>
                <a:lnTo>
                  <a:pt x="269" y="646"/>
                </a:lnTo>
                <a:lnTo>
                  <a:pt x="249" y="646"/>
                </a:lnTo>
                <a:lnTo>
                  <a:pt x="249" y="581"/>
                </a:lnTo>
                <a:lnTo>
                  <a:pt x="182" y="581"/>
                </a:lnTo>
                <a:lnTo>
                  <a:pt x="182" y="646"/>
                </a:lnTo>
                <a:lnTo>
                  <a:pt x="161" y="646"/>
                </a:lnTo>
                <a:lnTo>
                  <a:pt x="161" y="504"/>
                </a:lnTo>
                <a:close/>
                <a:moveTo>
                  <a:pt x="0" y="504"/>
                </a:moveTo>
                <a:lnTo>
                  <a:pt x="24" y="504"/>
                </a:lnTo>
                <a:lnTo>
                  <a:pt x="65" y="588"/>
                </a:lnTo>
                <a:lnTo>
                  <a:pt x="66" y="588"/>
                </a:lnTo>
                <a:lnTo>
                  <a:pt x="109" y="504"/>
                </a:lnTo>
                <a:lnTo>
                  <a:pt x="131" y="504"/>
                </a:lnTo>
                <a:lnTo>
                  <a:pt x="72" y="617"/>
                </a:lnTo>
                <a:lnTo>
                  <a:pt x="68" y="624"/>
                </a:lnTo>
                <a:lnTo>
                  <a:pt x="64" y="633"/>
                </a:lnTo>
                <a:lnTo>
                  <a:pt x="56" y="640"/>
                </a:lnTo>
                <a:lnTo>
                  <a:pt x="48" y="646"/>
                </a:lnTo>
                <a:lnTo>
                  <a:pt x="36" y="647"/>
                </a:lnTo>
                <a:lnTo>
                  <a:pt x="32" y="647"/>
                </a:lnTo>
                <a:lnTo>
                  <a:pt x="28" y="647"/>
                </a:lnTo>
                <a:lnTo>
                  <a:pt x="25" y="647"/>
                </a:lnTo>
                <a:lnTo>
                  <a:pt x="22" y="646"/>
                </a:lnTo>
                <a:lnTo>
                  <a:pt x="23" y="627"/>
                </a:lnTo>
                <a:lnTo>
                  <a:pt x="26" y="627"/>
                </a:lnTo>
                <a:lnTo>
                  <a:pt x="29" y="629"/>
                </a:lnTo>
                <a:lnTo>
                  <a:pt x="33" y="629"/>
                </a:lnTo>
                <a:lnTo>
                  <a:pt x="40" y="627"/>
                </a:lnTo>
                <a:lnTo>
                  <a:pt x="45" y="623"/>
                </a:lnTo>
                <a:lnTo>
                  <a:pt x="50" y="619"/>
                </a:lnTo>
                <a:lnTo>
                  <a:pt x="53" y="614"/>
                </a:lnTo>
                <a:lnTo>
                  <a:pt x="54" y="609"/>
                </a:lnTo>
                <a:lnTo>
                  <a:pt x="0" y="504"/>
                </a:lnTo>
                <a:close/>
                <a:moveTo>
                  <a:pt x="914" y="502"/>
                </a:moveTo>
                <a:lnTo>
                  <a:pt x="931" y="503"/>
                </a:lnTo>
                <a:lnTo>
                  <a:pt x="947" y="507"/>
                </a:lnTo>
                <a:lnTo>
                  <a:pt x="944" y="528"/>
                </a:lnTo>
                <a:lnTo>
                  <a:pt x="931" y="521"/>
                </a:lnTo>
                <a:lnTo>
                  <a:pt x="916" y="519"/>
                </a:lnTo>
                <a:lnTo>
                  <a:pt x="897" y="522"/>
                </a:lnTo>
                <a:lnTo>
                  <a:pt x="882" y="530"/>
                </a:lnTo>
                <a:lnTo>
                  <a:pt x="871" y="542"/>
                </a:lnTo>
                <a:lnTo>
                  <a:pt x="864" y="557"/>
                </a:lnTo>
                <a:lnTo>
                  <a:pt x="861" y="575"/>
                </a:lnTo>
                <a:lnTo>
                  <a:pt x="864" y="593"/>
                </a:lnTo>
                <a:lnTo>
                  <a:pt x="872" y="609"/>
                </a:lnTo>
                <a:lnTo>
                  <a:pt x="883" y="621"/>
                </a:lnTo>
                <a:lnTo>
                  <a:pt x="897" y="627"/>
                </a:lnTo>
                <a:lnTo>
                  <a:pt x="914" y="631"/>
                </a:lnTo>
                <a:lnTo>
                  <a:pt x="925" y="630"/>
                </a:lnTo>
                <a:lnTo>
                  <a:pt x="937" y="627"/>
                </a:lnTo>
                <a:lnTo>
                  <a:pt x="946" y="623"/>
                </a:lnTo>
                <a:lnTo>
                  <a:pt x="947" y="644"/>
                </a:lnTo>
                <a:lnTo>
                  <a:pt x="935" y="647"/>
                </a:lnTo>
                <a:lnTo>
                  <a:pt x="924" y="648"/>
                </a:lnTo>
                <a:lnTo>
                  <a:pt x="914" y="649"/>
                </a:lnTo>
                <a:lnTo>
                  <a:pt x="893" y="646"/>
                </a:lnTo>
                <a:lnTo>
                  <a:pt x="875" y="639"/>
                </a:lnTo>
                <a:lnTo>
                  <a:pt x="860" y="629"/>
                </a:lnTo>
                <a:lnTo>
                  <a:pt x="849" y="614"/>
                </a:lnTo>
                <a:lnTo>
                  <a:pt x="842" y="595"/>
                </a:lnTo>
                <a:lnTo>
                  <a:pt x="839" y="575"/>
                </a:lnTo>
                <a:lnTo>
                  <a:pt x="842" y="554"/>
                </a:lnTo>
                <a:lnTo>
                  <a:pt x="849" y="536"/>
                </a:lnTo>
                <a:lnTo>
                  <a:pt x="861" y="521"/>
                </a:lnTo>
                <a:lnTo>
                  <a:pt x="876" y="511"/>
                </a:lnTo>
                <a:lnTo>
                  <a:pt x="894" y="504"/>
                </a:lnTo>
                <a:lnTo>
                  <a:pt x="914" y="502"/>
                </a:lnTo>
                <a:close/>
                <a:moveTo>
                  <a:pt x="232" y="284"/>
                </a:moveTo>
                <a:lnTo>
                  <a:pt x="218" y="287"/>
                </a:lnTo>
                <a:lnTo>
                  <a:pt x="206" y="293"/>
                </a:lnTo>
                <a:lnTo>
                  <a:pt x="198" y="302"/>
                </a:lnTo>
                <a:lnTo>
                  <a:pt x="191" y="313"/>
                </a:lnTo>
                <a:lnTo>
                  <a:pt x="187" y="326"/>
                </a:lnTo>
                <a:lnTo>
                  <a:pt x="186" y="340"/>
                </a:lnTo>
                <a:lnTo>
                  <a:pt x="187" y="354"/>
                </a:lnTo>
                <a:lnTo>
                  <a:pt x="190" y="367"/>
                </a:lnTo>
                <a:lnTo>
                  <a:pt x="197" y="379"/>
                </a:lnTo>
                <a:lnTo>
                  <a:pt x="206" y="387"/>
                </a:lnTo>
                <a:lnTo>
                  <a:pt x="218" y="394"/>
                </a:lnTo>
                <a:lnTo>
                  <a:pt x="232" y="396"/>
                </a:lnTo>
                <a:lnTo>
                  <a:pt x="247" y="394"/>
                </a:lnTo>
                <a:lnTo>
                  <a:pt x="259" y="387"/>
                </a:lnTo>
                <a:lnTo>
                  <a:pt x="268" y="379"/>
                </a:lnTo>
                <a:lnTo>
                  <a:pt x="274" y="367"/>
                </a:lnTo>
                <a:lnTo>
                  <a:pt x="278" y="354"/>
                </a:lnTo>
                <a:lnTo>
                  <a:pt x="279" y="340"/>
                </a:lnTo>
                <a:lnTo>
                  <a:pt x="278" y="326"/>
                </a:lnTo>
                <a:lnTo>
                  <a:pt x="274" y="313"/>
                </a:lnTo>
                <a:lnTo>
                  <a:pt x="267" y="302"/>
                </a:lnTo>
                <a:lnTo>
                  <a:pt x="259" y="293"/>
                </a:lnTo>
                <a:lnTo>
                  <a:pt x="247" y="287"/>
                </a:lnTo>
                <a:lnTo>
                  <a:pt x="232" y="284"/>
                </a:lnTo>
                <a:close/>
                <a:moveTo>
                  <a:pt x="2023" y="269"/>
                </a:moveTo>
                <a:lnTo>
                  <a:pt x="2044" y="269"/>
                </a:lnTo>
                <a:lnTo>
                  <a:pt x="2044" y="380"/>
                </a:lnTo>
                <a:lnTo>
                  <a:pt x="2110" y="269"/>
                </a:lnTo>
                <a:lnTo>
                  <a:pt x="2132" y="269"/>
                </a:lnTo>
                <a:lnTo>
                  <a:pt x="2132" y="411"/>
                </a:lnTo>
                <a:lnTo>
                  <a:pt x="2111" y="411"/>
                </a:lnTo>
                <a:lnTo>
                  <a:pt x="2111" y="302"/>
                </a:lnTo>
                <a:lnTo>
                  <a:pt x="2044" y="411"/>
                </a:lnTo>
                <a:lnTo>
                  <a:pt x="2023" y="411"/>
                </a:lnTo>
                <a:lnTo>
                  <a:pt x="2023" y="269"/>
                </a:lnTo>
                <a:close/>
                <a:moveTo>
                  <a:pt x="1868" y="269"/>
                </a:moveTo>
                <a:lnTo>
                  <a:pt x="1888" y="269"/>
                </a:lnTo>
                <a:lnTo>
                  <a:pt x="1888" y="380"/>
                </a:lnTo>
                <a:lnTo>
                  <a:pt x="1955" y="269"/>
                </a:lnTo>
                <a:lnTo>
                  <a:pt x="1976" y="269"/>
                </a:lnTo>
                <a:lnTo>
                  <a:pt x="1976" y="411"/>
                </a:lnTo>
                <a:lnTo>
                  <a:pt x="1956" y="411"/>
                </a:lnTo>
                <a:lnTo>
                  <a:pt x="1956" y="302"/>
                </a:lnTo>
                <a:lnTo>
                  <a:pt x="1888" y="411"/>
                </a:lnTo>
                <a:lnTo>
                  <a:pt x="1868" y="411"/>
                </a:lnTo>
                <a:lnTo>
                  <a:pt x="1868" y="269"/>
                </a:lnTo>
                <a:close/>
                <a:moveTo>
                  <a:pt x="1723" y="269"/>
                </a:moveTo>
                <a:lnTo>
                  <a:pt x="1744" y="269"/>
                </a:lnTo>
                <a:lnTo>
                  <a:pt x="1744" y="332"/>
                </a:lnTo>
                <a:lnTo>
                  <a:pt x="1805" y="269"/>
                </a:lnTo>
                <a:lnTo>
                  <a:pt x="1832" y="269"/>
                </a:lnTo>
                <a:lnTo>
                  <a:pt x="1765" y="336"/>
                </a:lnTo>
                <a:lnTo>
                  <a:pt x="1837" y="411"/>
                </a:lnTo>
                <a:lnTo>
                  <a:pt x="1807" y="411"/>
                </a:lnTo>
                <a:lnTo>
                  <a:pt x="1744" y="341"/>
                </a:lnTo>
                <a:lnTo>
                  <a:pt x="1744" y="411"/>
                </a:lnTo>
                <a:lnTo>
                  <a:pt x="1723" y="411"/>
                </a:lnTo>
                <a:lnTo>
                  <a:pt x="1723" y="269"/>
                </a:lnTo>
                <a:close/>
                <a:moveTo>
                  <a:pt x="1469" y="269"/>
                </a:moveTo>
                <a:lnTo>
                  <a:pt x="1549" y="269"/>
                </a:lnTo>
                <a:lnTo>
                  <a:pt x="1549" y="287"/>
                </a:lnTo>
                <a:lnTo>
                  <a:pt x="1490" y="287"/>
                </a:lnTo>
                <a:lnTo>
                  <a:pt x="1490" y="328"/>
                </a:lnTo>
                <a:lnTo>
                  <a:pt x="1543" y="328"/>
                </a:lnTo>
                <a:lnTo>
                  <a:pt x="1543" y="347"/>
                </a:lnTo>
                <a:lnTo>
                  <a:pt x="1490" y="347"/>
                </a:lnTo>
                <a:lnTo>
                  <a:pt x="1490" y="393"/>
                </a:lnTo>
                <a:lnTo>
                  <a:pt x="1549" y="393"/>
                </a:lnTo>
                <a:lnTo>
                  <a:pt x="1549" y="411"/>
                </a:lnTo>
                <a:lnTo>
                  <a:pt x="1469" y="411"/>
                </a:lnTo>
                <a:lnTo>
                  <a:pt x="1469" y="269"/>
                </a:lnTo>
                <a:close/>
                <a:moveTo>
                  <a:pt x="1337" y="269"/>
                </a:moveTo>
                <a:lnTo>
                  <a:pt x="1357" y="269"/>
                </a:lnTo>
                <a:lnTo>
                  <a:pt x="1357" y="292"/>
                </a:lnTo>
                <a:lnTo>
                  <a:pt x="1358" y="307"/>
                </a:lnTo>
                <a:lnTo>
                  <a:pt x="1362" y="319"/>
                </a:lnTo>
                <a:lnTo>
                  <a:pt x="1369" y="328"/>
                </a:lnTo>
                <a:lnTo>
                  <a:pt x="1378" y="334"/>
                </a:lnTo>
                <a:lnTo>
                  <a:pt x="1392" y="336"/>
                </a:lnTo>
                <a:lnTo>
                  <a:pt x="1398" y="336"/>
                </a:lnTo>
                <a:lnTo>
                  <a:pt x="1403" y="335"/>
                </a:lnTo>
                <a:lnTo>
                  <a:pt x="1403" y="269"/>
                </a:lnTo>
                <a:lnTo>
                  <a:pt x="1423" y="269"/>
                </a:lnTo>
                <a:lnTo>
                  <a:pt x="1423" y="411"/>
                </a:lnTo>
                <a:lnTo>
                  <a:pt x="1403" y="411"/>
                </a:lnTo>
                <a:lnTo>
                  <a:pt x="1403" y="353"/>
                </a:lnTo>
                <a:lnTo>
                  <a:pt x="1398" y="353"/>
                </a:lnTo>
                <a:lnTo>
                  <a:pt x="1392" y="354"/>
                </a:lnTo>
                <a:lnTo>
                  <a:pt x="1376" y="352"/>
                </a:lnTo>
                <a:lnTo>
                  <a:pt x="1362" y="348"/>
                </a:lnTo>
                <a:lnTo>
                  <a:pt x="1352" y="339"/>
                </a:lnTo>
                <a:lnTo>
                  <a:pt x="1343" y="327"/>
                </a:lnTo>
                <a:lnTo>
                  <a:pt x="1339" y="312"/>
                </a:lnTo>
                <a:lnTo>
                  <a:pt x="1337" y="294"/>
                </a:lnTo>
                <a:lnTo>
                  <a:pt x="1337" y="269"/>
                </a:lnTo>
                <a:close/>
                <a:moveTo>
                  <a:pt x="1192" y="269"/>
                </a:moveTo>
                <a:lnTo>
                  <a:pt x="1212" y="269"/>
                </a:lnTo>
                <a:lnTo>
                  <a:pt x="1212" y="380"/>
                </a:lnTo>
                <a:lnTo>
                  <a:pt x="1213" y="380"/>
                </a:lnTo>
                <a:lnTo>
                  <a:pt x="1280" y="269"/>
                </a:lnTo>
                <a:lnTo>
                  <a:pt x="1301" y="269"/>
                </a:lnTo>
                <a:lnTo>
                  <a:pt x="1301" y="411"/>
                </a:lnTo>
                <a:lnTo>
                  <a:pt x="1281" y="411"/>
                </a:lnTo>
                <a:lnTo>
                  <a:pt x="1281" y="302"/>
                </a:lnTo>
                <a:lnTo>
                  <a:pt x="1280" y="302"/>
                </a:lnTo>
                <a:lnTo>
                  <a:pt x="1213" y="411"/>
                </a:lnTo>
                <a:lnTo>
                  <a:pt x="1192" y="411"/>
                </a:lnTo>
                <a:lnTo>
                  <a:pt x="1192" y="269"/>
                </a:lnTo>
                <a:close/>
                <a:moveTo>
                  <a:pt x="1037" y="269"/>
                </a:moveTo>
                <a:lnTo>
                  <a:pt x="1057" y="269"/>
                </a:lnTo>
                <a:lnTo>
                  <a:pt x="1057" y="328"/>
                </a:lnTo>
                <a:lnTo>
                  <a:pt x="1126" y="328"/>
                </a:lnTo>
                <a:lnTo>
                  <a:pt x="1126" y="269"/>
                </a:lnTo>
                <a:lnTo>
                  <a:pt x="1146" y="269"/>
                </a:lnTo>
                <a:lnTo>
                  <a:pt x="1146" y="411"/>
                </a:lnTo>
                <a:lnTo>
                  <a:pt x="1126" y="411"/>
                </a:lnTo>
                <a:lnTo>
                  <a:pt x="1126" y="347"/>
                </a:lnTo>
                <a:lnTo>
                  <a:pt x="1057" y="347"/>
                </a:lnTo>
                <a:lnTo>
                  <a:pt x="1057" y="411"/>
                </a:lnTo>
                <a:lnTo>
                  <a:pt x="1037" y="411"/>
                </a:lnTo>
                <a:lnTo>
                  <a:pt x="1037" y="269"/>
                </a:lnTo>
                <a:close/>
                <a:moveTo>
                  <a:pt x="880" y="269"/>
                </a:moveTo>
                <a:lnTo>
                  <a:pt x="905" y="269"/>
                </a:lnTo>
                <a:lnTo>
                  <a:pt x="942" y="324"/>
                </a:lnTo>
                <a:lnTo>
                  <a:pt x="980" y="269"/>
                </a:lnTo>
                <a:lnTo>
                  <a:pt x="1003" y="269"/>
                </a:lnTo>
                <a:lnTo>
                  <a:pt x="955" y="337"/>
                </a:lnTo>
                <a:lnTo>
                  <a:pt x="1008" y="411"/>
                </a:lnTo>
                <a:lnTo>
                  <a:pt x="982" y="411"/>
                </a:lnTo>
                <a:lnTo>
                  <a:pt x="940" y="351"/>
                </a:lnTo>
                <a:lnTo>
                  <a:pt x="899" y="411"/>
                </a:lnTo>
                <a:lnTo>
                  <a:pt x="876" y="411"/>
                </a:lnTo>
                <a:lnTo>
                  <a:pt x="927" y="337"/>
                </a:lnTo>
                <a:lnTo>
                  <a:pt x="880" y="269"/>
                </a:lnTo>
                <a:close/>
                <a:moveTo>
                  <a:pt x="771" y="269"/>
                </a:moveTo>
                <a:lnTo>
                  <a:pt x="851" y="269"/>
                </a:lnTo>
                <a:lnTo>
                  <a:pt x="851" y="287"/>
                </a:lnTo>
                <a:lnTo>
                  <a:pt x="791" y="287"/>
                </a:lnTo>
                <a:lnTo>
                  <a:pt x="791" y="328"/>
                </a:lnTo>
                <a:lnTo>
                  <a:pt x="846" y="328"/>
                </a:lnTo>
                <a:lnTo>
                  <a:pt x="846" y="347"/>
                </a:lnTo>
                <a:lnTo>
                  <a:pt x="791" y="347"/>
                </a:lnTo>
                <a:lnTo>
                  <a:pt x="791" y="393"/>
                </a:lnTo>
                <a:lnTo>
                  <a:pt x="851" y="393"/>
                </a:lnTo>
                <a:lnTo>
                  <a:pt x="851" y="411"/>
                </a:lnTo>
                <a:lnTo>
                  <a:pt x="771" y="411"/>
                </a:lnTo>
                <a:lnTo>
                  <a:pt x="771" y="269"/>
                </a:lnTo>
                <a:close/>
                <a:moveTo>
                  <a:pt x="633" y="269"/>
                </a:moveTo>
                <a:lnTo>
                  <a:pt x="741" y="269"/>
                </a:lnTo>
                <a:lnTo>
                  <a:pt x="741" y="287"/>
                </a:lnTo>
                <a:lnTo>
                  <a:pt x="697" y="287"/>
                </a:lnTo>
                <a:lnTo>
                  <a:pt x="697" y="411"/>
                </a:lnTo>
                <a:lnTo>
                  <a:pt x="677" y="411"/>
                </a:lnTo>
                <a:lnTo>
                  <a:pt x="677" y="287"/>
                </a:lnTo>
                <a:lnTo>
                  <a:pt x="633" y="287"/>
                </a:lnTo>
                <a:lnTo>
                  <a:pt x="633" y="269"/>
                </a:lnTo>
                <a:close/>
                <a:moveTo>
                  <a:pt x="494" y="269"/>
                </a:moveTo>
                <a:lnTo>
                  <a:pt x="515" y="269"/>
                </a:lnTo>
                <a:lnTo>
                  <a:pt x="515" y="380"/>
                </a:lnTo>
                <a:lnTo>
                  <a:pt x="582" y="269"/>
                </a:lnTo>
                <a:lnTo>
                  <a:pt x="603" y="269"/>
                </a:lnTo>
                <a:lnTo>
                  <a:pt x="603" y="411"/>
                </a:lnTo>
                <a:lnTo>
                  <a:pt x="582" y="411"/>
                </a:lnTo>
                <a:lnTo>
                  <a:pt x="582" y="302"/>
                </a:lnTo>
                <a:lnTo>
                  <a:pt x="516" y="411"/>
                </a:lnTo>
                <a:lnTo>
                  <a:pt x="494" y="411"/>
                </a:lnTo>
                <a:lnTo>
                  <a:pt x="494" y="269"/>
                </a:lnTo>
                <a:close/>
                <a:moveTo>
                  <a:pt x="359" y="269"/>
                </a:moveTo>
                <a:lnTo>
                  <a:pt x="447" y="269"/>
                </a:lnTo>
                <a:lnTo>
                  <a:pt x="447" y="411"/>
                </a:lnTo>
                <a:lnTo>
                  <a:pt x="427" y="411"/>
                </a:lnTo>
                <a:lnTo>
                  <a:pt x="427" y="287"/>
                </a:lnTo>
                <a:lnTo>
                  <a:pt x="380" y="287"/>
                </a:lnTo>
                <a:lnTo>
                  <a:pt x="380" y="328"/>
                </a:lnTo>
                <a:lnTo>
                  <a:pt x="380" y="342"/>
                </a:lnTo>
                <a:lnTo>
                  <a:pt x="379" y="357"/>
                </a:lnTo>
                <a:lnTo>
                  <a:pt x="378" y="371"/>
                </a:lnTo>
                <a:lnTo>
                  <a:pt x="374" y="384"/>
                </a:lnTo>
                <a:lnTo>
                  <a:pt x="370" y="396"/>
                </a:lnTo>
                <a:lnTo>
                  <a:pt x="363" y="406"/>
                </a:lnTo>
                <a:lnTo>
                  <a:pt x="354" y="411"/>
                </a:lnTo>
                <a:lnTo>
                  <a:pt x="341" y="413"/>
                </a:lnTo>
                <a:lnTo>
                  <a:pt x="335" y="413"/>
                </a:lnTo>
                <a:lnTo>
                  <a:pt x="329" y="412"/>
                </a:lnTo>
                <a:lnTo>
                  <a:pt x="325" y="411"/>
                </a:lnTo>
                <a:lnTo>
                  <a:pt x="325" y="394"/>
                </a:lnTo>
                <a:lnTo>
                  <a:pt x="329" y="395"/>
                </a:lnTo>
                <a:lnTo>
                  <a:pt x="334" y="395"/>
                </a:lnTo>
                <a:lnTo>
                  <a:pt x="338" y="396"/>
                </a:lnTo>
                <a:lnTo>
                  <a:pt x="345" y="393"/>
                </a:lnTo>
                <a:lnTo>
                  <a:pt x="351" y="386"/>
                </a:lnTo>
                <a:lnTo>
                  <a:pt x="355" y="376"/>
                </a:lnTo>
                <a:lnTo>
                  <a:pt x="357" y="363"/>
                </a:lnTo>
                <a:lnTo>
                  <a:pt x="359" y="349"/>
                </a:lnTo>
                <a:lnTo>
                  <a:pt x="359" y="334"/>
                </a:lnTo>
                <a:lnTo>
                  <a:pt x="359" y="321"/>
                </a:lnTo>
                <a:lnTo>
                  <a:pt x="359" y="269"/>
                </a:lnTo>
                <a:close/>
                <a:moveTo>
                  <a:pt x="18" y="269"/>
                </a:moveTo>
                <a:lnTo>
                  <a:pt x="126" y="269"/>
                </a:lnTo>
                <a:lnTo>
                  <a:pt x="126" y="411"/>
                </a:lnTo>
                <a:lnTo>
                  <a:pt x="105" y="411"/>
                </a:lnTo>
                <a:lnTo>
                  <a:pt x="105" y="287"/>
                </a:lnTo>
                <a:lnTo>
                  <a:pt x="37" y="287"/>
                </a:lnTo>
                <a:lnTo>
                  <a:pt x="37" y="411"/>
                </a:lnTo>
                <a:lnTo>
                  <a:pt x="18" y="411"/>
                </a:lnTo>
                <a:lnTo>
                  <a:pt x="18" y="269"/>
                </a:lnTo>
                <a:close/>
                <a:moveTo>
                  <a:pt x="1658" y="267"/>
                </a:moveTo>
                <a:lnTo>
                  <a:pt x="1674" y="268"/>
                </a:lnTo>
                <a:lnTo>
                  <a:pt x="1689" y="273"/>
                </a:lnTo>
                <a:lnTo>
                  <a:pt x="1688" y="293"/>
                </a:lnTo>
                <a:lnTo>
                  <a:pt x="1674" y="287"/>
                </a:lnTo>
                <a:lnTo>
                  <a:pt x="1658" y="284"/>
                </a:lnTo>
                <a:lnTo>
                  <a:pt x="1640" y="288"/>
                </a:lnTo>
                <a:lnTo>
                  <a:pt x="1625" y="295"/>
                </a:lnTo>
                <a:lnTo>
                  <a:pt x="1614" y="307"/>
                </a:lnTo>
                <a:lnTo>
                  <a:pt x="1607" y="322"/>
                </a:lnTo>
                <a:lnTo>
                  <a:pt x="1605" y="340"/>
                </a:lnTo>
                <a:lnTo>
                  <a:pt x="1607" y="358"/>
                </a:lnTo>
                <a:lnTo>
                  <a:pt x="1614" y="375"/>
                </a:lnTo>
                <a:lnTo>
                  <a:pt x="1626" y="385"/>
                </a:lnTo>
                <a:lnTo>
                  <a:pt x="1641" y="393"/>
                </a:lnTo>
                <a:lnTo>
                  <a:pt x="1658" y="396"/>
                </a:lnTo>
                <a:lnTo>
                  <a:pt x="1669" y="395"/>
                </a:lnTo>
                <a:lnTo>
                  <a:pt x="1680" y="393"/>
                </a:lnTo>
                <a:lnTo>
                  <a:pt x="1688" y="388"/>
                </a:lnTo>
                <a:lnTo>
                  <a:pt x="1689" y="409"/>
                </a:lnTo>
                <a:lnTo>
                  <a:pt x="1678" y="412"/>
                </a:lnTo>
                <a:lnTo>
                  <a:pt x="1667" y="413"/>
                </a:lnTo>
                <a:lnTo>
                  <a:pt x="1657" y="413"/>
                </a:lnTo>
                <a:lnTo>
                  <a:pt x="1637" y="411"/>
                </a:lnTo>
                <a:lnTo>
                  <a:pt x="1618" y="405"/>
                </a:lnTo>
                <a:lnTo>
                  <a:pt x="1603" y="394"/>
                </a:lnTo>
                <a:lnTo>
                  <a:pt x="1592" y="379"/>
                </a:lnTo>
                <a:lnTo>
                  <a:pt x="1585" y="361"/>
                </a:lnTo>
                <a:lnTo>
                  <a:pt x="1583" y="339"/>
                </a:lnTo>
                <a:lnTo>
                  <a:pt x="1585" y="319"/>
                </a:lnTo>
                <a:lnTo>
                  <a:pt x="1593" y="302"/>
                </a:lnTo>
                <a:lnTo>
                  <a:pt x="1603" y="287"/>
                </a:lnTo>
                <a:lnTo>
                  <a:pt x="1618" y="276"/>
                </a:lnTo>
                <a:lnTo>
                  <a:pt x="1637" y="269"/>
                </a:lnTo>
                <a:lnTo>
                  <a:pt x="1658" y="267"/>
                </a:lnTo>
                <a:close/>
                <a:moveTo>
                  <a:pt x="232" y="267"/>
                </a:moveTo>
                <a:lnTo>
                  <a:pt x="252" y="269"/>
                </a:lnTo>
                <a:lnTo>
                  <a:pt x="269" y="277"/>
                </a:lnTo>
                <a:lnTo>
                  <a:pt x="282" y="288"/>
                </a:lnTo>
                <a:lnTo>
                  <a:pt x="292" y="303"/>
                </a:lnTo>
                <a:lnTo>
                  <a:pt x="298" y="320"/>
                </a:lnTo>
                <a:lnTo>
                  <a:pt x="300" y="340"/>
                </a:lnTo>
                <a:lnTo>
                  <a:pt x="298" y="361"/>
                </a:lnTo>
                <a:lnTo>
                  <a:pt x="292" y="378"/>
                </a:lnTo>
                <a:lnTo>
                  <a:pt x="282" y="393"/>
                </a:lnTo>
                <a:lnTo>
                  <a:pt x="269" y="405"/>
                </a:lnTo>
                <a:lnTo>
                  <a:pt x="252" y="411"/>
                </a:lnTo>
                <a:lnTo>
                  <a:pt x="232" y="413"/>
                </a:lnTo>
                <a:lnTo>
                  <a:pt x="213" y="411"/>
                </a:lnTo>
                <a:lnTo>
                  <a:pt x="195" y="405"/>
                </a:lnTo>
                <a:lnTo>
                  <a:pt x="182" y="393"/>
                </a:lnTo>
                <a:lnTo>
                  <a:pt x="172" y="378"/>
                </a:lnTo>
                <a:lnTo>
                  <a:pt x="167" y="361"/>
                </a:lnTo>
                <a:lnTo>
                  <a:pt x="164" y="340"/>
                </a:lnTo>
                <a:lnTo>
                  <a:pt x="167" y="320"/>
                </a:lnTo>
                <a:lnTo>
                  <a:pt x="172" y="303"/>
                </a:lnTo>
                <a:lnTo>
                  <a:pt x="182" y="288"/>
                </a:lnTo>
                <a:lnTo>
                  <a:pt x="195" y="277"/>
                </a:lnTo>
                <a:lnTo>
                  <a:pt x="213" y="269"/>
                </a:lnTo>
                <a:lnTo>
                  <a:pt x="232" y="267"/>
                </a:lnTo>
                <a:close/>
                <a:moveTo>
                  <a:pt x="2052" y="236"/>
                </a:moveTo>
                <a:lnTo>
                  <a:pt x="2059" y="241"/>
                </a:lnTo>
                <a:lnTo>
                  <a:pt x="2068" y="243"/>
                </a:lnTo>
                <a:lnTo>
                  <a:pt x="2077" y="244"/>
                </a:lnTo>
                <a:lnTo>
                  <a:pt x="2087" y="243"/>
                </a:lnTo>
                <a:lnTo>
                  <a:pt x="2096" y="241"/>
                </a:lnTo>
                <a:lnTo>
                  <a:pt x="2103" y="236"/>
                </a:lnTo>
                <a:lnTo>
                  <a:pt x="2106" y="254"/>
                </a:lnTo>
                <a:lnTo>
                  <a:pt x="2097" y="257"/>
                </a:lnTo>
                <a:lnTo>
                  <a:pt x="2087" y="259"/>
                </a:lnTo>
                <a:lnTo>
                  <a:pt x="2077" y="260"/>
                </a:lnTo>
                <a:lnTo>
                  <a:pt x="2068" y="259"/>
                </a:lnTo>
                <a:lnTo>
                  <a:pt x="2058" y="257"/>
                </a:lnTo>
                <a:lnTo>
                  <a:pt x="2049" y="254"/>
                </a:lnTo>
                <a:lnTo>
                  <a:pt x="2052" y="236"/>
                </a:lnTo>
                <a:close/>
                <a:moveTo>
                  <a:pt x="199" y="50"/>
                </a:moveTo>
                <a:lnTo>
                  <a:pt x="185" y="52"/>
                </a:lnTo>
                <a:lnTo>
                  <a:pt x="173" y="57"/>
                </a:lnTo>
                <a:lnTo>
                  <a:pt x="163" y="67"/>
                </a:lnTo>
                <a:lnTo>
                  <a:pt x="157" y="78"/>
                </a:lnTo>
                <a:lnTo>
                  <a:pt x="154" y="92"/>
                </a:lnTo>
                <a:lnTo>
                  <a:pt x="152" y="105"/>
                </a:lnTo>
                <a:lnTo>
                  <a:pt x="153" y="119"/>
                </a:lnTo>
                <a:lnTo>
                  <a:pt x="157" y="132"/>
                </a:lnTo>
                <a:lnTo>
                  <a:pt x="163" y="143"/>
                </a:lnTo>
                <a:lnTo>
                  <a:pt x="172" y="153"/>
                </a:lnTo>
                <a:lnTo>
                  <a:pt x="184" y="158"/>
                </a:lnTo>
                <a:lnTo>
                  <a:pt x="199" y="160"/>
                </a:lnTo>
                <a:lnTo>
                  <a:pt x="214" y="158"/>
                </a:lnTo>
                <a:lnTo>
                  <a:pt x="225" y="153"/>
                </a:lnTo>
                <a:lnTo>
                  <a:pt x="234" y="143"/>
                </a:lnTo>
                <a:lnTo>
                  <a:pt x="240" y="132"/>
                </a:lnTo>
                <a:lnTo>
                  <a:pt x="244" y="119"/>
                </a:lnTo>
                <a:lnTo>
                  <a:pt x="245" y="105"/>
                </a:lnTo>
                <a:lnTo>
                  <a:pt x="244" y="92"/>
                </a:lnTo>
                <a:lnTo>
                  <a:pt x="240" y="78"/>
                </a:lnTo>
                <a:lnTo>
                  <a:pt x="234" y="67"/>
                </a:lnTo>
                <a:lnTo>
                  <a:pt x="224" y="57"/>
                </a:lnTo>
                <a:lnTo>
                  <a:pt x="213" y="52"/>
                </a:lnTo>
                <a:lnTo>
                  <a:pt x="199" y="50"/>
                </a:lnTo>
                <a:close/>
                <a:moveTo>
                  <a:pt x="938" y="35"/>
                </a:moveTo>
                <a:lnTo>
                  <a:pt x="958" y="35"/>
                </a:lnTo>
                <a:lnTo>
                  <a:pt x="958" y="145"/>
                </a:lnTo>
                <a:lnTo>
                  <a:pt x="1026" y="35"/>
                </a:lnTo>
                <a:lnTo>
                  <a:pt x="1046" y="35"/>
                </a:lnTo>
                <a:lnTo>
                  <a:pt x="1046" y="176"/>
                </a:lnTo>
                <a:lnTo>
                  <a:pt x="1026" y="176"/>
                </a:lnTo>
                <a:lnTo>
                  <a:pt x="1026" y="66"/>
                </a:lnTo>
                <a:lnTo>
                  <a:pt x="959" y="176"/>
                </a:lnTo>
                <a:lnTo>
                  <a:pt x="938" y="176"/>
                </a:lnTo>
                <a:lnTo>
                  <a:pt x="938" y="35"/>
                </a:lnTo>
                <a:close/>
                <a:moveTo>
                  <a:pt x="783" y="35"/>
                </a:moveTo>
                <a:lnTo>
                  <a:pt x="803" y="35"/>
                </a:lnTo>
                <a:lnTo>
                  <a:pt x="803" y="145"/>
                </a:lnTo>
                <a:lnTo>
                  <a:pt x="871" y="35"/>
                </a:lnTo>
                <a:lnTo>
                  <a:pt x="891" y="35"/>
                </a:lnTo>
                <a:lnTo>
                  <a:pt x="891" y="176"/>
                </a:lnTo>
                <a:lnTo>
                  <a:pt x="871" y="176"/>
                </a:lnTo>
                <a:lnTo>
                  <a:pt x="871" y="66"/>
                </a:lnTo>
                <a:lnTo>
                  <a:pt x="804" y="176"/>
                </a:lnTo>
                <a:lnTo>
                  <a:pt x="783" y="176"/>
                </a:lnTo>
                <a:lnTo>
                  <a:pt x="783" y="35"/>
                </a:lnTo>
                <a:close/>
                <a:moveTo>
                  <a:pt x="639" y="35"/>
                </a:moveTo>
                <a:lnTo>
                  <a:pt x="658" y="35"/>
                </a:lnTo>
                <a:lnTo>
                  <a:pt x="658" y="97"/>
                </a:lnTo>
                <a:lnTo>
                  <a:pt x="719" y="35"/>
                </a:lnTo>
                <a:lnTo>
                  <a:pt x="746" y="35"/>
                </a:lnTo>
                <a:lnTo>
                  <a:pt x="680" y="101"/>
                </a:lnTo>
                <a:lnTo>
                  <a:pt x="752" y="176"/>
                </a:lnTo>
                <a:lnTo>
                  <a:pt x="722" y="176"/>
                </a:lnTo>
                <a:lnTo>
                  <a:pt x="658" y="107"/>
                </a:lnTo>
                <a:lnTo>
                  <a:pt x="658" y="176"/>
                </a:lnTo>
                <a:lnTo>
                  <a:pt x="639" y="176"/>
                </a:lnTo>
                <a:lnTo>
                  <a:pt x="639" y="35"/>
                </a:lnTo>
                <a:close/>
                <a:moveTo>
                  <a:pt x="305" y="35"/>
                </a:moveTo>
                <a:lnTo>
                  <a:pt x="338" y="35"/>
                </a:lnTo>
                <a:lnTo>
                  <a:pt x="383" y="152"/>
                </a:lnTo>
                <a:lnTo>
                  <a:pt x="426" y="35"/>
                </a:lnTo>
                <a:lnTo>
                  <a:pt x="460" y="35"/>
                </a:lnTo>
                <a:lnTo>
                  <a:pt x="460" y="176"/>
                </a:lnTo>
                <a:lnTo>
                  <a:pt x="440" y="176"/>
                </a:lnTo>
                <a:lnTo>
                  <a:pt x="440" y="53"/>
                </a:lnTo>
                <a:lnTo>
                  <a:pt x="439" y="53"/>
                </a:lnTo>
                <a:lnTo>
                  <a:pt x="392" y="176"/>
                </a:lnTo>
                <a:lnTo>
                  <a:pt x="372" y="176"/>
                </a:lnTo>
                <a:lnTo>
                  <a:pt x="325" y="53"/>
                </a:lnTo>
                <a:lnTo>
                  <a:pt x="325" y="176"/>
                </a:lnTo>
                <a:lnTo>
                  <a:pt x="305" y="176"/>
                </a:lnTo>
                <a:lnTo>
                  <a:pt x="305" y="35"/>
                </a:lnTo>
                <a:close/>
                <a:moveTo>
                  <a:pt x="0" y="35"/>
                </a:moveTo>
                <a:lnTo>
                  <a:pt x="109" y="35"/>
                </a:lnTo>
                <a:lnTo>
                  <a:pt x="109" y="52"/>
                </a:lnTo>
                <a:lnTo>
                  <a:pt x="65" y="52"/>
                </a:lnTo>
                <a:lnTo>
                  <a:pt x="65" y="176"/>
                </a:lnTo>
                <a:lnTo>
                  <a:pt x="44" y="176"/>
                </a:lnTo>
                <a:lnTo>
                  <a:pt x="44" y="52"/>
                </a:lnTo>
                <a:lnTo>
                  <a:pt x="0" y="52"/>
                </a:lnTo>
                <a:lnTo>
                  <a:pt x="0" y="35"/>
                </a:lnTo>
                <a:close/>
                <a:moveTo>
                  <a:pt x="573" y="31"/>
                </a:moveTo>
                <a:lnTo>
                  <a:pt x="589" y="33"/>
                </a:lnTo>
                <a:lnTo>
                  <a:pt x="604" y="38"/>
                </a:lnTo>
                <a:lnTo>
                  <a:pt x="603" y="57"/>
                </a:lnTo>
                <a:lnTo>
                  <a:pt x="589" y="52"/>
                </a:lnTo>
                <a:lnTo>
                  <a:pt x="574" y="50"/>
                </a:lnTo>
                <a:lnTo>
                  <a:pt x="555" y="52"/>
                </a:lnTo>
                <a:lnTo>
                  <a:pt x="540" y="60"/>
                </a:lnTo>
                <a:lnTo>
                  <a:pt x="529" y="72"/>
                </a:lnTo>
                <a:lnTo>
                  <a:pt x="521" y="87"/>
                </a:lnTo>
                <a:lnTo>
                  <a:pt x="519" y="105"/>
                </a:lnTo>
                <a:lnTo>
                  <a:pt x="521" y="124"/>
                </a:lnTo>
                <a:lnTo>
                  <a:pt x="530" y="139"/>
                </a:lnTo>
                <a:lnTo>
                  <a:pt x="540" y="150"/>
                </a:lnTo>
                <a:lnTo>
                  <a:pt x="555" y="158"/>
                </a:lnTo>
                <a:lnTo>
                  <a:pt x="573" y="160"/>
                </a:lnTo>
                <a:lnTo>
                  <a:pt x="583" y="160"/>
                </a:lnTo>
                <a:lnTo>
                  <a:pt x="594" y="157"/>
                </a:lnTo>
                <a:lnTo>
                  <a:pt x="604" y="154"/>
                </a:lnTo>
                <a:lnTo>
                  <a:pt x="605" y="173"/>
                </a:lnTo>
                <a:lnTo>
                  <a:pt x="593" y="177"/>
                </a:lnTo>
                <a:lnTo>
                  <a:pt x="582" y="178"/>
                </a:lnTo>
                <a:lnTo>
                  <a:pt x="573" y="178"/>
                </a:lnTo>
                <a:lnTo>
                  <a:pt x="551" y="176"/>
                </a:lnTo>
                <a:lnTo>
                  <a:pt x="533" y="170"/>
                </a:lnTo>
                <a:lnTo>
                  <a:pt x="518" y="158"/>
                </a:lnTo>
                <a:lnTo>
                  <a:pt x="507" y="144"/>
                </a:lnTo>
                <a:lnTo>
                  <a:pt x="500" y="126"/>
                </a:lnTo>
                <a:lnTo>
                  <a:pt x="498" y="104"/>
                </a:lnTo>
                <a:lnTo>
                  <a:pt x="500" y="84"/>
                </a:lnTo>
                <a:lnTo>
                  <a:pt x="507" y="66"/>
                </a:lnTo>
                <a:lnTo>
                  <a:pt x="519" y="52"/>
                </a:lnTo>
                <a:lnTo>
                  <a:pt x="534" y="41"/>
                </a:lnTo>
                <a:lnTo>
                  <a:pt x="552" y="34"/>
                </a:lnTo>
                <a:lnTo>
                  <a:pt x="573" y="31"/>
                </a:lnTo>
                <a:close/>
                <a:moveTo>
                  <a:pt x="199" y="31"/>
                </a:moveTo>
                <a:lnTo>
                  <a:pt x="219" y="35"/>
                </a:lnTo>
                <a:lnTo>
                  <a:pt x="235" y="41"/>
                </a:lnTo>
                <a:lnTo>
                  <a:pt x="249" y="53"/>
                </a:lnTo>
                <a:lnTo>
                  <a:pt x="259" y="68"/>
                </a:lnTo>
                <a:lnTo>
                  <a:pt x="265" y="85"/>
                </a:lnTo>
                <a:lnTo>
                  <a:pt x="267" y="105"/>
                </a:lnTo>
                <a:lnTo>
                  <a:pt x="265" y="126"/>
                </a:lnTo>
                <a:lnTo>
                  <a:pt x="259" y="143"/>
                </a:lnTo>
                <a:lnTo>
                  <a:pt x="249" y="158"/>
                </a:lnTo>
                <a:lnTo>
                  <a:pt x="235" y="169"/>
                </a:lnTo>
                <a:lnTo>
                  <a:pt x="219" y="176"/>
                </a:lnTo>
                <a:lnTo>
                  <a:pt x="199" y="178"/>
                </a:lnTo>
                <a:lnTo>
                  <a:pt x="178" y="176"/>
                </a:lnTo>
                <a:lnTo>
                  <a:pt x="161" y="169"/>
                </a:lnTo>
                <a:lnTo>
                  <a:pt x="148" y="158"/>
                </a:lnTo>
                <a:lnTo>
                  <a:pt x="139" y="143"/>
                </a:lnTo>
                <a:lnTo>
                  <a:pt x="132" y="126"/>
                </a:lnTo>
                <a:lnTo>
                  <a:pt x="130" y="105"/>
                </a:lnTo>
                <a:lnTo>
                  <a:pt x="132" y="85"/>
                </a:lnTo>
                <a:lnTo>
                  <a:pt x="139" y="68"/>
                </a:lnTo>
                <a:lnTo>
                  <a:pt x="148" y="53"/>
                </a:lnTo>
                <a:lnTo>
                  <a:pt x="162" y="41"/>
                </a:lnTo>
                <a:lnTo>
                  <a:pt x="178" y="35"/>
                </a:lnTo>
                <a:lnTo>
                  <a:pt x="199" y="31"/>
                </a:lnTo>
                <a:close/>
                <a:moveTo>
                  <a:pt x="967" y="0"/>
                </a:moveTo>
                <a:lnTo>
                  <a:pt x="973" y="5"/>
                </a:lnTo>
                <a:lnTo>
                  <a:pt x="983" y="8"/>
                </a:lnTo>
                <a:lnTo>
                  <a:pt x="992" y="9"/>
                </a:lnTo>
                <a:lnTo>
                  <a:pt x="1001" y="8"/>
                </a:lnTo>
                <a:lnTo>
                  <a:pt x="1011" y="5"/>
                </a:lnTo>
                <a:lnTo>
                  <a:pt x="1017" y="0"/>
                </a:lnTo>
                <a:lnTo>
                  <a:pt x="1021" y="19"/>
                </a:lnTo>
                <a:lnTo>
                  <a:pt x="1013" y="22"/>
                </a:lnTo>
                <a:lnTo>
                  <a:pt x="1001" y="24"/>
                </a:lnTo>
                <a:lnTo>
                  <a:pt x="992" y="24"/>
                </a:lnTo>
                <a:lnTo>
                  <a:pt x="983" y="24"/>
                </a:lnTo>
                <a:lnTo>
                  <a:pt x="972" y="22"/>
                </a:lnTo>
                <a:lnTo>
                  <a:pt x="965" y="19"/>
                </a:lnTo>
                <a:lnTo>
                  <a:pt x="967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 31"/>
          <p:cNvSpPr>
            <a:spLocks noEditPoints="1"/>
          </p:cNvSpPr>
          <p:nvPr/>
        </p:nvSpPr>
        <p:spPr bwMode="auto">
          <a:xfrm>
            <a:off x="4681669" y="652736"/>
            <a:ext cx="629810" cy="407997"/>
          </a:xfrm>
          <a:custGeom>
            <a:avLst/>
            <a:gdLst>
              <a:gd name="T0" fmla="*/ 1 w 680"/>
              <a:gd name="T1" fmla="*/ 0 h 441"/>
              <a:gd name="T2" fmla="*/ 1 w 680"/>
              <a:gd name="T3" fmla="*/ 0 h 441"/>
              <a:gd name="T4" fmla="*/ 1 w 680"/>
              <a:gd name="T5" fmla="*/ 0 h 441"/>
              <a:gd name="T6" fmla="*/ 1 w 680"/>
              <a:gd name="T7" fmla="*/ 0 h 441"/>
              <a:gd name="T8" fmla="*/ 1 w 680"/>
              <a:gd name="T9" fmla="*/ 0 h 441"/>
              <a:gd name="T10" fmla="*/ 1 w 680"/>
              <a:gd name="T11" fmla="*/ 0 h 441"/>
              <a:gd name="T12" fmla="*/ 1 w 680"/>
              <a:gd name="T13" fmla="*/ 0 h 441"/>
              <a:gd name="T14" fmla="*/ 1 w 680"/>
              <a:gd name="T15" fmla="*/ 0 h 441"/>
              <a:gd name="T16" fmla="*/ 1 w 680"/>
              <a:gd name="T17" fmla="*/ 0 h 441"/>
              <a:gd name="T18" fmla="*/ 1 w 680"/>
              <a:gd name="T19" fmla="*/ 0 h 441"/>
              <a:gd name="T20" fmla="*/ 0 w 680"/>
              <a:gd name="T21" fmla="*/ 0 h 441"/>
              <a:gd name="T22" fmla="*/ 1 w 680"/>
              <a:gd name="T23" fmla="*/ 0 h 441"/>
              <a:gd name="T24" fmla="*/ 1 w 680"/>
              <a:gd name="T25" fmla="*/ 0 h 441"/>
              <a:gd name="T26" fmla="*/ 0 w 680"/>
              <a:gd name="T27" fmla="*/ 0 h 441"/>
              <a:gd name="T28" fmla="*/ 0 w 680"/>
              <a:gd name="T29" fmla="*/ 0 h 44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680" h="441">
                <a:moveTo>
                  <a:pt x="240" y="240"/>
                </a:moveTo>
                <a:lnTo>
                  <a:pt x="440" y="240"/>
                </a:lnTo>
                <a:lnTo>
                  <a:pt x="440" y="441"/>
                </a:lnTo>
                <a:lnTo>
                  <a:pt x="240" y="441"/>
                </a:lnTo>
                <a:lnTo>
                  <a:pt x="240" y="240"/>
                </a:lnTo>
                <a:close/>
                <a:moveTo>
                  <a:pt x="480" y="0"/>
                </a:moveTo>
                <a:lnTo>
                  <a:pt x="680" y="0"/>
                </a:lnTo>
                <a:lnTo>
                  <a:pt x="680" y="441"/>
                </a:lnTo>
                <a:lnTo>
                  <a:pt x="480" y="441"/>
                </a:lnTo>
                <a:lnTo>
                  <a:pt x="480" y="0"/>
                </a:lnTo>
                <a:close/>
                <a:moveTo>
                  <a:pt x="0" y="0"/>
                </a:moveTo>
                <a:lnTo>
                  <a:pt x="200" y="0"/>
                </a:lnTo>
                <a:lnTo>
                  <a:pt x="200" y="441"/>
                </a:lnTo>
                <a:lnTo>
                  <a:pt x="0" y="44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 32"/>
          <p:cNvSpPr>
            <a:spLocks noEditPoints="1"/>
          </p:cNvSpPr>
          <p:nvPr/>
        </p:nvSpPr>
        <p:spPr bwMode="auto">
          <a:xfrm>
            <a:off x="4681669" y="430193"/>
            <a:ext cx="629810" cy="407997"/>
          </a:xfrm>
          <a:custGeom>
            <a:avLst/>
            <a:gdLst>
              <a:gd name="T0" fmla="*/ 1 w 680"/>
              <a:gd name="T1" fmla="*/ 0 h 441"/>
              <a:gd name="T2" fmla="*/ 1 w 680"/>
              <a:gd name="T3" fmla="*/ 0 h 441"/>
              <a:gd name="T4" fmla="*/ 1 w 680"/>
              <a:gd name="T5" fmla="*/ 0 h 441"/>
              <a:gd name="T6" fmla="*/ 1 w 680"/>
              <a:gd name="T7" fmla="*/ 0 h 441"/>
              <a:gd name="T8" fmla="*/ 1 w 680"/>
              <a:gd name="T9" fmla="*/ 0 h 441"/>
              <a:gd name="T10" fmla="*/ 1 w 680"/>
              <a:gd name="T11" fmla="*/ 0 h 441"/>
              <a:gd name="T12" fmla="*/ 1 w 680"/>
              <a:gd name="T13" fmla="*/ 0 h 441"/>
              <a:gd name="T14" fmla="*/ 1 w 680"/>
              <a:gd name="T15" fmla="*/ 0 h 441"/>
              <a:gd name="T16" fmla="*/ 1 w 680"/>
              <a:gd name="T17" fmla="*/ 0 h 441"/>
              <a:gd name="T18" fmla="*/ 1 w 680"/>
              <a:gd name="T19" fmla="*/ 0 h 441"/>
              <a:gd name="T20" fmla="*/ 0 w 680"/>
              <a:gd name="T21" fmla="*/ 0 h 441"/>
              <a:gd name="T22" fmla="*/ 1 w 680"/>
              <a:gd name="T23" fmla="*/ 0 h 441"/>
              <a:gd name="T24" fmla="*/ 1 w 680"/>
              <a:gd name="T25" fmla="*/ 0 h 441"/>
              <a:gd name="T26" fmla="*/ 0 w 680"/>
              <a:gd name="T27" fmla="*/ 0 h 441"/>
              <a:gd name="T28" fmla="*/ 0 w 680"/>
              <a:gd name="T29" fmla="*/ 0 h 44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680" h="441">
                <a:moveTo>
                  <a:pt x="480" y="0"/>
                </a:moveTo>
                <a:lnTo>
                  <a:pt x="680" y="0"/>
                </a:lnTo>
                <a:lnTo>
                  <a:pt x="680" y="201"/>
                </a:lnTo>
                <a:lnTo>
                  <a:pt x="480" y="201"/>
                </a:lnTo>
                <a:lnTo>
                  <a:pt x="480" y="0"/>
                </a:lnTo>
                <a:close/>
                <a:moveTo>
                  <a:pt x="240" y="0"/>
                </a:moveTo>
                <a:lnTo>
                  <a:pt x="440" y="0"/>
                </a:lnTo>
                <a:lnTo>
                  <a:pt x="440" y="441"/>
                </a:lnTo>
                <a:lnTo>
                  <a:pt x="240" y="441"/>
                </a:lnTo>
                <a:lnTo>
                  <a:pt x="240" y="0"/>
                </a:lnTo>
                <a:close/>
                <a:moveTo>
                  <a:pt x="0" y="0"/>
                </a:moveTo>
                <a:lnTo>
                  <a:pt x="200" y="0"/>
                </a:lnTo>
                <a:lnTo>
                  <a:pt x="200" y="201"/>
                </a:lnTo>
                <a:lnTo>
                  <a:pt x="0" y="201"/>
                </a:lnTo>
                <a:lnTo>
                  <a:pt x="0" y="0"/>
                </a:lnTo>
                <a:close/>
              </a:path>
            </a:pathLst>
          </a:custGeom>
          <a:solidFill>
            <a:srgbClr val="80BF44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4583832" y="4293096"/>
            <a:ext cx="7308812" cy="67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8851" tIns="54425" rIns="108851" bIns="54425"/>
          <a:lstStyle>
            <a:lvl1pPr defTabSz="771525" eaLnBrk="0" hangingPunct="0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just" defTabSz="7715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667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Доцент ИШФВП</a:t>
            </a:r>
          </a:p>
          <a:p>
            <a:pPr marL="0" marR="0" lvl="0" indent="0" algn="just" defTabSz="7715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667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Глушков Дмитрий Олегович</a:t>
            </a:r>
            <a:endParaRPr kumimoji="0" lang="en-US" altLang="ru-RU" sz="2667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244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63352" y="354432"/>
            <a:ext cx="86049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400" b="1" dirty="0" smtClean="0">
                <a:solidFill>
                  <a:prstClr val="white"/>
                </a:solidFill>
                <a:latin typeface="PF BeauSans Pro" panose="02000500000000020004" pitchFamily="2" charset="0"/>
                <a:cs typeface="Arial" panose="020B0604020202020204" pitchFamily="34" charset="0"/>
              </a:rPr>
              <a:t>РУКОВОДСТВО ГРАНТАМИ РНФ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F BeauSans Pro" panose="02000500000000020004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3352" y="908720"/>
            <a:ext cx="11652956" cy="2676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Поддержаны заявки при 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участии (в качестве руководителя коллектива) 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конкурсах РНФ: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Конкурс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2018 года «Проведение фундаментальных научных исследований и поисковых научных исследований отдельными научными группами», объем 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финансирования </a:t>
            </a:r>
            <a:r>
              <a:rPr lang="ru-RU" dirty="0"/>
              <a:t>6000 тыс. </a:t>
            </a:r>
            <a:r>
              <a:rPr lang="ru-RU" dirty="0" smtClean="0"/>
              <a:t>рублей в год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endParaRPr lang="ru-RU" sz="1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Конкурс на продление сроков выполнения проектов, поддержанных грантами Российского научного фонда по приоритетному направлению деятельности Российского научного фонда «Проведение фундаментальных научных исследований и поисковых научных исследований отдельными научными группами» (28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),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объем финансирования </a:t>
            </a:r>
            <a:r>
              <a:rPr lang="ru-RU" dirty="0"/>
              <a:t>6000 тыс. рублей в год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594008" y="6526077"/>
            <a:ext cx="289860" cy="228925"/>
          </a:xfrm>
        </p:spPr>
        <p:txBody>
          <a:bodyPr wrap="square">
            <a:spAutoFit/>
          </a:bodyPr>
          <a:lstStyle/>
          <a:p>
            <a:fld id="{0B1D2BC5-A091-9746-8958-A53D119096CB}" type="slidenum">
              <a:rPr lang="ru-RU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</a:t>
            </a:fld>
            <a:endParaRPr lang="ru-RU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63352" y="3573016"/>
            <a:ext cx="11652956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Грант </a:t>
            </a:r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№ 18-13-00031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«Разработка физических и математических моделей зажигания гелеобразных топлив в условиях, характерных для космоса, Арктики и Антарктики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», 2018–2020 гг., 2021–2022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гг.</a:t>
            </a:r>
            <a:endParaRPr lang="ru-RU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357188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Состав коллектива</a:t>
            </a:r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 исполнителей проекта (включая руководителя), в том 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числе 9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исполнителей в возрасте до 39 лет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из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них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5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очных 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аспирантов,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студентов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indent="357188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Основные индикаторы 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(в среднем за 1 год):</a:t>
            </a:r>
          </a:p>
          <a:p>
            <a:pPr marL="357188" indent="-357188" algn="just">
              <a:lnSpc>
                <a:spcPct val="115000"/>
              </a:lnSpc>
              <a:spcAft>
                <a:spcPts val="0"/>
              </a:spcAft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 публикации в журналах </a:t>
            </a: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Q1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по </a:t>
            </a:r>
            <a:r>
              <a:rPr lang="ru-RU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импакт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-фактору JCR </a:t>
            </a:r>
            <a:r>
              <a:rPr lang="ru-RU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Science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Edition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pPr marL="357188" indent="-357188" algn="just">
              <a:lnSpc>
                <a:spcPct val="115000"/>
              </a:lnSpc>
              <a:spcAft>
                <a:spcPts val="0"/>
              </a:spcAft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 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доклада на международных конференциях (из них минимум 2 за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рубежом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);</a:t>
            </a:r>
          </a:p>
          <a:p>
            <a:pPr marL="357188" indent="-357188" algn="just">
              <a:lnSpc>
                <a:spcPct val="115000"/>
              </a:lnSpc>
              <a:spcAft>
                <a:spcPts val="0"/>
              </a:spcAft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новости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региональных или федеральных СМИ;</a:t>
            </a:r>
          </a:p>
          <a:p>
            <a:pPr marL="357188" indent="-357188" algn="just">
              <a:lnSpc>
                <a:spcPct val="115000"/>
              </a:lnSpc>
              <a:spcAft>
                <a:spcPts val="0"/>
              </a:spcAft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монография (за 3 года);</a:t>
            </a:r>
          </a:p>
          <a:p>
            <a:pPr marL="357188" indent="-357188" algn="just">
              <a:lnSpc>
                <a:spcPct val="115000"/>
              </a:lnSpc>
              <a:spcAft>
                <a:spcPts val="0"/>
              </a:spcAft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50 % бюджета проекта расходуется на приобретение оборудования и расходных материалов.</a:t>
            </a:r>
          </a:p>
        </p:txBody>
      </p:sp>
    </p:spTree>
    <p:extLst>
      <p:ext uri="{BB962C8B-B14F-4D97-AF65-F5344CB8AC3E}">
        <p14:creationId xmlns:p14="http://schemas.microsoft.com/office/powerpoint/2010/main" val="54703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63352" y="354432"/>
            <a:ext cx="86049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400" b="1" dirty="0" smtClean="0">
                <a:solidFill>
                  <a:prstClr val="white"/>
                </a:solidFill>
                <a:latin typeface="PF BeauSans Pro" panose="02000500000000020004" pitchFamily="2" charset="0"/>
                <a:cs typeface="Arial" panose="020B0604020202020204" pitchFamily="34" charset="0"/>
              </a:rPr>
              <a:t>ЭКСПЕРТИЗА ЗАЯВОК НА ГРАНТЫ РНФ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F BeauSans Pro" panose="02000500000000020004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3352" y="1094568"/>
            <a:ext cx="11652956" cy="5790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/>
              <a:t>С 2018 по 2021 гг. проведена экспертиза </a:t>
            </a:r>
            <a:r>
              <a:rPr lang="ru-RU" dirty="0"/>
              <a:t>около 100 </a:t>
            </a:r>
            <a:r>
              <a:rPr lang="ru-RU" dirty="0" smtClean="0"/>
              <a:t>заявок </a:t>
            </a:r>
            <a:r>
              <a:rPr lang="ru-RU" dirty="0" smtClean="0"/>
              <a:t>в рамках конкурсов </a:t>
            </a:r>
            <a:r>
              <a:rPr lang="ru-RU" dirty="0" smtClean="0"/>
              <a:t>РНФ: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000" dirty="0" smtClean="0"/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/>
              <a:t>Конкурс «</a:t>
            </a:r>
            <a:r>
              <a:rPr lang="ru-RU" dirty="0"/>
              <a:t>Проведение фундаментальных научных исследований и поисковых научных исследований отдельными научными группами</a:t>
            </a:r>
            <a:r>
              <a:rPr lang="ru-RU" dirty="0" smtClean="0"/>
              <a:t>»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endParaRPr lang="ru-RU" sz="1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dirty="0"/>
              <a:t>Конкурс по мероприятию «Проведение исследований на базе существующей научной инфраструктуры мирового уровня» Президентской программы исследовательских проектов, реализуемых ведущими учеными, в том числе молодыми учеными</a:t>
            </a:r>
            <a:r>
              <a:rPr lang="ru-RU" dirty="0" smtClean="0"/>
              <a:t>.</a:t>
            </a:r>
          </a:p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endParaRPr lang="ru-RU" sz="1000" dirty="0"/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/>
              <a:t>Конкурс «Проведение исследований научными группами под руководством молодых ученых» Президентской программы исследовательских проектов, реализуемых ведущими учеными, в том числе молодыми учеными.</a:t>
            </a:r>
          </a:p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endParaRPr lang="ru-RU" sz="1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/>
              <a:t>Конкурс «</a:t>
            </a:r>
            <a:r>
              <a:rPr lang="ru-RU" dirty="0"/>
              <a:t>Проведение инициативных исследований молодыми учеными» Президентской программы исследовательских проектов, реализуемых ведущими учеными, в том числе молодыми </a:t>
            </a:r>
            <a:r>
              <a:rPr lang="ru-RU" dirty="0" smtClean="0"/>
              <a:t>учеными.</a:t>
            </a:r>
          </a:p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endParaRPr lang="ru-RU" sz="1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/>
              <a:t>Конкурс «</a:t>
            </a:r>
            <a:r>
              <a:rPr lang="ru-RU" dirty="0"/>
              <a:t>Проведение фундаментальных научных исследований и поисковых научных исследований международными научными коллективами» (ANR</a:t>
            </a:r>
            <a:r>
              <a:rPr lang="ru-RU" dirty="0" smtClean="0"/>
              <a:t>).</a:t>
            </a:r>
          </a:p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endParaRPr lang="ru-RU" sz="1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/>
              <a:t>Конкурс «</a:t>
            </a:r>
            <a:r>
              <a:rPr lang="ru-RU" dirty="0"/>
              <a:t>Проведение фундаментальных научных исследований и поисковых научных исследований международными научными коллективами» (NSFC</a:t>
            </a:r>
            <a:r>
              <a:rPr lang="ru-RU" dirty="0" smtClean="0"/>
              <a:t>).</a:t>
            </a:r>
            <a:endParaRPr lang="ru-RU" sz="1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594008" y="6526077"/>
            <a:ext cx="289860" cy="228925"/>
          </a:xfrm>
        </p:spPr>
        <p:txBody>
          <a:bodyPr wrap="square">
            <a:spAutoFit/>
          </a:bodyPr>
          <a:lstStyle/>
          <a:p>
            <a:fld id="{0B1D2BC5-A091-9746-8958-A53D119096CB}" type="slidenum">
              <a:rPr lang="ru-RU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ru-RU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58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63352" y="354432"/>
            <a:ext cx="86049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Clr>
                <a:srgbClr val="00A61A"/>
              </a:buClr>
              <a:buFont typeface="Wingdings" panose="05000000000000000000" pitchFamily="2" charset="2"/>
              <a:buChar char="§"/>
              <a:defRPr/>
            </a:pPr>
            <a:r>
              <a:rPr lang="ru-RU" sz="2400" b="1" dirty="0" smtClean="0">
                <a:solidFill>
                  <a:prstClr val="white"/>
                </a:solidFill>
                <a:latin typeface="PF BeauSans Pro" panose="02000500000000020004" pitchFamily="2" charset="0"/>
                <a:cs typeface="Arial" panose="020B0604020202020204" pitchFamily="34" charset="0"/>
              </a:rPr>
              <a:t>ЭКСПЕРТИЗА ЗАЯВОК НА ГРАНТЫ РНФ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F BeauSans Pro" panose="02000500000000020004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3352" y="944724"/>
            <a:ext cx="11652956" cy="5861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/>
              <a:t>Содержание отчета эксперта:</a:t>
            </a:r>
            <a:endParaRPr lang="ru-RU" dirty="0" smtClean="0"/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000" dirty="0" smtClean="0"/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/>
              <a:t>Раздел 1.</a:t>
            </a:r>
            <a:r>
              <a:rPr lang="ru-RU" dirty="0"/>
              <a:t> Соответствие тематики проекта научным направлениям, </a:t>
            </a:r>
            <a:r>
              <a:rPr lang="ru-RU" dirty="0" smtClean="0"/>
              <a:t>поддерживаемым Фондом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Направленность проекта на решение конкретных задач в рамках научных направлений, определенных в Стратегии научно-технологического развития Российской Федерации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Оценка соответствия тематики проекта выбранной в заявке отрасли знания (по классификатору РНФ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  <a:endParaRPr lang="ru-RU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endParaRPr lang="ru-RU" sz="1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</a:pPr>
            <a:r>
              <a:rPr lang="ru-RU" b="1" dirty="0" smtClean="0"/>
              <a:t>Раздел </a:t>
            </a:r>
            <a:r>
              <a:rPr lang="ru-RU" b="1" dirty="0"/>
              <a:t>2.</a:t>
            </a:r>
            <a:r>
              <a:rPr lang="ru-RU" dirty="0"/>
              <a:t> Профессиональный, творческий уровень руководителя проекта и </a:t>
            </a:r>
            <a:r>
              <a:rPr lang="ru-RU" dirty="0" smtClean="0"/>
              <a:t>научного коллектива</a:t>
            </a:r>
            <a:r>
              <a:rPr lang="ru-RU" dirty="0"/>
              <a:t>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Оценка уровня ранее полученных научных результатов руководителя проекта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 последние 5 лет.</a:t>
            </a:r>
            <a:endParaRPr lang="ru-RU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Оценка уровня научных публикаций (в </a:t>
            </a:r>
            <a:r>
              <a:rPr lang="ru-RU" sz="1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т.ч</a:t>
            </a: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публикационная активность и цитируемость) руководителя проекта за последние 5 лет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Оценка опыта руководства и выполнения научных проектов руководителя проекта за последние 5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лет.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Оценка опыта образовательной деятельности руководителя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проекта.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Оценка профессионального уровня членов научного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коллектива.</a:t>
            </a:r>
            <a:endParaRPr lang="ru-RU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endParaRPr lang="ru-RU" sz="1000" dirty="0" smtClean="0"/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/>
              <a:t>Раздел </a:t>
            </a:r>
            <a:r>
              <a:rPr lang="ru-RU" b="1" dirty="0"/>
              <a:t>3.</a:t>
            </a:r>
            <a:r>
              <a:rPr lang="ru-RU" dirty="0"/>
              <a:t> Научная обоснованность проекта</a:t>
            </a:r>
            <a:r>
              <a:rPr lang="ru-RU" dirty="0" smtClean="0"/>
              <a:t>.</a:t>
            </a:r>
          </a:p>
          <a:p>
            <a:pPr marL="285750" indent="-285750" algn="just">
              <a:lnSpc>
                <a:spcPct val="115000"/>
              </a:lnSpc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Оценка уровня научной значимости и актуальности тематики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проекта.</a:t>
            </a:r>
          </a:p>
          <a:p>
            <a:pPr marL="285750" indent="-285750" algn="just">
              <a:lnSpc>
                <a:spcPct val="115000"/>
              </a:lnSpc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Оценка масштабности и комплексности поставленных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задач.</a:t>
            </a:r>
          </a:p>
          <a:p>
            <a:pPr marL="285750" indent="-285750" algn="just">
              <a:lnSpc>
                <a:spcPct val="115000"/>
              </a:lnSpc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Оценка степени научной новизны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исследований.</a:t>
            </a:r>
          </a:p>
          <a:p>
            <a:pPr marL="285750" indent="-285750" algn="just">
              <a:lnSpc>
                <a:spcPct val="115000"/>
              </a:lnSpc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Оценка владения авторами информацией о современном состоянии исследований по тематике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проекта.</a:t>
            </a:r>
          </a:p>
          <a:p>
            <a:pPr marL="285750" indent="-285750" algn="just">
              <a:lnSpc>
                <a:spcPct val="115000"/>
              </a:lnSpc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Оценка предлагаемых методов и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подходов.</a:t>
            </a:r>
          </a:p>
          <a:p>
            <a:pPr marL="285750" indent="-285750" algn="just">
              <a:lnSpc>
                <a:spcPct val="115000"/>
              </a:lnSpc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Оценка вероятности успешного выполнения проекта и получения запланированных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результатов.</a:t>
            </a:r>
          </a:p>
          <a:p>
            <a:pPr marL="285750" indent="-285750" algn="just">
              <a:lnSpc>
                <a:spcPct val="115000"/>
              </a:lnSpc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Оценка наличия материально-технической базы, использования при реализации проекта центров коллективного пользования и уникальных установок и стендов, информационных и других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ресурсов.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594008" y="6526077"/>
            <a:ext cx="289860" cy="228925"/>
          </a:xfrm>
        </p:spPr>
        <p:txBody>
          <a:bodyPr wrap="square">
            <a:spAutoFit/>
          </a:bodyPr>
          <a:lstStyle/>
          <a:p>
            <a:fld id="{0B1D2BC5-A091-9746-8958-A53D119096CB}" type="slidenum">
              <a:rPr lang="ru-RU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ru-RU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7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63352" y="354432"/>
            <a:ext cx="86049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Clr>
                <a:srgbClr val="00A61A"/>
              </a:buClr>
              <a:buFont typeface="Wingdings" panose="05000000000000000000" pitchFamily="2" charset="2"/>
              <a:buChar char="§"/>
              <a:defRPr/>
            </a:pPr>
            <a:r>
              <a:rPr lang="ru-RU" sz="2400" b="1" dirty="0" smtClean="0">
                <a:solidFill>
                  <a:prstClr val="white"/>
                </a:solidFill>
                <a:latin typeface="PF BeauSans Pro" panose="02000500000000020004" pitchFamily="2" charset="0"/>
                <a:cs typeface="Arial" panose="020B0604020202020204" pitchFamily="34" charset="0"/>
              </a:rPr>
              <a:t>ЭКСПЕРТИЗА ЗАЯВОК НА ГРАНТЫ РНФ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F BeauSans Pro" panose="02000500000000020004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3352" y="944724"/>
            <a:ext cx="11652956" cy="5861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/>
              <a:t>Содержание отчета эксперта:</a:t>
            </a:r>
            <a:endParaRPr lang="ru-RU" dirty="0" smtClean="0"/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000" dirty="0" smtClean="0"/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/>
              <a:t>Раздел </a:t>
            </a:r>
            <a:r>
              <a:rPr lang="ru-RU" b="1" dirty="0"/>
              <a:t>4.</a:t>
            </a:r>
            <a:r>
              <a:rPr lang="ru-RU" dirty="0"/>
              <a:t> Значимость результатов выполнения проекта</a:t>
            </a:r>
            <a:r>
              <a:rPr lang="ru-RU" dirty="0" smtClean="0"/>
              <a:t>.</a:t>
            </a:r>
          </a:p>
          <a:p>
            <a:pPr marL="285750" indent="-285750" algn="just">
              <a:lnSpc>
                <a:spcPct val="115000"/>
              </a:lnSpc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Оценка соответствия предполагаемых результатов мировому уровню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исследований.</a:t>
            </a:r>
          </a:p>
          <a:p>
            <a:pPr marL="285750" indent="-285750" algn="just">
              <a:lnSpc>
                <a:spcPct val="115000"/>
              </a:lnSpc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Оценка вклада результатов проекта в случае его успешной реализации в решение конкретных задач выбранного научного направления из Стратегии НТР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РФ.</a:t>
            </a:r>
          </a:p>
          <a:p>
            <a:pPr marL="285750" indent="-285750" algn="just">
              <a:lnSpc>
                <a:spcPct val="115000"/>
              </a:lnSpc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Оценка возможности практического использования запланированных результатов проекта в экономике и социальной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сфере.</a:t>
            </a:r>
          </a:p>
          <a:p>
            <a:pPr marL="285750" indent="-285750" algn="just">
              <a:lnSpc>
                <a:spcPct val="115000"/>
              </a:lnSpc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Оценка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публикаций </a:t>
            </a: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 иных способов обнародования результатов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проекта.</a:t>
            </a:r>
          </a:p>
          <a:p>
            <a:pPr marL="285750" indent="-285750" algn="just">
              <a:lnSpc>
                <a:spcPct val="115000"/>
              </a:lnSpc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Оценка обязательств по привлечению к работе по проекту молодых ученых и специалистов, аспирантов,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студентов.</a:t>
            </a:r>
            <a:endParaRPr lang="ru-RU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endParaRPr lang="ru-RU" sz="1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/>
              <a:t>Раздел 5.</a:t>
            </a:r>
            <a:r>
              <a:rPr lang="ru-RU" dirty="0"/>
              <a:t> Качество планирования проекта.</a:t>
            </a:r>
            <a:endParaRPr lang="ru-RU" dirty="0" smtClean="0"/>
          </a:p>
          <a:p>
            <a:pPr marL="285750" indent="-285750" algn="just">
              <a:lnSpc>
                <a:spcPct val="115000"/>
              </a:lnSpc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Оценка способности руководителя управлять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проектом.</a:t>
            </a:r>
          </a:p>
          <a:p>
            <a:pPr marL="285750" indent="-285750" algn="just">
              <a:lnSpc>
                <a:spcPct val="115000"/>
              </a:lnSpc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Адекватность подбора специалистов научного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коллектива.</a:t>
            </a:r>
          </a:p>
          <a:p>
            <a:pPr marL="285750" indent="-285750" algn="just">
              <a:lnSpc>
                <a:spcPct val="115000"/>
              </a:lnSpc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Адекватность используемых ресурсов для выполнения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проекта.</a:t>
            </a:r>
          </a:p>
          <a:p>
            <a:pPr marL="285750" indent="-285750" algn="just">
              <a:lnSpc>
                <a:spcPct val="115000"/>
              </a:lnSpc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Соответствие и полнота плана работ поставленным задачам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проекта.</a:t>
            </a:r>
          </a:p>
          <a:p>
            <a:pPr marL="285750" indent="-285750" algn="just">
              <a:lnSpc>
                <a:spcPct val="115000"/>
              </a:lnSpc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Обоснованность предложений о приобретении оборудования, а также о планируемых командировках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для </a:t>
            </a: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выполнения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проекта.</a:t>
            </a:r>
          </a:p>
          <a:p>
            <a:pPr marL="285750" indent="-285750" algn="just">
              <a:lnSpc>
                <a:spcPct val="115000"/>
              </a:lnSpc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Оценка адекватности финансового обеспечения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проекта.</a:t>
            </a:r>
            <a:endParaRPr lang="ru-RU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endParaRPr lang="ru-RU" sz="1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/>
              <a:t>Рецензия Эксперта</a:t>
            </a:r>
            <a:r>
              <a:rPr lang="ru-RU" b="1" dirty="0" smtClean="0"/>
              <a:t>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Общая характеристика проекта (не менее 2000 знаков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  <a:endParaRPr lang="ru-RU" sz="1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Clr>
                <a:srgbClr val="00A61A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Интегральная оценка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проекта (от 1 до 5).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/>
              <a:t>Шкала оценок: </a:t>
            </a:r>
            <a:r>
              <a:rPr lang="ru-RU" dirty="0" smtClean="0"/>
              <a:t>отлично; хорошо; средне; ниже среднего; плохо.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594008" y="6526077"/>
            <a:ext cx="289860" cy="228925"/>
          </a:xfrm>
        </p:spPr>
        <p:txBody>
          <a:bodyPr wrap="square">
            <a:spAutoFit/>
          </a:bodyPr>
          <a:lstStyle/>
          <a:p>
            <a:fld id="{0B1D2BC5-A091-9746-8958-A53D119096CB}" type="slidenum">
              <a:rPr lang="ru-RU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5</a:t>
            </a:fld>
            <a:endParaRPr lang="ru-RU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11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955540" y="2649106"/>
            <a:ext cx="86049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4000" b="1" dirty="0" smtClean="0">
                <a:solidFill>
                  <a:srgbClr val="00A6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00A61A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244572" y="6345324"/>
            <a:ext cx="828092" cy="512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-532"/>
            <a:ext cx="8739786" cy="1017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7464152" y="5085184"/>
            <a:ext cx="4642656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 smtClean="0"/>
              <a:t>Томский политехнический университет</a:t>
            </a:r>
            <a:endParaRPr lang="en-US" altLang="ru-RU" sz="1600" b="1" dirty="0"/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ru-RU" sz="1600" dirty="0"/>
              <a:t>634050, </a:t>
            </a:r>
            <a:r>
              <a:rPr lang="ru-RU" altLang="ru-RU" sz="1600" dirty="0" smtClean="0"/>
              <a:t>г. Томск, пр. Ленина, д. </a:t>
            </a:r>
            <a:r>
              <a:rPr lang="en-US" altLang="ru-RU" sz="1600" dirty="0" smtClean="0"/>
              <a:t>30</a:t>
            </a:r>
            <a:endParaRPr lang="ru-RU" altLang="ru-RU" sz="1600" dirty="0"/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 smtClean="0"/>
              <a:t>Дмитрий Глушков    тел.: (3822) 701-777 (1953)</a:t>
            </a:r>
            <a:endParaRPr lang="en-US" altLang="ru-RU" sz="1600" dirty="0"/>
          </a:p>
        </p:txBody>
      </p:sp>
      <p:sp>
        <p:nvSpPr>
          <p:cNvPr id="9" name="Прямоугольник 1"/>
          <p:cNvSpPr>
            <a:spLocks noChangeArrowheads="1"/>
          </p:cNvSpPr>
          <p:nvPr/>
        </p:nvSpPr>
        <p:spPr bwMode="auto">
          <a:xfrm>
            <a:off x="9214164" y="5934762"/>
            <a:ext cx="2419425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ru-RU" sz="1600" dirty="0"/>
              <a:t>e</a:t>
            </a:r>
            <a:r>
              <a:rPr lang="ru-RU" altLang="ru-RU" sz="1600" dirty="0"/>
              <a:t>-</a:t>
            </a:r>
            <a:r>
              <a:rPr lang="ru-RU" altLang="ru-RU" sz="1600" dirty="0" err="1"/>
              <a:t>mail</a:t>
            </a:r>
            <a:r>
              <a:rPr lang="ru-RU" altLang="ru-RU" sz="1600" dirty="0"/>
              <a:t>: </a:t>
            </a:r>
            <a:r>
              <a:rPr lang="ru-RU" altLang="ru-RU" sz="1600" dirty="0">
                <a:solidFill>
                  <a:srgbClr val="FF0000"/>
                </a:solidFill>
                <a:hlinkClick r:id="rId3"/>
              </a:rPr>
              <a:t>dmitriyog@tpu.ru</a:t>
            </a:r>
            <a:endParaRPr lang="en-US" altLang="ru-RU" sz="16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1"/>
          <p:cNvSpPr>
            <a:spLocks noChangeArrowheads="1"/>
          </p:cNvSpPr>
          <p:nvPr/>
        </p:nvSpPr>
        <p:spPr bwMode="auto">
          <a:xfrm>
            <a:off x="9343757" y="6258798"/>
            <a:ext cx="25266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600" dirty="0"/>
              <a:t>URL: </a:t>
            </a:r>
            <a:r>
              <a:rPr lang="en-US" altLang="ru-RU" sz="1600" dirty="0">
                <a:solidFill>
                  <a:srgbClr val="0070C0"/>
                </a:solidFill>
                <a:hlinkClick r:id="rId4"/>
              </a:rPr>
              <a:t>http://</a:t>
            </a:r>
            <a:r>
              <a:rPr lang="en-US" altLang="ru-RU" sz="1600" dirty="0" smtClean="0">
                <a:solidFill>
                  <a:srgbClr val="0070C0"/>
                </a:solidFill>
                <a:hlinkClick r:id="rId4"/>
              </a:rPr>
              <a:t>hmtslab.tpu.ru</a:t>
            </a:r>
            <a:endParaRPr lang="ru-RU" altLang="ru-RU" sz="1600" dirty="0"/>
          </a:p>
        </p:txBody>
      </p:sp>
    </p:spTree>
    <p:extLst>
      <p:ext uri="{BB962C8B-B14F-4D97-AF65-F5344CB8AC3E}">
        <p14:creationId xmlns:p14="http://schemas.microsoft.com/office/powerpoint/2010/main" val="264787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Макеты слайдов">
  <a:themeElements>
    <a:clrScheme name="Проект 5-10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2478A"/>
      </a:accent1>
      <a:accent2>
        <a:srgbClr val="FF3A1D"/>
      </a:accent2>
      <a:accent3>
        <a:srgbClr val="00A6EA"/>
      </a:accent3>
      <a:accent4>
        <a:srgbClr val="504E53"/>
      </a:accent4>
      <a:accent5>
        <a:srgbClr val="F07F09"/>
      </a:accent5>
      <a:accent6>
        <a:srgbClr val="42955F"/>
      </a:accent6>
      <a:hlink>
        <a:srgbClr val="0563C1"/>
      </a:hlink>
      <a:folHlink>
        <a:srgbClr val="954F72"/>
      </a:folHlink>
    </a:clrScheme>
    <a:fontScheme name="Другая 2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21545</TotalTime>
  <Words>749</Words>
  <Application>Microsoft Office PowerPoint</Application>
  <PresentationFormat>Произвольный</PresentationFormat>
  <Paragraphs>93</Paragraphs>
  <Slides>6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Тема Office</vt:lpstr>
      <vt:lpstr>Макеты слайдов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Igor Stepanov</dc:creator>
  <cp:lastModifiedBy>Глушков Дмитрий Олегович</cp:lastModifiedBy>
  <cp:revision>1465</cp:revision>
  <cp:lastPrinted>2019-12-24T00:45:48Z</cp:lastPrinted>
  <dcterms:created xsi:type="dcterms:W3CDTF">2018-11-23T04:15:40Z</dcterms:created>
  <dcterms:modified xsi:type="dcterms:W3CDTF">2021-04-30T02:55:32Z</dcterms:modified>
</cp:coreProperties>
</file>