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62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41FE4-360B-4C1E-AD8D-411C8242BBEA}" type="datetimeFigureOut">
              <a:rPr lang="ru-RU" smtClean="0"/>
              <a:t>02.06.2016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0F4A7-30CE-4B6F-B210-88CCF96FA423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41FE4-360B-4C1E-AD8D-411C8242BBEA}" type="datetimeFigureOut">
              <a:rPr lang="ru-RU" smtClean="0"/>
              <a:t>02.06.2016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0F4A7-30CE-4B6F-B210-88CCF96FA4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41FE4-360B-4C1E-AD8D-411C8242BBEA}" type="datetimeFigureOut">
              <a:rPr lang="ru-RU" smtClean="0"/>
              <a:t>02.06.2016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0F4A7-30CE-4B6F-B210-88CCF96FA423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41FE4-360B-4C1E-AD8D-411C8242BBEA}" type="datetimeFigureOut">
              <a:rPr lang="ru-RU" smtClean="0"/>
              <a:t>02.06.2016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0F4A7-30CE-4B6F-B210-88CCF96FA4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41FE4-360B-4C1E-AD8D-411C8242BBEA}" type="datetimeFigureOut">
              <a:rPr lang="ru-RU" smtClean="0"/>
              <a:t>02.06.2016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0F4A7-30CE-4B6F-B210-88CCF96FA423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41FE4-360B-4C1E-AD8D-411C8242BBEA}" type="datetimeFigureOut">
              <a:rPr lang="ru-RU" smtClean="0"/>
              <a:t>02.06.2016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0F4A7-30CE-4B6F-B210-88CCF96FA4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41FE4-360B-4C1E-AD8D-411C8242BBEA}" type="datetimeFigureOut">
              <a:rPr lang="ru-RU" smtClean="0"/>
              <a:t>02.06.2016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0F4A7-30CE-4B6F-B210-88CCF96FA4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41FE4-360B-4C1E-AD8D-411C8242BBEA}" type="datetimeFigureOut">
              <a:rPr lang="ru-RU" smtClean="0"/>
              <a:t>02.06.2016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0F4A7-30CE-4B6F-B210-88CCF96FA423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41FE4-360B-4C1E-AD8D-411C8242BBEA}" type="datetimeFigureOut">
              <a:rPr lang="ru-RU" smtClean="0"/>
              <a:t>02.06.2016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0F4A7-30CE-4B6F-B210-88CCF96FA4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41FE4-360B-4C1E-AD8D-411C8242BBEA}" type="datetimeFigureOut">
              <a:rPr lang="ru-RU" smtClean="0"/>
              <a:t>02.06.2016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0F4A7-30CE-4B6F-B210-88CCF96FA4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41FE4-360B-4C1E-AD8D-411C8242BBEA}" type="datetimeFigureOut">
              <a:rPr lang="ru-RU" smtClean="0"/>
              <a:t>02.06.2016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0F4A7-30CE-4B6F-B210-88CCF96FA4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CFF41FE4-360B-4C1E-AD8D-411C8242BBEA}" type="datetimeFigureOut">
              <a:rPr lang="ru-RU" smtClean="0"/>
              <a:t>02.06.2016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8290F4A7-30CE-4B6F-B210-88CCF96FA42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commons.wikimedia.org/wiki/File:Siemens_3TD44_(151649).jpg?uselang=ru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electricalschool.info/spravochnik/apparaty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420888"/>
            <a:ext cx="82296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Теория автоматического управления и защит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5301208"/>
            <a:ext cx="8157592" cy="1204392"/>
          </a:xfrm>
        </p:spPr>
        <p:txBody>
          <a:bodyPr/>
          <a:lstStyle/>
          <a:p>
            <a:r>
              <a:rPr lang="ru-RU" dirty="0" smtClean="0"/>
              <a:t>Доцент, к.ф.-м.н. Иванова Е.В.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7895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upload.wikimedia.org/wikipedia/commons/thumb/4/49/Siemens_3TD44_%28151649%29.jpg/220px-Siemens_3TD44_%28151649%29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24744"/>
            <a:ext cx="7704856" cy="42484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954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Магнитный пускатель серии ПМЛ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484784"/>
            <a:ext cx="5976664" cy="41044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427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схема запуска двигателя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764704"/>
            <a:ext cx="7128792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683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20688"/>
            <a:ext cx="7632848" cy="540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4173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87590"/>
            <a:ext cx="4536504" cy="6054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52528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71</TotalTime>
  <Words>14</Words>
  <Application>Microsoft Office PowerPoint</Application>
  <PresentationFormat>Экран (4:3)</PresentationFormat>
  <Paragraphs>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Ясность</vt:lpstr>
      <vt:lpstr>Теория автоматического управления и защит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студент</dc:creator>
  <cp:lastModifiedBy>admin</cp:lastModifiedBy>
  <cp:revision>6</cp:revision>
  <dcterms:created xsi:type="dcterms:W3CDTF">2015-03-30T03:28:41Z</dcterms:created>
  <dcterms:modified xsi:type="dcterms:W3CDTF">2016-06-02T06:15:56Z</dcterms:modified>
</cp:coreProperties>
</file>