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handoutMasterIdLst>
    <p:handoutMasterId r:id="rId17"/>
  </p:handoutMasterIdLst>
  <p:sldIdLst>
    <p:sldId id="256" r:id="rId2"/>
    <p:sldId id="293" r:id="rId3"/>
    <p:sldId id="309" r:id="rId4"/>
    <p:sldId id="261" r:id="rId5"/>
    <p:sldId id="263" r:id="rId6"/>
    <p:sldId id="289" r:id="rId7"/>
    <p:sldId id="286" r:id="rId8"/>
    <p:sldId id="294" r:id="rId9"/>
    <p:sldId id="266" r:id="rId10"/>
    <p:sldId id="307" r:id="rId11"/>
    <p:sldId id="306" r:id="rId12"/>
    <p:sldId id="288" r:id="rId13"/>
    <p:sldId id="308" r:id="rId14"/>
    <p:sldId id="270" r:id="rId15"/>
  </p:sldIdLst>
  <p:sldSz cx="12192000" cy="6858000"/>
  <p:notesSz cx="6791325" cy="9872663"/>
  <p:custDataLst>
    <p:tags r:id="rId18"/>
  </p:custDataLst>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 uri="{2D200454-40CA-4A62-9FC3-DE9A4176ACB9}">
      <p15:notesGuideLst xmlns:p15="http://schemas.microsoft.com/office/powerpoint/2012/main" xmlns=""/>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Дмитрий Седнев" initials="ДС" lastIdx="0"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30"/>
    </p:ext>
    <p:ext uri="{FD5EFAAD-0ECE-453E-9831-46B23BE46B34}">
      <p15:chartTrackingRefBased xmlns:p15="http://schemas.microsoft.com/office/powerpoint/2012/main" xmlns="" val="1"/>
    </p:ext>
    <p:ext uri="{1BD7E111-0CB8-44D6-8891-C1BB2F81B7CC}">
      <p1710:readonlyRecommended xmlns:p1710="http://schemas.microsoft.com/office/powerpoint/2017/10/main" xmlns=""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Средний стиль 2 — акцент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9D7B26C5-4107-4FEC-AEDC-1716B250A1EF}" styleName="Светлый стиль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755" autoAdjust="0"/>
    <p:restoredTop sz="99852" autoAdjust="0"/>
  </p:normalViewPr>
  <p:slideViewPr>
    <p:cSldViewPr snapToGrid="0" showGuides="1">
      <p:cViewPr>
        <p:scale>
          <a:sx n="90" d="100"/>
          <a:sy n="90" d="100"/>
        </p:scale>
        <p:origin x="-114" y="-204"/>
      </p:cViewPr>
      <p:guideLst>
        <p:guide orient="horz" pos="2160"/>
        <p:guide pos="3840"/>
      </p:guideLst>
    </p:cSldViewPr>
  </p:slideViewPr>
  <p:notesTextViewPr>
    <p:cViewPr>
      <p:scale>
        <a:sx n="1" d="1"/>
        <a:sy n="1" d="1"/>
      </p:scale>
      <p:origin x="0" y="0"/>
    </p:cViewPr>
  </p:notesTextViewPr>
  <p:notesViewPr>
    <p:cSldViewPr snapToGrid="0">
      <p:cViewPr varScale="1">
        <p:scale>
          <a:sx n="81" d="100"/>
          <a:sy n="81" d="100"/>
        </p:scale>
        <p:origin x="3996" y="10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gs" Target="tags/tag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43225" cy="4953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sz="quarter" idx="1"/>
          </p:nvPr>
        </p:nvSpPr>
        <p:spPr>
          <a:xfrm>
            <a:off x="3846513" y="0"/>
            <a:ext cx="2943225" cy="495300"/>
          </a:xfrm>
          <a:prstGeom prst="rect">
            <a:avLst/>
          </a:prstGeom>
        </p:spPr>
        <p:txBody>
          <a:bodyPr vert="horz" lIns="91440" tIns="45720" rIns="91440" bIns="45720" rtlCol="0"/>
          <a:lstStyle>
            <a:lvl1pPr algn="r">
              <a:defRPr sz="1200"/>
            </a:lvl1pPr>
          </a:lstStyle>
          <a:p>
            <a:fld id="{E2449973-B2ED-47F8-8A78-D28DB888792A}" type="datetimeFigureOut">
              <a:rPr lang="ru-RU" smtClean="0"/>
              <a:t>26.02.2025</a:t>
            </a:fld>
            <a:endParaRPr lang="ru-RU"/>
          </a:p>
        </p:txBody>
      </p:sp>
      <p:sp>
        <p:nvSpPr>
          <p:cNvPr id="4" name="Нижний колонтитул 3"/>
          <p:cNvSpPr>
            <a:spLocks noGrp="1"/>
          </p:cNvSpPr>
          <p:nvPr>
            <p:ph type="ftr" sz="quarter" idx="2"/>
          </p:nvPr>
        </p:nvSpPr>
        <p:spPr>
          <a:xfrm>
            <a:off x="0" y="9377363"/>
            <a:ext cx="2943225" cy="495300"/>
          </a:xfrm>
          <a:prstGeom prst="rect">
            <a:avLst/>
          </a:prstGeom>
        </p:spPr>
        <p:txBody>
          <a:bodyPr vert="horz" lIns="91440" tIns="45720" rIns="91440" bIns="45720" rtlCol="0" anchor="b"/>
          <a:lstStyle>
            <a:lvl1pPr algn="l">
              <a:defRPr sz="1200"/>
            </a:lvl1pPr>
          </a:lstStyle>
          <a:p>
            <a:endParaRPr lang="ru-RU"/>
          </a:p>
        </p:txBody>
      </p:sp>
      <p:sp>
        <p:nvSpPr>
          <p:cNvPr id="5" name="Номер слайда 4"/>
          <p:cNvSpPr>
            <a:spLocks noGrp="1"/>
          </p:cNvSpPr>
          <p:nvPr>
            <p:ph type="sldNum" sz="quarter" idx="3"/>
          </p:nvPr>
        </p:nvSpPr>
        <p:spPr>
          <a:xfrm>
            <a:off x="3846513" y="9377363"/>
            <a:ext cx="2943225" cy="495300"/>
          </a:xfrm>
          <a:prstGeom prst="rect">
            <a:avLst/>
          </a:prstGeom>
        </p:spPr>
        <p:txBody>
          <a:bodyPr vert="horz" lIns="91440" tIns="45720" rIns="91440" bIns="45720" rtlCol="0" anchor="b"/>
          <a:lstStyle>
            <a:lvl1pPr algn="r">
              <a:defRPr sz="1200"/>
            </a:lvl1pPr>
          </a:lstStyle>
          <a:p>
            <a:fld id="{CF5FD72E-0A6E-4C0A-A8ED-F814144E9BE6}" type="slidenum">
              <a:rPr lang="ru-RU" smtClean="0"/>
              <a:t>‹#›</a:t>
            </a:fld>
            <a:endParaRPr lang="ru-RU"/>
          </a:p>
        </p:txBody>
      </p:sp>
    </p:spTree>
    <p:extLst>
      <p:ext uri="{BB962C8B-B14F-4D97-AF65-F5344CB8AC3E}">
        <p14:creationId xmlns:p14="http://schemas.microsoft.com/office/powerpoint/2010/main" val="106455457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43225" cy="4953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46513" y="0"/>
            <a:ext cx="2943225" cy="495300"/>
          </a:xfrm>
          <a:prstGeom prst="rect">
            <a:avLst/>
          </a:prstGeom>
        </p:spPr>
        <p:txBody>
          <a:bodyPr vert="horz" lIns="91440" tIns="45720" rIns="91440" bIns="45720" rtlCol="0"/>
          <a:lstStyle>
            <a:lvl1pPr algn="r">
              <a:defRPr sz="1200"/>
            </a:lvl1pPr>
          </a:lstStyle>
          <a:p>
            <a:fld id="{B8DDC125-F1CB-421D-BF0C-479EBC807B8B}" type="datetimeFigureOut">
              <a:rPr lang="ru-RU" smtClean="0"/>
              <a:t>26.02.2025</a:t>
            </a:fld>
            <a:endParaRPr lang="ru-RU"/>
          </a:p>
        </p:txBody>
      </p:sp>
      <p:sp>
        <p:nvSpPr>
          <p:cNvPr id="4" name="Образ слайда 3"/>
          <p:cNvSpPr>
            <a:spLocks noGrp="1" noRot="1" noChangeAspect="1"/>
          </p:cNvSpPr>
          <p:nvPr>
            <p:ph type="sldImg" idx="2"/>
          </p:nvPr>
        </p:nvSpPr>
        <p:spPr>
          <a:xfrm>
            <a:off x="434975" y="1233488"/>
            <a:ext cx="5921375" cy="3332162"/>
          </a:xfrm>
          <a:prstGeom prst="rect">
            <a:avLst/>
          </a:prstGeom>
          <a:noFill/>
          <a:ln w="12700">
            <a:solidFill>
              <a:prstClr val="black"/>
            </a:solidFill>
          </a:ln>
        </p:spPr>
      </p:sp>
      <p:sp>
        <p:nvSpPr>
          <p:cNvPr id="5" name="Заметки 4"/>
          <p:cNvSpPr>
            <a:spLocks noGrp="1"/>
          </p:cNvSpPr>
          <p:nvPr>
            <p:ph type="body" sz="quarter" idx="3"/>
          </p:nvPr>
        </p:nvSpPr>
        <p:spPr>
          <a:xfrm>
            <a:off x="679450" y="4751388"/>
            <a:ext cx="5432425" cy="3887787"/>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9377363"/>
            <a:ext cx="2943225" cy="4953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46513" y="9377363"/>
            <a:ext cx="2943225" cy="495300"/>
          </a:xfrm>
          <a:prstGeom prst="rect">
            <a:avLst/>
          </a:prstGeom>
        </p:spPr>
        <p:txBody>
          <a:bodyPr vert="horz" lIns="91440" tIns="45720" rIns="91440" bIns="45720" rtlCol="0" anchor="b"/>
          <a:lstStyle>
            <a:lvl1pPr algn="r">
              <a:defRPr sz="1200"/>
            </a:lvl1pPr>
          </a:lstStyle>
          <a:p>
            <a:fld id="{951DB774-640C-411A-8718-DDB764B45302}" type="slidenum">
              <a:rPr lang="ru-RU" smtClean="0"/>
              <a:t>‹#›</a:t>
            </a:fld>
            <a:endParaRPr lang="ru-RU"/>
          </a:p>
        </p:txBody>
      </p:sp>
    </p:spTree>
    <p:extLst>
      <p:ext uri="{BB962C8B-B14F-4D97-AF65-F5344CB8AC3E}">
        <p14:creationId xmlns:p14="http://schemas.microsoft.com/office/powerpoint/2010/main" val="2535455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Титульный слайд">
    <p:bg>
      <p:bgPr>
        <a:solidFill>
          <a:schemeClr val="bg1"/>
        </a:solidFill>
        <a:effectLst/>
      </p:bgPr>
    </p:bg>
    <p:spTree>
      <p:nvGrpSpPr>
        <p:cNvPr id="1" name=""/>
        <p:cNvGrpSpPr/>
        <p:nvPr/>
      </p:nvGrpSpPr>
      <p:grpSpPr>
        <a:xfrm>
          <a:off x="0" y="0"/>
          <a:ext cx="0" cy="0"/>
          <a:chOff x="0" y="0"/>
          <a:chExt cx="0" cy="0"/>
        </a:xfrm>
      </p:grpSpPr>
      <p:pic>
        <p:nvPicPr>
          <p:cNvPr id="10" name="Рисунок 9"/>
          <p:cNvPicPr>
            <a:picLocks noChangeAspect="1"/>
          </p:cNvPicPr>
          <p:nvPr userDrawn="1"/>
        </p:nvPicPr>
        <p:blipFill>
          <a:blip r:embed="rId2">
            <a:extLst>
              <a:ext uri="{28A0092B-C50C-407E-A947-70E740481C1C}">
                <a14:useLocalDpi xmlns:a14="http://schemas.microsoft.com/office/drawing/2010/main" val="0"/>
              </a:ext>
            </a:extLst>
          </a:blip>
          <a:srcRect t="-1" r="65521" b="15899"/>
          <a:stretch>
            <a:fillRect/>
          </a:stretch>
        </p:blipFill>
        <p:spPr>
          <a:xfrm>
            <a:off x="0" y="-1"/>
            <a:ext cx="4203700" cy="6858001"/>
          </a:xfrm>
          <a:prstGeom prst="rect">
            <a:avLst/>
          </a:prstGeom>
        </p:spPr>
      </p:pic>
      <p:sp>
        <p:nvSpPr>
          <p:cNvPr id="2" name="Заголовок 1"/>
          <p:cNvSpPr>
            <a:spLocks noGrp="1"/>
          </p:cNvSpPr>
          <p:nvPr>
            <p:ph type="ctrTitle" hasCustomPrompt="1"/>
          </p:nvPr>
        </p:nvSpPr>
        <p:spPr>
          <a:xfrm>
            <a:off x="4970455" y="1894702"/>
            <a:ext cx="6760226" cy="2165607"/>
          </a:xfrm>
        </p:spPr>
        <p:txBody>
          <a:bodyPr anchor="b">
            <a:normAutofit/>
          </a:bodyPr>
          <a:lstStyle>
            <a:lvl1pPr algn="l">
              <a:defRPr sz="3400" cap="all" spc="300" baseline="0"/>
            </a:lvl1pPr>
          </a:lstStyle>
          <a:p>
            <a:r>
              <a:rPr lang="ru-RU" smtClean="0"/>
              <a:t>Название презентации</a:t>
            </a:r>
            <a:endParaRPr lang="ru-RU"/>
          </a:p>
        </p:txBody>
      </p:sp>
      <p:sp>
        <p:nvSpPr>
          <p:cNvPr id="3" name="Подзаголовок 2"/>
          <p:cNvSpPr>
            <a:spLocks noGrp="1"/>
          </p:cNvSpPr>
          <p:nvPr>
            <p:ph type="subTitle" idx="1" hasCustomPrompt="1"/>
          </p:nvPr>
        </p:nvSpPr>
        <p:spPr>
          <a:xfrm>
            <a:off x="4970454" y="4060310"/>
            <a:ext cx="6760226" cy="832965"/>
          </a:xfrm>
        </p:spPr>
        <p:txBody>
          <a:bodyPr/>
          <a:lstStyle>
            <a:lvl1pPr marL="0" indent="0" algn="l">
              <a:buNone/>
              <a:defRPr sz="2400" spc="2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Дополнительное название</a:t>
            </a:r>
            <a:endParaRPr lang="ru-RU"/>
          </a:p>
        </p:txBody>
      </p:sp>
      <p:sp>
        <p:nvSpPr>
          <p:cNvPr id="7" name="Прямоугольник 6"/>
          <p:cNvSpPr/>
          <p:nvPr userDrawn="1"/>
        </p:nvSpPr>
        <p:spPr>
          <a:xfrm>
            <a:off x="0" y="0"/>
            <a:ext cx="4233793" cy="6863071"/>
          </a:xfrm>
          <a:prstGeom prst="rect">
            <a:avLst/>
          </a:prstGeom>
          <a:solidFill>
            <a:schemeClr val="bg1">
              <a:alpha val="4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1" name="Прямоугольник 10"/>
          <p:cNvSpPr/>
          <p:nvPr userDrawn="1"/>
        </p:nvSpPr>
        <p:spPr>
          <a:xfrm>
            <a:off x="5037704" y="4893275"/>
            <a:ext cx="876530" cy="85520"/>
          </a:xfrm>
          <a:prstGeom prst="rect">
            <a:avLst/>
          </a:prstGeom>
          <a:solidFill>
            <a:srgbClr val="00C8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4" name="Текст 13"/>
          <p:cNvSpPr>
            <a:spLocks noGrp="1"/>
          </p:cNvSpPr>
          <p:nvPr>
            <p:ph type="body" sz="quarter" idx="10" hasCustomPrompt="1"/>
          </p:nvPr>
        </p:nvSpPr>
        <p:spPr>
          <a:xfrm>
            <a:off x="5037138" y="6482492"/>
            <a:ext cx="1949450" cy="289011"/>
          </a:xfrm>
        </p:spPr>
        <p:txBody>
          <a:bodyPr/>
          <a:lstStyle>
            <a:lvl1pPr marL="0" indent="0">
              <a:buNone/>
              <a:defRPr sz="1600">
                <a:solidFill>
                  <a:schemeClr val="tx1">
                    <a:lumMod val="50000"/>
                    <a:lumOff val="50000"/>
                  </a:schemeClr>
                </a:solidFill>
              </a:defRPr>
            </a:lvl1pPr>
            <a:lvl2pPr marL="457200" indent="0">
              <a:buNone/>
              <a:defRPr/>
            </a:lvl2pPr>
            <a:lvl3pPr marL="914400" indent="0">
              <a:buNone/>
              <a:defRPr/>
            </a:lvl3pPr>
            <a:lvl4pPr marL="1371600" indent="0">
              <a:buNone/>
              <a:defRPr/>
            </a:lvl4pPr>
            <a:lvl5pPr marL="1828800" indent="0">
              <a:buNone/>
              <a:defRPr/>
            </a:lvl5pPr>
          </a:lstStyle>
          <a:p>
            <a:pPr lvl="0"/>
            <a:r>
              <a:rPr lang="ru-RU" smtClean="0"/>
              <a:t>дата</a:t>
            </a:r>
            <a:endParaRPr lang="ru-RU"/>
          </a:p>
        </p:txBody>
      </p:sp>
      <p:sp>
        <p:nvSpPr>
          <p:cNvPr id="17" name="Текст 16"/>
          <p:cNvSpPr>
            <a:spLocks noGrp="1"/>
          </p:cNvSpPr>
          <p:nvPr>
            <p:ph type="body" sz="quarter" idx="12" hasCustomPrompt="1"/>
          </p:nvPr>
        </p:nvSpPr>
        <p:spPr>
          <a:xfrm>
            <a:off x="4970590" y="4979008"/>
            <a:ext cx="4890102" cy="808038"/>
          </a:xfrm>
        </p:spPr>
        <p:txBody>
          <a:bodyPr/>
          <a:lstStyle>
            <a:lvl1pPr marL="0" indent="0">
              <a:lnSpc>
                <a:spcPct val="100000"/>
              </a:lnSpc>
              <a:spcBef>
                <a:spcPct val="0"/>
              </a:spcBef>
              <a:buNone/>
              <a:defRPr>
                <a:solidFill>
                  <a:schemeClr val="tx1">
                    <a:lumMod val="50000"/>
                    <a:lumOff val="50000"/>
                  </a:schemeClr>
                </a:solidFill>
              </a:defRPr>
            </a:lvl1pPr>
            <a:lvl2pPr marL="457200" indent="0">
              <a:buNone/>
              <a:defRPr/>
            </a:lvl2pPr>
            <a:lvl3pPr marL="914400" indent="0">
              <a:buNone/>
              <a:defRPr/>
            </a:lvl3pPr>
            <a:lvl4pPr marL="1371600" indent="0">
              <a:buNone/>
              <a:defRPr/>
            </a:lvl4pPr>
            <a:lvl5pPr marL="1828800" indent="0">
              <a:buNone/>
              <a:defRPr/>
            </a:lvl5pPr>
          </a:lstStyle>
          <a:p>
            <a:pPr lvl="0"/>
            <a:r>
              <a:rPr lang="ru-RU" smtClean="0"/>
              <a:t>ФИО выступающего,</a:t>
            </a:r>
          </a:p>
          <a:p>
            <a:pPr lvl="0"/>
            <a:r>
              <a:rPr lang="ru-RU" smtClean="0"/>
              <a:t>должность</a:t>
            </a:r>
            <a:endParaRPr lang="ru-RU"/>
          </a:p>
        </p:txBody>
      </p:sp>
      <p:pic>
        <p:nvPicPr>
          <p:cNvPr id="12" name="Рисунок 1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037138" y="1199210"/>
            <a:ext cx="2295536" cy="496375"/>
          </a:xfrm>
          <a:prstGeom prst="rect">
            <a:avLst/>
          </a:prstGeom>
        </p:spPr>
      </p:pic>
      <p:pic>
        <p:nvPicPr>
          <p:cNvPr id="13" name="Рисунок 12"/>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367008" y="1199210"/>
            <a:ext cx="3363672" cy="496375"/>
          </a:xfrm>
          <a:prstGeom prst="rect">
            <a:avLst/>
          </a:prstGeom>
        </p:spPr>
      </p:pic>
    </p:spTree>
    <p:extLst>
      <p:ext uri="{BB962C8B-B14F-4D97-AF65-F5344CB8AC3E}">
        <p14:creationId xmlns:p14="http://schemas.microsoft.com/office/powerpoint/2010/main" val="569233934"/>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Основной слайд">
    <p:spTree>
      <p:nvGrpSpPr>
        <p:cNvPr id="1" name=""/>
        <p:cNvGrpSpPr/>
        <p:nvPr/>
      </p:nvGrpSpPr>
      <p:grpSpPr>
        <a:xfrm>
          <a:off x="0" y="0"/>
          <a:ext cx="0" cy="0"/>
          <a:chOff x="0" y="0"/>
          <a:chExt cx="0" cy="0"/>
        </a:xfrm>
      </p:grpSpPr>
      <p:sp>
        <p:nvSpPr>
          <p:cNvPr id="3" name="Номер слайда 2"/>
          <p:cNvSpPr>
            <a:spLocks noGrp="1"/>
          </p:cNvSpPr>
          <p:nvPr>
            <p:ph type="sldNum" sz="quarter" idx="10"/>
          </p:nvPr>
        </p:nvSpPr>
        <p:spPr>
          <a:xfrm>
            <a:off x="9943070" y="6499653"/>
            <a:ext cx="1939182" cy="358347"/>
          </a:xfrm>
        </p:spPr>
        <p:txBody>
          <a:bodyPr/>
          <a:lstStyle/>
          <a:p>
            <a:fld id="{751D432A-D135-4954-8559-2B6A9DE81B6A}" type="slidenum">
              <a:rPr lang="ru-RU" smtClean="0"/>
              <a:t>‹#›</a:t>
            </a:fld>
            <a:endParaRPr lang="ru-RU"/>
          </a:p>
        </p:txBody>
      </p:sp>
      <p:pic>
        <p:nvPicPr>
          <p:cNvPr id="8" name="Рисунок 7"/>
          <p:cNvPicPr>
            <a:picLocks noChangeAspect="1"/>
          </p:cNvPicPr>
          <p:nvPr userDrawn="1"/>
        </p:nvPicPr>
        <p:blipFill>
          <a:blip r:embed="rId2">
            <a:extLst>
              <a:ext uri="{28A0092B-C50C-407E-A947-70E740481C1C}">
                <a14:useLocalDpi xmlns:a14="http://schemas.microsoft.com/office/drawing/2010/main" val="0"/>
              </a:ext>
            </a:extLst>
          </a:blip>
          <a:srcRect b="68794"/>
          <a:stretch>
            <a:fillRect/>
          </a:stretch>
        </p:blipFill>
        <p:spPr>
          <a:xfrm>
            <a:off x="0" y="-1"/>
            <a:ext cx="12192000" cy="2540001"/>
          </a:xfrm>
          <a:prstGeom prst="rect">
            <a:avLst/>
          </a:prstGeom>
        </p:spPr>
      </p:pic>
      <p:sp>
        <p:nvSpPr>
          <p:cNvPr id="9" name="Прямоугольник 8"/>
          <p:cNvSpPr/>
          <p:nvPr userDrawn="1"/>
        </p:nvSpPr>
        <p:spPr>
          <a:xfrm>
            <a:off x="0" y="0"/>
            <a:ext cx="12192000" cy="2552700"/>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Прямоугольник 9"/>
          <p:cNvSpPr/>
          <p:nvPr userDrawn="1"/>
        </p:nvSpPr>
        <p:spPr>
          <a:xfrm>
            <a:off x="1983756" y="2951692"/>
            <a:ext cx="876530" cy="85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p:cNvSpPr>
            <a:spLocks noGrp="1"/>
          </p:cNvSpPr>
          <p:nvPr>
            <p:ph type="title"/>
          </p:nvPr>
        </p:nvSpPr>
        <p:spPr>
          <a:xfrm>
            <a:off x="838200" y="289997"/>
            <a:ext cx="8289324" cy="1579005"/>
          </a:xfrm>
        </p:spPr>
        <p:txBody>
          <a:bodyPr>
            <a:normAutofit/>
          </a:bodyPr>
          <a:lstStyle>
            <a:lvl1pPr>
              <a:defRPr sz="3200" cap="all" baseline="0"/>
            </a:lvl1pPr>
          </a:lstStyle>
          <a:p>
            <a:r>
              <a:rPr lang="ru-RU" smtClean="0"/>
              <a:t>Образец заголовка</a:t>
            </a:r>
            <a:endParaRPr lang="ru-RU"/>
          </a:p>
        </p:txBody>
      </p:sp>
      <p:sp>
        <p:nvSpPr>
          <p:cNvPr id="15" name="Текст 14"/>
          <p:cNvSpPr>
            <a:spLocks noGrp="1"/>
          </p:cNvSpPr>
          <p:nvPr>
            <p:ph type="body" sz="quarter" idx="12"/>
          </p:nvPr>
        </p:nvSpPr>
        <p:spPr>
          <a:xfrm>
            <a:off x="1983756" y="3246438"/>
            <a:ext cx="7287244" cy="325321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16" name="Нижний колонтитул 4"/>
          <p:cNvSpPr>
            <a:spLocks noGrp="1"/>
          </p:cNvSpPr>
          <p:nvPr>
            <p:ph type="ftr" sz="quarter" idx="11"/>
          </p:nvPr>
        </p:nvSpPr>
        <p:spPr>
          <a:xfrm>
            <a:off x="1981200" y="6499653"/>
            <a:ext cx="4114800" cy="365125"/>
          </a:xfrm>
          <a:prstGeom prst="rect">
            <a:avLst/>
          </a:prstGeom>
        </p:spPr>
        <p:txBody>
          <a:bodyPr/>
          <a:lstStyle>
            <a:lvl1pPr>
              <a:defRPr sz="1400">
                <a:solidFill>
                  <a:schemeClr val="tx1">
                    <a:lumMod val="50000"/>
                    <a:lumOff val="50000"/>
                  </a:schemeClr>
                </a:solidFill>
              </a:defRPr>
            </a:lvl1pPr>
          </a:lstStyle>
          <a:p>
            <a:endParaRPr lang="ru-RU"/>
          </a:p>
        </p:txBody>
      </p:sp>
      <p:sp>
        <p:nvSpPr>
          <p:cNvPr id="17" name="Дата 2"/>
          <p:cNvSpPr>
            <a:spLocks noGrp="1"/>
          </p:cNvSpPr>
          <p:nvPr>
            <p:ph type="dt" sz="half" idx="13"/>
          </p:nvPr>
        </p:nvSpPr>
        <p:spPr>
          <a:xfrm>
            <a:off x="149857" y="6499653"/>
            <a:ext cx="1495308" cy="365125"/>
          </a:xfrm>
          <a:prstGeom prst="rect">
            <a:avLst/>
          </a:prstGeom>
        </p:spPr>
        <p:txBody>
          <a:bodyPr/>
          <a:lstStyle>
            <a:lvl1pPr>
              <a:defRPr sz="1400">
                <a:solidFill>
                  <a:schemeClr val="bg2">
                    <a:lumMod val="50000"/>
                  </a:schemeClr>
                </a:solidFill>
              </a:defRPr>
            </a:lvl1pPr>
          </a:lstStyle>
          <a:p>
            <a:endParaRPr lang="ru-RU"/>
          </a:p>
        </p:txBody>
      </p:sp>
      <p:pic>
        <p:nvPicPr>
          <p:cNvPr id="18" name="Рисунок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204958" y="879287"/>
            <a:ext cx="2677293" cy="400123"/>
          </a:xfrm>
          <a:prstGeom prst="rect">
            <a:avLst/>
          </a:prstGeom>
        </p:spPr>
      </p:pic>
    </p:spTree>
    <p:extLst>
      <p:ext uri="{BB962C8B-B14F-4D97-AF65-F5344CB8AC3E}">
        <p14:creationId xmlns:p14="http://schemas.microsoft.com/office/powerpoint/2010/main" val="197424853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Два списка">
    <p:spTree>
      <p:nvGrpSpPr>
        <p:cNvPr id="1" name=""/>
        <p:cNvGrpSpPr/>
        <p:nvPr/>
      </p:nvGrpSpPr>
      <p:grpSpPr>
        <a:xfrm>
          <a:off x="0" y="0"/>
          <a:ext cx="0" cy="0"/>
          <a:chOff x="0" y="0"/>
          <a:chExt cx="0" cy="0"/>
        </a:xfrm>
      </p:grpSpPr>
      <p:sp>
        <p:nvSpPr>
          <p:cNvPr id="3" name="Номер слайда 2"/>
          <p:cNvSpPr>
            <a:spLocks noGrp="1"/>
          </p:cNvSpPr>
          <p:nvPr>
            <p:ph type="sldNum" sz="quarter" idx="10"/>
          </p:nvPr>
        </p:nvSpPr>
        <p:spPr>
          <a:xfrm>
            <a:off x="9943070" y="6499653"/>
            <a:ext cx="1939182" cy="358347"/>
          </a:xfrm>
        </p:spPr>
        <p:txBody>
          <a:bodyPr/>
          <a:lstStyle/>
          <a:p>
            <a:fld id="{751D432A-D135-4954-8559-2B6A9DE81B6A}" type="slidenum">
              <a:rPr lang="ru-RU" smtClean="0"/>
              <a:t>‹#›</a:t>
            </a:fld>
            <a:endParaRPr lang="ru-RU"/>
          </a:p>
        </p:txBody>
      </p:sp>
      <p:pic>
        <p:nvPicPr>
          <p:cNvPr id="8" name="Рисунок 7"/>
          <p:cNvPicPr>
            <a:picLocks noChangeAspect="1"/>
          </p:cNvPicPr>
          <p:nvPr userDrawn="1"/>
        </p:nvPicPr>
        <p:blipFill>
          <a:blip r:embed="rId2">
            <a:extLst>
              <a:ext uri="{28A0092B-C50C-407E-A947-70E740481C1C}">
                <a14:useLocalDpi xmlns:a14="http://schemas.microsoft.com/office/drawing/2010/main" val="0"/>
              </a:ext>
            </a:extLst>
          </a:blip>
          <a:srcRect b="68794"/>
          <a:stretch>
            <a:fillRect/>
          </a:stretch>
        </p:blipFill>
        <p:spPr>
          <a:xfrm>
            <a:off x="0" y="-1"/>
            <a:ext cx="12192000" cy="2540001"/>
          </a:xfrm>
          <a:prstGeom prst="rect">
            <a:avLst/>
          </a:prstGeom>
        </p:spPr>
      </p:pic>
      <p:sp>
        <p:nvSpPr>
          <p:cNvPr id="9" name="Прямоугольник 8"/>
          <p:cNvSpPr/>
          <p:nvPr userDrawn="1"/>
        </p:nvSpPr>
        <p:spPr>
          <a:xfrm>
            <a:off x="0" y="0"/>
            <a:ext cx="12192000" cy="2552700"/>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p:cNvSpPr>
            <a:spLocks noGrp="1"/>
          </p:cNvSpPr>
          <p:nvPr>
            <p:ph type="title"/>
          </p:nvPr>
        </p:nvSpPr>
        <p:spPr>
          <a:xfrm>
            <a:off x="838200" y="289997"/>
            <a:ext cx="8312150" cy="1579005"/>
          </a:xfrm>
        </p:spPr>
        <p:txBody>
          <a:bodyPr>
            <a:normAutofit/>
          </a:bodyPr>
          <a:lstStyle>
            <a:lvl1pPr>
              <a:defRPr sz="3200" cap="all" baseline="0"/>
            </a:lvl1pPr>
          </a:lstStyle>
          <a:p>
            <a:r>
              <a:rPr lang="ru-RU" smtClean="0"/>
              <a:t>Образец заголовка</a:t>
            </a:r>
            <a:endParaRPr lang="ru-RU"/>
          </a:p>
        </p:txBody>
      </p:sp>
      <p:sp>
        <p:nvSpPr>
          <p:cNvPr id="15" name="Текст 14"/>
          <p:cNvSpPr>
            <a:spLocks noGrp="1"/>
          </p:cNvSpPr>
          <p:nvPr>
            <p:ph type="body" sz="quarter" idx="12"/>
          </p:nvPr>
        </p:nvSpPr>
        <p:spPr>
          <a:xfrm>
            <a:off x="1983756" y="3827633"/>
            <a:ext cx="4754795" cy="26720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13"/>
          </p:nvPr>
        </p:nvSpPr>
        <p:spPr>
          <a:xfrm>
            <a:off x="6862763" y="3827558"/>
            <a:ext cx="4785540" cy="267166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12" name="Прямоугольник 11"/>
          <p:cNvSpPr/>
          <p:nvPr userDrawn="1"/>
        </p:nvSpPr>
        <p:spPr>
          <a:xfrm>
            <a:off x="1983756" y="3742113"/>
            <a:ext cx="876530" cy="85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 name="Текст 6"/>
          <p:cNvSpPr>
            <a:spLocks noGrp="1"/>
          </p:cNvSpPr>
          <p:nvPr>
            <p:ph type="body" sz="quarter" idx="14" hasCustomPrompt="1"/>
          </p:nvPr>
        </p:nvSpPr>
        <p:spPr>
          <a:xfrm>
            <a:off x="1983756" y="2959147"/>
            <a:ext cx="5108575" cy="436563"/>
          </a:xfrm>
        </p:spPr>
        <p:txBody>
          <a:bodyPr/>
          <a:lstStyle>
            <a:lvl1pPr marL="0" indent="0">
              <a:buNone/>
              <a:defRPr b="1"/>
            </a:lvl1pPr>
          </a:lstStyle>
          <a:p>
            <a:pPr lvl="0"/>
            <a:r>
              <a:rPr lang="ru-RU" smtClean="0"/>
              <a:t>Дополнительная информация</a:t>
            </a:r>
            <a:endParaRPr lang="ru-RU"/>
          </a:p>
        </p:txBody>
      </p:sp>
      <p:sp>
        <p:nvSpPr>
          <p:cNvPr id="14" name="Нижний колонтитул 4"/>
          <p:cNvSpPr>
            <a:spLocks noGrp="1"/>
          </p:cNvSpPr>
          <p:nvPr>
            <p:ph type="ftr" sz="quarter" idx="11"/>
          </p:nvPr>
        </p:nvSpPr>
        <p:spPr>
          <a:xfrm>
            <a:off x="1983756" y="6492875"/>
            <a:ext cx="4114800" cy="365125"/>
          </a:xfrm>
          <a:prstGeom prst="rect">
            <a:avLst/>
          </a:prstGeom>
        </p:spPr>
        <p:txBody>
          <a:bodyPr/>
          <a:lstStyle>
            <a:lvl1pPr>
              <a:defRPr sz="1400">
                <a:solidFill>
                  <a:schemeClr val="tx1">
                    <a:lumMod val="50000"/>
                    <a:lumOff val="50000"/>
                  </a:schemeClr>
                </a:solidFill>
              </a:defRPr>
            </a:lvl1pPr>
          </a:lstStyle>
          <a:p>
            <a:endParaRPr lang="ru-RU"/>
          </a:p>
        </p:txBody>
      </p:sp>
      <p:sp>
        <p:nvSpPr>
          <p:cNvPr id="16" name="Дата 2"/>
          <p:cNvSpPr>
            <a:spLocks noGrp="1"/>
          </p:cNvSpPr>
          <p:nvPr>
            <p:ph type="dt" sz="half" idx="15"/>
          </p:nvPr>
        </p:nvSpPr>
        <p:spPr>
          <a:xfrm>
            <a:off x="254499" y="6492874"/>
            <a:ext cx="1495308" cy="365125"/>
          </a:xfrm>
          <a:prstGeom prst="rect">
            <a:avLst/>
          </a:prstGeom>
        </p:spPr>
        <p:txBody>
          <a:bodyPr/>
          <a:lstStyle>
            <a:lvl1pPr>
              <a:defRPr sz="1400">
                <a:solidFill>
                  <a:schemeClr val="bg2">
                    <a:lumMod val="50000"/>
                  </a:schemeClr>
                </a:solidFill>
              </a:defRPr>
            </a:lvl1pPr>
          </a:lstStyle>
          <a:p>
            <a:endParaRPr lang="ru-RU"/>
          </a:p>
        </p:txBody>
      </p:sp>
      <p:pic>
        <p:nvPicPr>
          <p:cNvPr id="20" name="Рисунок 1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204958" y="879287"/>
            <a:ext cx="2677293" cy="400123"/>
          </a:xfrm>
          <a:prstGeom prst="rect">
            <a:avLst/>
          </a:prstGeom>
        </p:spPr>
      </p:pic>
    </p:spTree>
    <p:extLst>
      <p:ext uri="{BB962C8B-B14F-4D97-AF65-F5344CB8AC3E}">
        <p14:creationId xmlns:p14="http://schemas.microsoft.com/office/powerpoint/2010/main" val="2008109979"/>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Доп.информация">
    <p:spTree>
      <p:nvGrpSpPr>
        <p:cNvPr id="1" name=""/>
        <p:cNvGrpSpPr/>
        <p:nvPr/>
      </p:nvGrpSpPr>
      <p:grpSpPr>
        <a:xfrm>
          <a:off x="0" y="0"/>
          <a:ext cx="0" cy="0"/>
          <a:chOff x="0" y="0"/>
          <a:chExt cx="0" cy="0"/>
        </a:xfrm>
      </p:grpSpPr>
      <p:pic>
        <p:nvPicPr>
          <p:cNvPr id="10" name="Рисунок 9"/>
          <p:cNvPicPr>
            <a:picLocks noChangeAspect="1"/>
          </p:cNvPicPr>
          <p:nvPr userDrawn="1"/>
        </p:nvPicPr>
        <p:blipFill>
          <a:blip r:embed="rId2">
            <a:extLst>
              <a:ext uri="{28A0092B-C50C-407E-A947-70E740481C1C}">
                <a14:useLocalDpi xmlns:a14="http://schemas.microsoft.com/office/drawing/2010/main" val="0"/>
              </a:ext>
            </a:extLst>
          </a:blip>
          <a:srcRect t="-1" r="65521" b="15899"/>
          <a:stretch>
            <a:fillRect/>
          </a:stretch>
        </p:blipFill>
        <p:spPr>
          <a:xfrm>
            <a:off x="-1" y="-1"/>
            <a:ext cx="4942703" cy="6858001"/>
          </a:xfrm>
          <a:prstGeom prst="rect">
            <a:avLst/>
          </a:prstGeom>
        </p:spPr>
      </p:pic>
      <p:sp>
        <p:nvSpPr>
          <p:cNvPr id="11" name="Прямоугольник 10"/>
          <p:cNvSpPr/>
          <p:nvPr userDrawn="1"/>
        </p:nvSpPr>
        <p:spPr>
          <a:xfrm>
            <a:off x="0" y="0"/>
            <a:ext cx="4983892" cy="6863071"/>
          </a:xfrm>
          <a:prstGeom prst="rect">
            <a:avLst/>
          </a:prstGeom>
          <a:solidFill>
            <a:schemeClr val="bg1">
              <a:alpha val="4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p:cNvSpPr>
            <a:spLocks noGrp="1"/>
          </p:cNvSpPr>
          <p:nvPr>
            <p:ph type="title"/>
          </p:nvPr>
        </p:nvSpPr>
        <p:spPr>
          <a:xfrm>
            <a:off x="584199" y="680908"/>
            <a:ext cx="4061942" cy="1048039"/>
          </a:xfrm>
        </p:spPr>
        <p:txBody>
          <a:bodyPr>
            <a:normAutofit/>
          </a:bodyPr>
          <a:lstStyle>
            <a:lvl1pPr>
              <a:defRPr sz="3400" cap="all" baseline="0"/>
            </a:lvl1pPr>
          </a:lstStyle>
          <a:p>
            <a:r>
              <a:rPr lang="ru-RU" smtClean="0"/>
              <a:t>Образец заголовка</a:t>
            </a:r>
            <a:endParaRPr lang="ru-RU"/>
          </a:p>
        </p:txBody>
      </p:sp>
      <p:sp>
        <p:nvSpPr>
          <p:cNvPr id="4" name="Нижний колонтитул 3"/>
          <p:cNvSpPr>
            <a:spLocks noGrp="1"/>
          </p:cNvSpPr>
          <p:nvPr>
            <p:ph type="ftr" sz="quarter" idx="11"/>
          </p:nvPr>
        </p:nvSpPr>
        <p:spPr>
          <a:xfrm>
            <a:off x="5535612" y="6450227"/>
            <a:ext cx="4324825" cy="329514"/>
          </a:xfrm>
          <a:prstGeom prst="rect">
            <a:avLst/>
          </a:prstGeom>
        </p:spPr>
        <p:txBody>
          <a:bodyPr/>
          <a:lstStyle>
            <a:lvl1pPr>
              <a:defRPr sz="1400">
                <a:solidFill>
                  <a:schemeClr val="tx1">
                    <a:lumMod val="50000"/>
                    <a:lumOff val="50000"/>
                  </a:schemeClr>
                </a:solidFill>
              </a:defRPr>
            </a:lvl1pPr>
          </a:lstStyle>
          <a:p>
            <a:endParaRPr lang="ru-RU"/>
          </a:p>
        </p:txBody>
      </p:sp>
      <p:sp>
        <p:nvSpPr>
          <p:cNvPr id="5" name="Номер слайда 4"/>
          <p:cNvSpPr>
            <a:spLocks noGrp="1"/>
          </p:cNvSpPr>
          <p:nvPr>
            <p:ph type="sldNum" sz="quarter" idx="12"/>
          </p:nvPr>
        </p:nvSpPr>
        <p:spPr>
          <a:xfrm>
            <a:off x="10086680" y="6450227"/>
            <a:ext cx="1795572" cy="329514"/>
          </a:xfrm>
          <a:prstGeom prst="rect">
            <a:avLst/>
          </a:prstGeom>
        </p:spPr>
        <p:txBody>
          <a:bodyPr/>
          <a:lstStyle/>
          <a:p>
            <a:fld id="{751D432A-D135-4954-8559-2B6A9DE81B6A}" type="slidenum">
              <a:rPr lang="ru-RU" smtClean="0"/>
              <a:t>‹#›</a:t>
            </a:fld>
            <a:endParaRPr lang="ru-RU"/>
          </a:p>
        </p:txBody>
      </p:sp>
      <p:sp>
        <p:nvSpPr>
          <p:cNvPr id="8" name="Прямоугольник 7"/>
          <p:cNvSpPr/>
          <p:nvPr userDrawn="1"/>
        </p:nvSpPr>
        <p:spPr>
          <a:xfrm>
            <a:off x="734658" y="2199349"/>
            <a:ext cx="876530" cy="85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 name="Текст 12"/>
          <p:cNvSpPr>
            <a:spLocks noGrp="1"/>
          </p:cNvSpPr>
          <p:nvPr>
            <p:ph type="body" sz="quarter" idx="13"/>
          </p:nvPr>
        </p:nvSpPr>
        <p:spPr>
          <a:xfrm>
            <a:off x="5535613" y="2085975"/>
            <a:ext cx="6088062" cy="427037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15" name="Текст 14"/>
          <p:cNvSpPr>
            <a:spLocks noGrp="1"/>
          </p:cNvSpPr>
          <p:nvPr>
            <p:ph type="body" sz="quarter" idx="14" hasCustomPrompt="1"/>
          </p:nvPr>
        </p:nvSpPr>
        <p:spPr>
          <a:xfrm>
            <a:off x="1655763" y="2085975"/>
            <a:ext cx="2990850" cy="4270375"/>
          </a:xfrm>
        </p:spPr>
        <p:txBody>
          <a:bodyPr/>
          <a:lstStyle>
            <a:lvl1pPr marL="0" indent="0">
              <a:buNone/>
              <a:defRPr b="1"/>
            </a:lvl1pPr>
            <a:lvl2pPr marL="457200" indent="0">
              <a:buNone/>
              <a:defRPr/>
            </a:lvl2pPr>
            <a:lvl3pPr marL="914400" indent="0">
              <a:buNone/>
              <a:defRPr/>
            </a:lvl3pPr>
            <a:lvl4pPr marL="1371600" indent="0">
              <a:buNone/>
              <a:defRPr/>
            </a:lvl4pPr>
            <a:lvl5pPr marL="1828800" indent="0">
              <a:buNone/>
              <a:defRPr/>
            </a:lvl5pPr>
          </a:lstStyle>
          <a:p>
            <a:pPr lvl="0"/>
            <a:r>
              <a:rPr lang="ru-RU" smtClean="0"/>
              <a:t>Дополнительная информация</a:t>
            </a:r>
            <a:endParaRPr lang="ru-RU"/>
          </a:p>
        </p:txBody>
      </p:sp>
      <p:sp>
        <p:nvSpPr>
          <p:cNvPr id="14" name="Дата 2"/>
          <p:cNvSpPr>
            <a:spLocks noGrp="1"/>
          </p:cNvSpPr>
          <p:nvPr>
            <p:ph type="dt" sz="half" idx="10"/>
          </p:nvPr>
        </p:nvSpPr>
        <p:spPr>
          <a:xfrm>
            <a:off x="1655763" y="6453496"/>
            <a:ext cx="1495308" cy="365125"/>
          </a:xfrm>
          <a:prstGeom prst="rect">
            <a:avLst/>
          </a:prstGeom>
        </p:spPr>
        <p:txBody>
          <a:bodyPr/>
          <a:lstStyle>
            <a:lvl1pPr>
              <a:defRPr sz="1400">
                <a:solidFill>
                  <a:schemeClr val="bg2">
                    <a:lumMod val="50000"/>
                  </a:schemeClr>
                </a:solidFill>
              </a:defRPr>
            </a:lvl1pPr>
          </a:lstStyle>
          <a:p>
            <a:endParaRPr lang="ru-RU"/>
          </a:p>
        </p:txBody>
      </p:sp>
      <p:pic>
        <p:nvPicPr>
          <p:cNvPr id="19" name="Рисунок 1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204958" y="879287"/>
            <a:ext cx="2677293" cy="400123"/>
          </a:xfrm>
          <a:prstGeom prst="rect">
            <a:avLst/>
          </a:prstGeom>
        </p:spPr>
      </p:pic>
    </p:spTree>
    <p:extLst>
      <p:ext uri="{BB962C8B-B14F-4D97-AF65-F5344CB8AC3E}">
        <p14:creationId xmlns:p14="http://schemas.microsoft.com/office/powerpoint/2010/main" val="2907222672"/>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На бумаге">
    <p:spTree>
      <p:nvGrpSpPr>
        <p:cNvPr id="1" name=""/>
        <p:cNvGrpSpPr/>
        <p:nvPr/>
      </p:nvGrpSpPr>
      <p:grpSpPr>
        <a:xfrm>
          <a:off x="0" y="0"/>
          <a:ext cx="0" cy="0"/>
          <a:chOff x="0" y="0"/>
          <a:chExt cx="0" cy="0"/>
        </a:xfrm>
      </p:grpSpPr>
      <p:pic>
        <p:nvPicPr>
          <p:cNvPr id="8" name="Рисунок 7"/>
          <p:cNvPicPr>
            <a:picLocks noChangeAspect="1"/>
          </p:cNvPicPr>
          <p:nvPr userDrawn="1"/>
        </p:nvPicPr>
        <p:blipFill>
          <a:blip r:embed="rId2">
            <a:extLst>
              <a:ext uri="{28A0092B-C50C-407E-A947-70E740481C1C}">
                <a14:useLocalDpi xmlns:a14="http://schemas.microsoft.com/office/drawing/2010/main" val="0"/>
              </a:ext>
            </a:extLst>
          </a:blip>
          <a:srcRect l="37709" t="-1" b="15745"/>
          <a:stretch>
            <a:fillRect/>
          </a:stretch>
        </p:blipFill>
        <p:spPr>
          <a:xfrm>
            <a:off x="4597400" y="-1"/>
            <a:ext cx="7594600" cy="6858001"/>
          </a:xfrm>
          <a:prstGeom prst="rect">
            <a:avLst/>
          </a:prstGeom>
        </p:spPr>
      </p:pic>
      <p:sp>
        <p:nvSpPr>
          <p:cNvPr id="9" name="Прямоугольник 8"/>
          <p:cNvSpPr/>
          <p:nvPr userDrawn="1"/>
        </p:nvSpPr>
        <p:spPr>
          <a:xfrm>
            <a:off x="4597400" y="0"/>
            <a:ext cx="7594600" cy="6858000"/>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4" name="Прямоугольник 13"/>
          <p:cNvSpPr/>
          <p:nvPr userDrawn="1"/>
        </p:nvSpPr>
        <p:spPr>
          <a:xfrm>
            <a:off x="5128656" y="1854714"/>
            <a:ext cx="876530" cy="85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p:cNvSpPr>
            <a:spLocks noGrp="1"/>
          </p:cNvSpPr>
          <p:nvPr>
            <p:ph type="title"/>
          </p:nvPr>
        </p:nvSpPr>
        <p:spPr>
          <a:xfrm>
            <a:off x="5128656" y="197708"/>
            <a:ext cx="4882610" cy="1627916"/>
          </a:xfrm>
        </p:spPr>
        <p:txBody>
          <a:bodyPr>
            <a:normAutofit/>
          </a:bodyPr>
          <a:lstStyle>
            <a:lvl1pPr>
              <a:defRPr sz="3600" cap="all" baseline="0"/>
            </a:lvl1pPr>
          </a:lstStyle>
          <a:p>
            <a:r>
              <a:rPr lang="ru-RU" smtClean="0"/>
              <a:t>Образец заголовка</a:t>
            </a:r>
            <a:endParaRPr lang="ru-RU"/>
          </a:p>
        </p:txBody>
      </p:sp>
      <p:sp>
        <p:nvSpPr>
          <p:cNvPr id="3" name="Объект 2"/>
          <p:cNvSpPr>
            <a:spLocks noGrp="1"/>
          </p:cNvSpPr>
          <p:nvPr>
            <p:ph idx="1"/>
          </p:nvPr>
        </p:nvSpPr>
        <p:spPr>
          <a:xfrm>
            <a:off x="5128656" y="2203955"/>
            <a:ext cx="6585470" cy="397300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Нижний колонтитул 4"/>
          <p:cNvSpPr>
            <a:spLocks noGrp="1"/>
          </p:cNvSpPr>
          <p:nvPr>
            <p:ph type="ftr" sz="quarter" idx="11"/>
          </p:nvPr>
        </p:nvSpPr>
        <p:spPr>
          <a:xfrm>
            <a:off x="5128656" y="6440684"/>
            <a:ext cx="4882610" cy="339057"/>
          </a:xfrm>
          <a:prstGeom prst="rect">
            <a:avLst/>
          </a:prstGeom>
        </p:spPr>
        <p:txBody>
          <a:bodyPr/>
          <a:lstStyle>
            <a:lvl1pPr>
              <a:defRPr sz="1400">
                <a:solidFill>
                  <a:schemeClr val="tx1">
                    <a:lumMod val="50000"/>
                    <a:lumOff val="50000"/>
                  </a:schemeClr>
                </a:solidFill>
              </a:defRPr>
            </a:lvl1pPr>
          </a:lstStyle>
          <a:p>
            <a:endParaRPr lang="ru-RU"/>
          </a:p>
        </p:txBody>
      </p:sp>
      <p:sp>
        <p:nvSpPr>
          <p:cNvPr id="6" name="Номер слайда 5"/>
          <p:cNvSpPr>
            <a:spLocks noGrp="1"/>
          </p:cNvSpPr>
          <p:nvPr>
            <p:ph type="sldNum" sz="quarter" idx="12"/>
          </p:nvPr>
        </p:nvSpPr>
        <p:spPr>
          <a:xfrm>
            <a:off x="10011266" y="6440684"/>
            <a:ext cx="1870986" cy="339057"/>
          </a:xfrm>
          <a:prstGeom prst="rect">
            <a:avLst/>
          </a:prstGeom>
        </p:spPr>
        <p:txBody>
          <a:bodyPr/>
          <a:lstStyle/>
          <a:p>
            <a:fld id="{751D432A-D135-4954-8559-2B6A9DE81B6A}" type="slidenum">
              <a:rPr lang="ru-RU" smtClean="0"/>
              <a:t>‹#›</a:t>
            </a:fld>
            <a:endParaRPr lang="ru-RU"/>
          </a:p>
        </p:txBody>
      </p:sp>
      <p:sp>
        <p:nvSpPr>
          <p:cNvPr id="13" name="Дата 2"/>
          <p:cNvSpPr>
            <a:spLocks noGrp="1"/>
          </p:cNvSpPr>
          <p:nvPr>
            <p:ph type="dt" sz="half" idx="10"/>
          </p:nvPr>
        </p:nvSpPr>
        <p:spPr>
          <a:xfrm>
            <a:off x="209924" y="6438730"/>
            <a:ext cx="1495308" cy="365125"/>
          </a:xfrm>
          <a:prstGeom prst="rect">
            <a:avLst/>
          </a:prstGeom>
        </p:spPr>
        <p:txBody>
          <a:bodyPr/>
          <a:lstStyle>
            <a:lvl1pPr>
              <a:defRPr sz="1400">
                <a:solidFill>
                  <a:schemeClr val="bg2">
                    <a:lumMod val="50000"/>
                  </a:schemeClr>
                </a:solidFill>
              </a:defRPr>
            </a:lvl1pPr>
          </a:lstStyle>
          <a:p>
            <a:endParaRPr lang="ru-RU"/>
          </a:p>
        </p:txBody>
      </p:sp>
      <p:pic>
        <p:nvPicPr>
          <p:cNvPr id="17" name="Рисунок 1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011266" y="865651"/>
            <a:ext cx="1954026" cy="292030"/>
          </a:xfrm>
          <a:prstGeom prst="rect">
            <a:avLst/>
          </a:prstGeom>
        </p:spPr>
      </p:pic>
    </p:spTree>
    <p:extLst>
      <p:ext uri="{BB962C8B-B14F-4D97-AF65-F5344CB8AC3E}">
        <p14:creationId xmlns:p14="http://schemas.microsoft.com/office/powerpoint/2010/main" val="2064070985"/>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Узкий заголовок">
    <p:spTree>
      <p:nvGrpSpPr>
        <p:cNvPr id="1" name=""/>
        <p:cNvGrpSpPr/>
        <p:nvPr/>
      </p:nvGrpSpPr>
      <p:grpSpPr>
        <a:xfrm>
          <a:off x="0" y="0"/>
          <a:ext cx="0" cy="0"/>
          <a:chOff x="0" y="0"/>
          <a:chExt cx="0" cy="0"/>
        </a:xfrm>
      </p:grpSpPr>
      <p:pic>
        <p:nvPicPr>
          <p:cNvPr id="8" name="Рисунок 7"/>
          <p:cNvPicPr>
            <a:picLocks noChangeAspect="1"/>
          </p:cNvPicPr>
          <p:nvPr userDrawn="1"/>
        </p:nvPicPr>
        <p:blipFill>
          <a:blip r:embed="rId2">
            <a:extLst>
              <a:ext uri="{28A0092B-C50C-407E-A947-70E740481C1C}">
                <a14:useLocalDpi xmlns:a14="http://schemas.microsoft.com/office/drawing/2010/main" val="0"/>
              </a:ext>
            </a:extLst>
          </a:blip>
          <a:srcRect b="82592"/>
          <a:stretch>
            <a:fillRect/>
          </a:stretch>
        </p:blipFill>
        <p:spPr>
          <a:xfrm>
            <a:off x="0" y="-1"/>
            <a:ext cx="12192000" cy="1416909"/>
          </a:xfrm>
          <a:prstGeom prst="rect">
            <a:avLst/>
          </a:prstGeom>
        </p:spPr>
      </p:pic>
      <p:sp>
        <p:nvSpPr>
          <p:cNvPr id="9" name="Прямоугольник 8"/>
          <p:cNvSpPr/>
          <p:nvPr userDrawn="1"/>
        </p:nvSpPr>
        <p:spPr>
          <a:xfrm>
            <a:off x="0" y="0"/>
            <a:ext cx="12192000" cy="1474573"/>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Прямоугольник 9"/>
          <p:cNvSpPr/>
          <p:nvPr userDrawn="1"/>
        </p:nvSpPr>
        <p:spPr>
          <a:xfrm>
            <a:off x="838199" y="1728062"/>
            <a:ext cx="876530" cy="85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p:cNvSpPr>
            <a:spLocks noGrp="1"/>
          </p:cNvSpPr>
          <p:nvPr>
            <p:ph type="title"/>
          </p:nvPr>
        </p:nvSpPr>
        <p:spPr>
          <a:xfrm>
            <a:off x="838199" y="396674"/>
            <a:ext cx="8300853" cy="823785"/>
          </a:xfrm>
        </p:spPr>
        <p:txBody>
          <a:bodyPr>
            <a:normAutofit/>
          </a:bodyPr>
          <a:lstStyle>
            <a:lvl1pPr>
              <a:defRPr sz="3400" cap="all" baseline="0"/>
            </a:lvl1pPr>
          </a:lstStyle>
          <a:p>
            <a:r>
              <a:rPr lang="ru-RU" smtClean="0"/>
              <a:t>Образец заголовка</a:t>
            </a:r>
            <a:endParaRPr lang="ru-RU"/>
          </a:p>
        </p:txBody>
      </p:sp>
      <p:sp>
        <p:nvSpPr>
          <p:cNvPr id="3" name="Объект 2"/>
          <p:cNvSpPr>
            <a:spLocks noGrp="1"/>
          </p:cNvSpPr>
          <p:nvPr>
            <p:ph idx="1"/>
          </p:nvPr>
        </p:nvSpPr>
        <p:spPr>
          <a:xfrm>
            <a:off x="838200" y="1825625"/>
            <a:ext cx="11044052" cy="454720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Нижний колонтитул 4"/>
          <p:cNvSpPr>
            <a:spLocks noGrp="1"/>
          </p:cNvSpPr>
          <p:nvPr>
            <p:ph type="ftr" sz="quarter" idx="11"/>
          </p:nvPr>
        </p:nvSpPr>
        <p:spPr>
          <a:xfrm>
            <a:off x="4038600" y="6430492"/>
            <a:ext cx="4114800" cy="365125"/>
          </a:xfrm>
          <a:prstGeom prst="rect">
            <a:avLst/>
          </a:prstGeom>
        </p:spPr>
        <p:txBody>
          <a:bodyPr/>
          <a:lstStyle>
            <a:lvl1pPr>
              <a:defRPr sz="1400">
                <a:solidFill>
                  <a:schemeClr val="tx1">
                    <a:lumMod val="50000"/>
                    <a:lumOff val="50000"/>
                  </a:schemeClr>
                </a:solidFill>
              </a:defRPr>
            </a:lvl1pPr>
          </a:lstStyle>
          <a:p>
            <a:endParaRPr lang="ru-RU"/>
          </a:p>
        </p:txBody>
      </p:sp>
      <p:sp>
        <p:nvSpPr>
          <p:cNvPr id="6" name="Номер слайда 5"/>
          <p:cNvSpPr>
            <a:spLocks noGrp="1"/>
          </p:cNvSpPr>
          <p:nvPr>
            <p:ph type="sldNum" sz="quarter" idx="12"/>
          </p:nvPr>
        </p:nvSpPr>
        <p:spPr>
          <a:xfrm>
            <a:off x="9139052" y="6430492"/>
            <a:ext cx="2743200" cy="365125"/>
          </a:xfrm>
          <a:prstGeom prst="rect">
            <a:avLst/>
          </a:prstGeom>
        </p:spPr>
        <p:txBody>
          <a:bodyPr/>
          <a:lstStyle/>
          <a:p>
            <a:fld id="{751D432A-D135-4954-8559-2B6A9DE81B6A}" type="slidenum">
              <a:rPr lang="ru-RU" smtClean="0"/>
              <a:t>‹#›</a:t>
            </a:fld>
            <a:endParaRPr lang="ru-RU"/>
          </a:p>
        </p:txBody>
      </p:sp>
      <p:sp>
        <p:nvSpPr>
          <p:cNvPr id="13" name="Дата 2"/>
          <p:cNvSpPr>
            <a:spLocks noGrp="1"/>
          </p:cNvSpPr>
          <p:nvPr>
            <p:ph type="dt" sz="half" idx="10"/>
          </p:nvPr>
        </p:nvSpPr>
        <p:spPr>
          <a:xfrm>
            <a:off x="838199" y="6430492"/>
            <a:ext cx="1495308" cy="365125"/>
          </a:xfrm>
          <a:prstGeom prst="rect">
            <a:avLst/>
          </a:prstGeom>
        </p:spPr>
        <p:txBody>
          <a:bodyPr/>
          <a:lstStyle>
            <a:lvl1pPr>
              <a:defRPr sz="1400">
                <a:solidFill>
                  <a:schemeClr val="bg2">
                    <a:lumMod val="50000"/>
                  </a:schemeClr>
                </a:solidFill>
              </a:defRPr>
            </a:lvl1pPr>
          </a:lstStyle>
          <a:p>
            <a:endParaRPr lang="ru-RU"/>
          </a:p>
        </p:txBody>
      </p:sp>
      <p:pic>
        <p:nvPicPr>
          <p:cNvPr id="16" name="Рисунок 1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204958" y="608504"/>
            <a:ext cx="2677293" cy="400123"/>
          </a:xfrm>
          <a:prstGeom prst="rect">
            <a:avLst/>
          </a:prstGeom>
        </p:spPr>
      </p:pic>
    </p:spTree>
    <p:extLst>
      <p:ext uri="{BB962C8B-B14F-4D97-AF65-F5344CB8AC3E}">
        <p14:creationId xmlns:p14="http://schemas.microsoft.com/office/powerpoint/2010/main" val="31407554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Узкий заголовок без черты">
    <p:spTree>
      <p:nvGrpSpPr>
        <p:cNvPr id="1" name=""/>
        <p:cNvGrpSpPr/>
        <p:nvPr/>
      </p:nvGrpSpPr>
      <p:grpSpPr>
        <a:xfrm>
          <a:off x="0" y="0"/>
          <a:ext cx="0" cy="0"/>
          <a:chOff x="0" y="0"/>
          <a:chExt cx="0" cy="0"/>
        </a:xfrm>
      </p:grpSpPr>
      <p:pic>
        <p:nvPicPr>
          <p:cNvPr id="8" name="Рисунок 7"/>
          <p:cNvPicPr>
            <a:picLocks noChangeAspect="1"/>
          </p:cNvPicPr>
          <p:nvPr userDrawn="1"/>
        </p:nvPicPr>
        <p:blipFill>
          <a:blip r:embed="rId2">
            <a:extLst>
              <a:ext uri="{28A0092B-C50C-407E-A947-70E740481C1C}">
                <a14:useLocalDpi xmlns:a14="http://schemas.microsoft.com/office/drawing/2010/main" val="0"/>
              </a:ext>
            </a:extLst>
          </a:blip>
          <a:srcRect b="82592"/>
          <a:stretch>
            <a:fillRect/>
          </a:stretch>
        </p:blipFill>
        <p:spPr>
          <a:xfrm>
            <a:off x="0" y="-1"/>
            <a:ext cx="12192000" cy="1416909"/>
          </a:xfrm>
          <a:prstGeom prst="rect">
            <a:avLst/>
          </a:prstGeom>
        </p:spPr>
      </p:pic>
      <p:sp>
        <p:nvSpPr>
          <p:cNvPr id="9" name="Прямоугольник 8"/>
          <p:cNvSpPr/>
          <p:nvPr userDrawn="1"/>
        </p:nvSpPr>
        <p:spPr>
          <a:xfrm>
            <a:off x="0" y="0"/>
            <a:ext cx="12192000" cy="1474573"/>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p:cNvSpPr>
            <a:spLocks noGrp="1"/>
          </p:cNvSpPr>
          <p:nvPr>
            <p:ph type="title"/>
          </p:nvPr>
        </p:nvSpPr>
        <p:spPr>
          <a:xfrm>
            <a:off x="838199" y="396674"/>
            <a:ext cx="8300853" cy="823785"/>
          </a:xfrm>
        </p:spPr>
        <p:txBody>
          <a:bodyPr>
            <a:normAutofit/>
          </a:bodyPr>
          <a:lstStyle>
            <a:lvl1pPr>
              <a:defRPr sz="3400" cap="all" baseline="0"/>
            </a:lvl1pPr>
          </a:lstStyle>
          <a:p>
            <a:r>
              <a:rPr lang="ru-RU" smtClean="0"/>
              <a:t>Образец заголовка</a:t>
            </a:r>
            <a:endParaRPr lang="ru-RU"/>
          </a:p>
        </p:txBody>
      </p:sp>
      <p:sp>
        <p:nvSpPr>
          <p:cNvPr id="3" name="Объект 2"/>
          <p:cNvSpPr>
            <a:spLocks noGrp="1"/>
          </p:cNvSpPr>
          <p:nvPr>
            <p:ph idx="1"/>
          </p:nvPr>
        </p:nvSpPr>
        <p:spPr>
          <a:xfrm>
            <a:off x="838200" y="1617133"/>
            <a:ext cx="11044052" cy="4755694"/>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Нижний колонтитул 4"/>
          <p:cNvSpPr>
            <a:spLocks noGrp="1"/>
          </p:cNvSpPr>
          <p:nvPr>
            <p:ph type="ftr" sz="quarter" idx="11"/>
          </p:nvPr>
        </p:nvSpPr>
        <p:spPr>
          <a:xfrm>
            <a:off x="4038600" y="6430492"/>
            <a:ext cx="4114800" cy="365125"/>
          </a:xfrm>
          <a:prstGeom prst="rect">
            <a:avLst/>
          </a:prstGeom>
        </p:spPr>
        <p:txBody>
          <a:bodyPr/>
          <a:lstStyle>
            <a:lvl1pPr>
              <a:defRPr sz="1400">
                <a:solidFill>
                  <a:schemeClr val="tx1">
                    <a:lumMod val="50000"/>
                    <a:lumOff val="50000"/>
                  </a:schemeClr>
                </a:solidFill>
              </a:defRPr>
            </a:lvl1pPr>
          </a:lstStyle>
          <a:p>
            <a:endParaRPr lang="ru-RU"/>
          </a:p>
        </p:txBody>
      </p:sp>
      <p:sp>
        <p:nvSpPr>
          <p:cNvPr id="6" name="Номер слайда 5"/>
          <p:cNvSpPr>
            <a:spLocks noGrp="1"/>
          </p:cNvSpPr>
          <p:nvPr>
            <p:ph type="sldNum" sz="quarter" idx="12"/>
          </p:nvPr>
        </p:nvSpPr>
        <p:spPr>
          <a:xfrm>
            <a:off x="9139052" y="6430492"/>
            <a:ext cx="2743200" cy="365125"/>
          </a:xfrm>
          <a:prstGeom prst="rect">
            <a:avLst/>
          </a:prstGeom>
        </p:spPr>
        <p:txBody>
          <a:bodyPr/>
          <a:lstStyle/>
          <a:p>
            <a:fld id="{751D432A-D135-4954-8559-2B6A9DE81B6A}" type="slidenum">
              <a:rPr lang="ru-RU" smtClean="0"/>
              <a:t>‹#›</a:t>
            </a:fld>
            <a:endParaRPr lang="ru-RU"/>
          </a:p>
        </p:txBody>
      </p:sp>
      <p:sp>
        <p:nvSpPr>
          <p:cNvPr id="13" name="Дата 2"/>
          <p:cNvSpPr>
            <a:spLocks noGrp="1"/>
          </p:cNvSpPr>
          <p:nvPr>
            <p:ph type="dt" sz="half" idx="10"/>
          </p:nvPr>
        </p:nvSpPr>
        <p:spPr>
          <a:xfrm>
            <a:off x="838199" y="6430492"/>
            <a:ext cx="1495308" cy="365125"/>
          </a:xfrm>
          <a:prstGeom prst="rect">
            <a:avLst/>
          </a:prstGeom>
        </p:spPr>
        <p:txBody>
          <a:bodyPr/>
          <a:lstStyle>
            <a:lvl1pPr>
              <a:defRPr sz="1400">
                <a:solidFill>
                  <a:schemeClr val="bg2">
                    <a:lumMod val="50000"/>
                  </a:schemeClr>
                </a:solidFill>
              </a:defRPr>
            </a:lvl1pPr>
          </a:lstStyle>
          <a:p>
            <a:endParaRPr lang="ru-RU"/>
          </a:p>
        </p:txBody>
      </p:sp>
      <p:pic>
        <p:nvPicPr>
          <p:cNvPr id="15" name="Рисунок 1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204958" y="608504"/>
            <a:ext cx="2677293" cy="400123"/>
          </a:xfrm>
          <a:prstGeom prst="rect">
            <a:avLst/>
          </a:prstGeom>
        </p:spPr>
      </p:pic>
    </p:spTree>
    <p:extLst>
      <p:ext uri="{BB962C8B-B14F-4D97-AF65-F5344CB8AC3E}">
        <p14:creationId xmlns:p14="http://schemas.microsoft.com/office/powerpoint/2010/main" val="2324055640"/>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Безбумажный">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1" y="365125"/>
            <a:ext cx="9029700" cy="1048039"/>
          </a:xfrm>
        </p:spPr>
        <p:txBody>
          <a:bodyPr>
            <a:normAutofit/>
          </a:bodyPr>
          <a:lstStyle>
            <a:lvl1pPr>
              <a:defRPr sz="3400" cap="all" baseline="0"/>
            </a:lvl1p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a:xfrm>
            <a:off x="838200" y="6356350"/>
            <a:ext cx="2743200" cy="365125"/>
          </a:xfrm>
          <a:prstGeom prst="rect">
            <a:avLst/>
          </a:prstGeom>
        </p:spPr>
        <p:txBody>
          <a:bodyPr/>
          <a:lstStyle>
            <a:lvl1pPr>
              <a:defRPr sz="1400">
                <a:solidFill>
                  <a:schemeClr val="bg2">
                    <a:lumMod val="50000"/>
                  </a:schemeClr>
                </a:solidFill>
              </a:defRPr>
            </a:lvl1pPr>
          </a:lstStyle>
          <a:p>
            <a:endParaRPr lang="ru-RU"/>
          </a:p>
        </p:txBody>
      </p:sp>
      <p:sp>
        <p:nvSpPr>
          <p:cNvPr id="5" name="Нижний колонтитул 4"/>
          <p:cNvSpPr>
            <a:spLocks noGrp="1"/>
          </p:cNvSpPr>
          <p:nvPr>
            <p:ph type="ftr" sz="quarter" idx="11"/>
          </p:nvPr>
        </p:nvSpPr>
        <p:spPr>
          <a:xfrm>
            <a:off x="4038600" y="6356350"/>
            <a:ext cx="4114800" cy="365125"/>
          </a:xfrm>
          <a:prstGeom prst="rect">
            <a:avLst/>
          </a:prstGeom>
        </p:spPr>
        <p:txBody>
          <a:bodyPr/>
          <a:lstStyle>
            <a:lvl1pPr>
              <a:defRPr sz="1400">
                <a:solidFill>
                  <a:schemeClr val="bg2">
                    <a:lumMod val="50000"/>
                  </a:schemeClr>
                </a:solidFill>
              </a:defRPr>
            </a:lvl1pPr>
          </a:lstStyle>
          <a:p>
            <a:endParaRPr lang="ru-RU"/>
          </a:p>
        </p:txBody>
      </p:sp>
      <p:sp>
        <p:nvSpPr>
          <p:cNvPr id="6" name="Номер слайда 5"/>
          <p:cNvSpPr>
            <a:spLocks noGrp="1"/>
          </p:cNvSpPr>
          <p:nvPr>
            <p:ph type="sldNum" sz="quarter" idx="12"/>
          </p:nvPr>
        </p:nvSpPr>
        <p:spPr>
          <a:xfrm>
            <a:off x="9139052" y="6356350"/>
            <a:ext cx="2743200" cy="365125"/>
          </a:xfrm>
          <a:prstGeom prst="rect">
            <a:avLst/>
          </a:prstGeom>
        </p:spPr>
        <p:txBody>
          <a:bodyPr/>
          <a:lstStyle/>
          <a:p>
            <a:fld id="{751D432A-D135-4954-8559-2B6A9DE81B6A}" type="slidenum">
              <a:rPr lang="ru-RU" smtClean="0"/>
              <a:t>‹#›</a:t>
            </a:fld>
            <a:endParaRPr lang="ru-RU"/>
          </a:p>
        </p:txBody>
      </p:sp>
      <p:pic>
        <p:nvPicPr>
          <p:cNvPr id="12" name="Рисунок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928225" y="740245"/>
            <a:ext cx="1954026" cy="292030"/>
          </a:xfrm>
          <a:prstGeom prst="rect">
            <a:avLst/>
          </a:prstGeom>
        </p:spPr>
      </p:pic>
    </p:spTree>
    <p:extLst>
      <p:ext uri="{BB962C8B-B14F-4D97-AF65-F5344CB8AC3E}">
        <p14:creationId xmlns:p14="http://schemas.microsoft.com/office/powerpoint/2010/main" val="2220371796"/>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Заголовок на боку">
    <p:spTree>
      <p:nvGrpSpPr>
        <p:cNvPr id="1" name=""/>
        <p:cNvGrpSpPr/>
        <p:nvPr/>
      </p:nvGrpSpPr>
      <p:grpSpPr>
        <a:xfrm>
          <a:off x="0" y="0"/>
          <a:ext cx="0" cy="0"/>
          <a:chOff x="0" y="0"/>
          <a:chExt cx="0" cy="0"/>
        </a:xfrm>
      </p:grpSpPr>
      <p:pic>
        <p:nvPicPr>
          <p:cNvPr id="8" name="Рисунок 7"/>
          <p:cNvPicPr>
            <a:picLocks noChangeAspect="1"/>
          </p:cNvPicPr>
          <p:nvPr userDrawn="1"/>
        </p:nvPicPr>
        <p:blipFill>
          <a:blip r:embed="rId2">
            <a:extLst>
              <a:ext uri="{28A0092B-C50C-407E-A947-70E740481C1C}">
                <a14:useLocalDpi xmlns:a14="http://schemas.microsoft.com/office/drawing/2010/main" val="0"/>
              </a:ext>
            </a:extLst>
          </a:blip>
          <a:srcRect t="-1" b="65674"/>
          <a:stretch>
            <a:fillRect/>
          </a:stretch>
        </p:blipFill>
        <p:spPr>
          <a:xfrm>
            <a:off x="0" y="-1"/>
            <a:ext cx="12192000" cy="2794001"/>
          </a:xfrm>
          <a:prstGeom prst="rect">
            <a:avLst/>
          </a:prstGeom>
        </p:spPr>
      </p:pic>
      <p:sp>
        <p:nvSpPr>
          <p:cNvPr id="9" name="Прямоугольник 8"/>
          <p:cNvSpPr/>
          <p:nvPr userDrawn="1"/>
        </p:nvSpPr>
        <p:spPr>
          <a:xfrm>
            <a:off x="0" y="0"/>
            <a:ext cx="12192000" cy="2882900"/>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 name="Прямоугольник 12"/>
          <p:cNvSpPr/>
          <p:nvPr userDrawn="1"/>
        </p:nvSpPr>
        <p:spPr>
          <a:xfrm>
            <a:off x="4971854" y="1046344"/>
            <a:ext cx="876530" cy="85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p:cNvSpPr>
            <a:spLocks noGrp="1"/>
          </p:cNvSpPr>
          <p:nvPr>
            <p:ph type="title"/>
          </p:nvPr>
        </p:nvSpPr>
        <p:spPr>
          <a:xfrm rot="16200000">
            <a:off x="2140550" y="2698275"/>
            <a:ext cx="4398550" cy="1048039"/>
          </a:xfrm>
        </p:spPr>
        <p:txBody>
          <a:bodyPr>
            <a:normAutofit/>
          </a:bodyPr>
          <a:lstStyle>
            <a:lvl1pPr>
              <a:defRPr sz="3500" cap="all" baseline="0"/>
            </a:lvl1pPr>
          </a:lstStyle>
          <a:p>
            <a:r>
              <a:rPr lang="ru-RU" smtClean="0"/>
              <a:t>Образец заголовка</a:t>
            </a:r>
            <a:endParaRPr lang="ru-RU"/>
          </a:p>
        </p:txBody>
      </p:sp>
      <p:sp>
        <p:nvSpPr>
          <p:cNvPr id="3" name="Объект 2"/>
          <p:cNvSpPr>
            <a:spLocks noGrp="1"/>
          </p:cNvSpPr>
          <p:nvPr>
            <p:ph idx="1"/>
          </p:nvPr>
        </p:nvSpPr>
        <p:spPr>
          <a:xfrm>
            <a:off x="5956394" y="1491963"/>
            <a:ext cx="5925858" cy="46850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Нижний колонтитул 4"/>
          <p:cNvSpPr>
            <a:spLocks noGrp="1"/>
          </p:cNvSpPr>
          <p:nvPr>
            <p:ph type="ftr" sz="quarter" idx="11"/>
          </p:nvPr>
        </p:nvSpPr>
        <p:spPr>
          <a:xfrm>
            <a:off x="4038600" y="6455206"/>
            <a:ext cx="4114800" cy="365125"/>
          </a:xfrm>
          <a:prstGeom prst="rect">
            <a:avLst/>
          </a:prstGeom>
        </p:spPr>
        <p:txBody>
          <a:bodyPr/>
          <a:lstStyle>
            <a:lvl1pPr>
              <a:defRPr sz="1400">
                <a:solidFill>
                  <a:schemeClr val="tx1">
                    <a:lumMod val="50000"/>
                    <a:lumOff val="50000"/>
                  </a:schemeClr>
                </a:solidFill>
              </a:defRPr>
            </a:lvl1pPr>
          </a:lstStyle>
          <a:p>
            <a:endParaRPr lang="ru-RU"/>
          </a:p>
        </p:txBody>
      </p:sp>
      <p:sp>
        <p:nvSpPr>
          <p:cNvPr id="6" name="Номер слайда 5"/>
          <p:cNvSpPr>
            <a:spLocks noGrp="1"/>
          </p:cNvSpPr>
          <p:nvPr>
            <p:ph type="sldNum" sz="quarter" idx="12"/>
          </p:nvPr>
        </p:nvSpPr>
        <p:spPr>
          <a:xfrm>
            <a:off x="9139052" y="6455206"/>
            <a:ext cx="2743200" cy="365125"/>
          </a:xfrm>
          <a:prstGeom prst="rect">
            <a:avLst/>
          </a:prstGeom>
        </p:spPr>
        <p:txBody>
          <a:bodyPr/>
          <a:lstStyle/>
          <a:p>
            <a:fld id="{751D432A-D135-4954-8559-2B6A9DE81B6A}" type="slidenum">
              <a:rPr lang="ru-RU" smtClean="0"/>
              <a:t>‹#›</a:t>
            </a:fld>
            <a:endParaRPr lang="ru-RU"/>
          </a:p>
        </p:txBody>
      </p:sp>
      <p:sp>
        <p:nvSpPr>
          <p:cNvPr id="15" name="Текст 14"/>
          <p:cNvSpPr>
            <a:spLocks noGrp="1"/>
          </p:cNvSpPr>
          <p:nvPr>
            <p:ph type="body" sz="quarter" idx="13" hasCustomPrompt="1"/>
          </p:nvPr>
        </p:nvSpPr>
        <p:spPr>
          <a:xfrm>
            <a:off x="5956301" y="936625"/>
            <a:ext cx="4695224" cy="338138"/>
          </a:xfrm>
        </p:spPr>
        <p:txBody>
          <a:bodyPr/>
          <a:lstStyle>
            <a:lvl1pPr marL="0" indent="0">
              <a:buNone/>
              <a:defRPr b="1"/>
            </a:lvl1pPr>
            <a:lvl2pPr marL="457200" indent="0">
              <a:buNone/>
              <a:defRPr/>
            </a:lvl2pPr>
            <a:lvl3pPr marL="914400" indent="0">
              <a:buNone/>
              <a:defRPr/>
            </a:lvl3pPr>
            <a:lvl4pPr marL="1371600" indent="0">
              <a:buNone/>
              <a:defRPr/>
            </a:lvl4pPr>
            <a:lvl5pPr marL="1828800" indent="0">
              <a:buNone/>
              <a:defRPr/>
            </a:lvl5pPr>
          </a:lstStyle>
          <a:p>
            <a:pPr lvl="0"/>
            <a:r>
              <a:rPr lang="ru-RU" smtClean="0"/>
              <a:t>Дополнительная информация</a:t>
            </a:r>
            <a:endParaRPr lang="ru-RU"/>
          </a:p>
        </p:txBody>
      </p:sp>
      <p:sp>
        <p:nvSpPr>
          <p:cNvPr id="12" name="Дата 2"/>
          <p:cNvSpPr>
            <a:spLocks noGrp="1"/>
          </p:cNvSpPr>
          <p:nvPr>
            <p:ph type="dt" sz="half" idx="10"/>
          </p:nvPr>
        </p:nvSpPr>
        <p:spPr>
          <a:xfrm>
            <a:off x="266485" y="6455206"/>
            <a:ext cx="1495308" cy="365125"/>
          </a:xfrm>
          <a:prstGeom prst="rect">
            <a:avLst/>
          </a:prstGeom>
        </p:spPr>
        <p:txBody>
          <a:bodyPr/>
          <a:lstStyle>
            <a:lvl1pPr>
              <a:defRPr sz="1400">
                <a:solidFill>
                  <a:schemeClr val="bg2">
                    <a:lumMod val="50000"/>
                  </a:schemeClr>
                </a:solidFill>
              </a:defRPr>
            </a:lvl1pPr>
          </a:lstStyle>
          <a:p>
            <a:endParaRPr lang="ru-RU"/>
          </a:p>
        </p:txBody>
      </p:sp>
      <p:pic>
        <p:nvPicPr>
          <p:cNvPr id="19" name="Рисунок 1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928225" y="359459"/>
            <a:ext cx="1954026" cy="292030"/>
          </a:xfrm>
          <a:prstGeom prst="rect">
            <a:avLst/>
          </a:prstGeom>
        </p:spPr>
      </p:pic>
    </p:spTree>
    <p:extLst>
      <p:ext uri="{BB962C8B-B14F-4D97-AF65-F5344CB8AC3E}">
        <p14:creationId xmlns:p14="http://schemas.microsoft.com/office/powerpoint/2010/main" val="2851833959"/>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pic>
        <p:nvPicPr>
          <p:cNvPr id="13" name="Рисунок 12"/>
          <p:cNvPicPr>
            <a:picLocks noChangeAspect="1"/>
          </p:cNvPicPr>
          <p:nvPr userDrawn="1"/>
        </p:nvPicPr>
        <p:blipFill>
          <a:blip r:embed="rId2">
            <a:extLst>
              <a:ext uri="{28A0092B-C50C-407E-A947-70E740481C1C}">
                <a14:useLocalDpi xmlns:a14="http://schemas.microsoft.com/office/drawing/2010/main" val="0"/>
              </a:ext>
            </a:extLst>
          </a:blip>
          <a:srcRect b="68794"/>
          <a:stretch>
            <a:fillRect/>
          </a:stretch>
        </p:blipFill>
        <p:spPr>
          <a:xfrm>
            <a:off x="-6350" y="4562475"/>
            <a:ext cx="12192000" cy="2295525"/>
          </a:xfrm>
          <a:prstGeom prst="rect">
            <a:avLst/>
          </a:prstGeom>
        </p:spPr>
      </p:pic>
      <p:sp>
        <p:nvSpPr>
          <p:cNvPr id="14" name="Прямоугольник 13"/>
          <p:cNvSpPr/>
          <p:nvPr userDrawn="1"/>
        </p:nvSpPr>
        <p:spPr>
          <a:xfrm>
            <a:off x="-6350" y="4562474"/>
            <a:ext cx="12192000" cy="2295525"/>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p:cNvSpPr>
            <a:spLocks noGrp="1"/>
          </p:cNvSpPr>
          <p:nvPr>
            <p:ph type="title"/>
          </p:nvPr>
        </p:nvSpPr>
        <p:spPr>
          <a:xfrm>
            <a:off x="831850" y="1709738"/>
            <a:ext cx="10515600" cy="2852737"/>
          </a:xfrm>
        </p:spPr>
        <p:txBody>
          <a:bodyPr anchor="b">
            <a:normAutofit/>
          </a:bodyPr>
          <a:lstStyle>
            <a:lvl1pPr>
              <a:defRPr sz="4400"/>
            </a:lvl1pPr>
          </a:lstStyle>
          <a:p>
            <a:r>
              <a:rPr lang="ru-RU" smtClean="0"/>
              <a:t>Образец заголовка</a:t>
            </a:r>
            <a:endParaRPr lang="ru-RU"/>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lumMod val="65000"/>
                    <a:lumOff val="3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5" name="Нижний колонтитул 4"/>
          <p:cNvSpPr>
            <a:spLocks noGrp="1"/>
          </p:cNvSpPr>
          <p:nvPr>
            <p:ph type="ftr" sz="quarter" idx="11"/>
          </p:nvPr>
        </p:nvSpPr>
        <p:spPr>
          <a:xfrm>
            <a:off x="4038600" y="6356350"/>
            <a:ext cx="4114800" cy="365125"/>
          </a:xfrm>
          <a:prstGeom prst="rect">
            <a:avLst/>
          </a:prstGeom>
        </p:spPr>
        <p:txBody>
          <a:bodyPr/>
          <a:lstStyle>
            <a:lvl1pPr>
              <a:defRPr sz="1400">
                <a:solidFill>
                  <a:schemeClr val="tx1">
                    <a:lumMod val="50000"/>
                    <a:lumOff val="50000"/>
                  </a:schemeClr>
                </a:solidFill>
              </a:defRPr>
            </a:lvl1pPr>
          </a:lstStyle>
          <a:p>
            <a:endParaRPr lang="ru-RU"/>
          </a:p>
        </p:txBody>
      </p:sp>
      <p:sp>
        <p:nvSpPr>
          <p:cNvPr id="6" name="Номер слайда 5"/>
          <p:cNvSpPr>
            <a:spLocks noGrp="1"/>
          </p:cNvSpPr>
          <p:nvPr>
            <p:ph type="sldNum" sz="quarter" idx="12"/>
          </p:nvPr>
        </p:nvSpPr>
        <p:spPr>
          <a:xfrm>
            <a:off x="9139052" y="6356350"/>
            <a:ext cx="2743200" cy="365125"/>
          </a:xfrm>
          <a:prstGeom prst="rect">
            <a:avLst/>
          </a:prstGeom>
        </p:spPr>
        <p:txBody>
          <a:bodyPr/>
          <a:lstStyle/>
          <a:p>
            <a:fld id="{751D432A-D135-4954-8559-2B6A9DE81B6A}" type="slidenum">
              <a:rPr lang="ru-RU" smtClean="0"/>
              <a:t>‹#›</a:t>
            </a:fld>
            <a:endParaRPr lang="ru-RU"/>
          </a:p>
        </p:txBody>
      </p:sp>
      <p:sp>
        <p:nvSpPr>
          <p:cNvPr id="10" name="Дата 2"/>
          <p:cNvSpPr>
            <a:spLocks noGrp="1"/>
          </p:cNvSpPr>
          <p:nvPr>
            <p:ph type="dt" sz="half" idx="10"/>
          </p:nvPr>
        </p:nvSpPr>
        <p:spPr>
          <a:xfrm>
            <a:off x="831850" y="6356349"/>
            <a:ext cx="1495308" cy="365125"/>
          </a:xfrm>
          <a:prstGeom prst="rect">
            <a:avLst/>
          </a:prstGeom>
        </p:spPr>
        <p:txBody>
          <a:bodyPr/>
          <a:lstStyle>
            <a:lvl1pPr>
              <a:defRPr sz="1400">
                <a:solidFill>
                  <a:schemeClr val="bg2">
                    <a:lumMod val="50000"/>
                  </a:schemeClr>
                </a:solidFill>
              </a:defRPr>
            </a:lvl1pPr>
          </a:lstStyle>
          <a:p>
            <a:endParaRPr lang="ru-RU"/>
          </a:p>
        </p:txBody>
      </p:sp>
      <p:pic>
        <p:nvPicPr>
          <p:cNvPr id="17" name="Рисунок 1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174595" y="667265"/>
            <a:ext cx="3172855" cy="474185"/>
          </a:xfrm>
          <a:prstGeom prst="rect">
            <a:avLst/>
          </a:prstGeom>
        </p:spPr>
      </p:pic>
    </p:spTree>
    <p:extLst>
      <p:ext uri="{BB962C8B-B14F-4D97-AF65-F5344CB8AC3E}">
        <p14:creationId xmlns:p14="http://schemas.microsoft.com/office/powerpoint/2010/main" val="1207552387"/>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Слайд на бумаге">
    <p:spTree>
      <p:nvGrpSpPr>
        <p:cNvPr id="1" name=""/>
        <p:cNvGrpSpPr/>
        <p:nvPr/>
      </p:nvGrpSpPr>
      <p:grpSpPr>
        <a:xfrm>
          <a:off x="0" y="0"/>
          <a:ext cx="0" cy="0"/>
          <a:chOff x="0" y="0"/>
          <a:chExt cx="0" cy="0"/>
        </a:xfrm>
      </p:grpSpPr>
      <p:pic>
        <p:nvPicPr>
          <p:cNvPr id="8" name="Рисунок 7"/>
          <p:cNvPicPr>
            <a:picLocks noChangeAspect="1"/>
          </p:cNvPicPr>
          <p:nvPr userDrawn="1"/>
        </p:nvPicPr>
        <p:blipFill>
          <a:blip r:embed="rId2">
            <a:extLst>
              <a:ext uri="{28A0092B-C50C-407E-A947-70E740481C1C}">
                <a14:useLocalDpi xmlns:a14="http://schemas.microsoft.com/office/drawing/2010/main" val="0"/>
              </a:ext>
            </a:extLst>
          </a:blip>
          <a:srcRect l="-104" t="-1" b="15745"/>
          <a:stretch>
            <a:fillRect/>
          </a:stretch>
        </p:blipFill>
        <p:spPr>
          <a:xfrm>
            <a:off x="-12700" y="-1"/>
            <a:ext cx="12204700" cy="6858001"/>
          </a:xfrm>
          <a:prstGeom prst="rect">
            <a:avLst/>
          </a:prstGeom>
        </p:spPr>
      </p:pic>
      <p:sp>
        <p:nvSpPr>
          <p:cNvPr id="9" name="Прямоугольник 8"/>
          <p:cNvSpPr/>
          <p:nvPr userDrawn="1"/>
        </p:nvSpPr>
        <p:spPr>
          <a:xfrm>
            <a:off x="0" y="0"/>
            <a:ext cx="12192000" cy="6858000"/>
          </a:xfrm>
          <a:prstGeom prst="rect">
            <a:avLst/>
          </a:prstGeom>
          <a:solidFill>
            <a:schemeClr val="bg1">
              <a:alpha val="3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 name="Прямоугольник 12"/>
          <p:cNvSpPr/>
          <p:nvPr userDrawn="1"/>
        </p:nvSpPr>
        <p:spPr>
          <a:xfrm>
            <a:off x="1794934" y="3386239"/>
            <a:ext cx="876530" cy="85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p:cNvSpPr>
            <a:spLocks noGrp="1"/>
          </p:cNvSpPr>
          <p:nvPr>
            <p:ph type="title"/>
          </p:nvPr>
        </p:nvSpPr>
        <p:spPr>
          <a:xfrm>
            <a:off x="1705232" y="1545491"/>
            <a:ext cx="6757088" cy="1472143"/>
          </a:xfrm>
        </p:spPr>
        <p:txBody>
          <a:bodyPr>
            <a:normAutofit/>
          </a:bodyPr>
          <a:lstStyle>
            <a:lvl1pPr>
              <a:defRPr sz="3600" cap="all" baseline="0"/>
            </a:lvl1pPr>
          </a:lstStyle>
          <a:p>
            <a:r>
              <a:rPr lang="ru-RU" smtClean="0"/>
              <a:t>Образец заголовка</a:t>
            </a:r>
            <a:endParaRPr lang="ru-RU"/>
          </a:p>
        </p:txBody>
      </p:sp>
      <p:sp>
        <p:nvSpPr>
          <p:cNvPr id="3" name="Объект 2"/>
          <p:cNvSpPr>
            <a:spLocks noGrp="1"/>
          </p:cNvSpPr>
          <p:nvPr>
            <p:ph idx="1"/>
          </p:nvPr>
        </p:nvSpPr>
        <p:spPr>
          <a:xfrm>
            <a:off x="2953124" y="3282805"/>
            <a:ext cx="8929127" cy="289415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Нижний колонтитул 4"/>
          <p:cNvSpPr>
            <a:spLocks noGrp="1"/>
          </p:cNvSpPr>
          <p:nvPr>
            <p:ph type="ftr" sz="quarter" idx="11"/>
          </p:nvPr>
        </p:nvSpPr>
        <p:spPr>
          <a:xfrm>
            <a:off x="4038600" y="6438730"/>
            <a:ext cx="4114800" cy="365125"/>
          </a:xfrm>
          <a:prstGeom prst="rect">
            <a:avLst/>
          </a:prstGeom>
        </p:spPr>
        <p:txBody>
          <a:bodyPr/>
          <a:lstStyle>
            <a:lvl1pPr>
              <a:defRPr sz="1400">
                <a:solidFill>
                  <a:schemeClr val="tx1">
                    <a:lumMod val="50000"/>
                    <a:lumOff val="50000"/>
                  </a:schemeClr>
                </a:solidFill>
              </a:defRPr>
            </a:lvl1pPr>
          </a:lstStyle>
          <a:p>
            <a:endParaRPr lang="ru-RU"/>
          </a:p>
        </p:txBody>
      </p:sp>
      <p:sp>
        <p:nvSpPr>
          <p:cNvPr id="6" name="Номер слайда 5"/>
          <p:cNvSpPr>
            <a:spLocks noGrp="1"/>
          </p:cNvSpPr>
          <p:nvPr>
            <p:ph type="sldNum" sz="quarter" idx="12"/>
          </p:nvPr>
        </p:nvSpPr>
        <p:spPr>
          <a:xfrm>
            <a:off x="9139052" y="6438730"/>
            <a:ext cx="2743200" cy="365125"/>
          </a:xfrm>
          <a:prstGeom prst="rect">
            <a:avLst/>
          </a:prstGeom>
        </p:spPr>
        <p:txBody>
          <a:bodyPr/>
          <a:lstStyle/>
          <a:p>
            <a:fld id="{751D432A-D135-4954-8559-2B6A9DE81B6A}" type="slidenum">
              <a:rPr lang="ru-RU" smtClean="0"/>
              <a:t>‹#›</a:t>
            </a:fld>
            <a:endParaRPr lang="ru-RU"/>
          </a:p>
        </p:txBody>
      </p:sp>
      <p:sp>
        <p:nvSpPr>
          <p:cNvPr id="12" name="Дата 2"/>
          <p:cNvSpPr>
            <a:spLocks noGrp="1"/>
          </p:cNvSpPr>
          <p:nvPr>
            <p:ph type="dt" sz="half" idx="10"/>
          </p:nvPr>
        </p:nvSpPr>
        <p:spPr>
          <a:xfrm>
            <a:off x="209924" y="6438730"/>
            <a:ext cx="1495308" cy="365125"/>
          </a:xfrm>
          <a:prstGeom prst="rect">
            <a:avLst/>
          </a:prstGeom>
        </p:spPr>
        <p:txBody>
          <a:bodyPr/>
          <a:lstStyle>
            <a:lvl1pPr>
              <a:defRPr sz="1400">
                <a:solidFill>
                  <a:schemeClr val="bg2">
                    <a:lumMod val="50000"/>
                  </a:schemeClr>
                </a:solidFill>
              </a:defRPr>
            </a:lvl1pPr>
          </a:lstStyle>
          <a:p>
            <a:endParaRPr lang="ru-RU"/>
          </a:p>
        </p:txBody>
      </p:sp>
      <p:pic>
        <p:nvPicPr>
          <p:cNvPr id="18" name="Рисунок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204958" y="492108"/>
            <a:ext cx="2677293" cy="400123"/>
          </a:xfrm>
          <a:prstGeom prst="rect">
            <a:avLst/>
          </a:prstGeom>
        </p:spPr>
      </p:pic>
    </p:spTree>
    <p:extLst>
      <p:ext uri="{BB962C8B-B14F-4D97-AF65-F5344CB8AC3E}">
        <p14:creationId xmlns:p14="http://schemas.microsoft.com/office/powerpoint/2010/main" val="760604760"/>
      </p:ext>
    </p:extLst>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1" y="365125"/>
            <a:ext cx="9036050" cy="1048039"/>
          </a:xfrm>
        </p:spPr>
        <p:txBody>
          <a:bodyPr>
            <a:normAutofit/>
          </a:bodyPr>
          <a:lstStyle>
            <a:lvl1pPr>
              <a:defRPr sz="3400" cap="all" baseline="0"/>
            </a:lvl1pPr>
          </a:lstStyle>
          <a:p>
            <a:r>
              <a:rPr lang="ru-RU" smtClean="0"/>
              <a:t>Образец заголовка</a:t>
            </a:r>
            <a:endParaRPr lang="ru-RU"/>
          </a:p>
        </p:txBody>
      </p:sp>
      <p:sp>
        <p:nvSpPr>
          <p:cNvPr id="3" name="Дата 2"/>
          <p:cNvSpPr>
            <a:spLocks noGrp="1"/>
          </p:cNvSpPr>
          <p:nvPr>
            <p:ph type="dt" sz="half" idx="10"/>
          </p:nvPr>
        </p:nvSpPr>
        <p:spPr>
          <a:xfrm>
            <a:off x="838200" y="6356350"/>
            <a:ext cx="2743200" cy="365125"/>
          </a:xfrm>
          <a:prstGeom prst="rect">
            <a:avLst/>
          </a:prstGeom>
        </p:spPr>
        <p:txBody>
          <a:bodyPr/>
          <a:lstStyle>
            <a:lvl1pPr>
              <a:defRPr sz="1400">
                <a:solidFill>
                  <a:schemeClr val="bg2">
                    <a:lumMod val="50000"/>
                  </a:schemeClr>
                </a:solidFill>
              </a:defRPr>
            </a:lvl1pPr>
          </a:lstStyle>
          <a:p>
            <a:endParaRPr lang="ru-RU"/>
          </a:p>
        </p:txBody>
      </p:sp>
      <p:sp>
        <p:nvSpPr>
          <p:cNvPr id="4" name="Нижний колонтитул 3"/>
          <p:cNvSpPr>
            <a:spLocks noGrp="1"/>
          </p:cNvSpPr>
          <p:nvPr>
            <p:ph type="ftr" sz="quarter" idx="11"/>
          </p:nvPr>
        </p:nvSpPr>
        <p:spPr>
          <a:xfrm>
            <a:off x="4038600" y="6356350"/>
            <a:ext cx="4114800" cy="365125"/>
          </a:xfrm>
          <a:prstGeom prst="rect">
            <a:avLst/>
          </a:prstGeom>
        </p:spPr>
        <p:txBody>
          <a:bodyPr/>
          <a:lstStyle>
            <a:lvl1pPr>
              <a:defRPr sz="1400">
                <a:solidFill>
                  <a:schemeClr val="bg2">
                    <a:lumMod val="50000"/>
                  </a:schemeClr>
                </a:solidFill>
              </a:defRPr>
            </a:lvl1pPr>
          </a:lstStyle>
          <a:p>
            <a:endParaRPr lang="ru-RU"/>
          </a:p>
        </p:txBody>
      </p:sp>
      <p:sp>
        <p:nvSpPr>
          <p:cNvPr id="5" name="Номер слайда 4"/>
          <p:cNvSpPr>
            <a:spLocks noGrp="1"/>
          </p:cNvSpPr>
          <p:nvPr>
            <p:ph type="sldNum" sz="quarter" idx="12"/>
          </p:nvPr>
        </p:nvSpPr>
        <p:spPr>
          <a:xfrm>
            <a:off x="9139052" y="6356350"/>
            <a:ext cx="2743200" cy="365125"/>
          </a:xfrm>
          <a:prstGeom prst="rect">
            <a:avLst/>
          </a:prstGeom>
        </p:spPr>
        <p:txBody>
          <a:bodyPr/>
          <a:lstStyle/>
          <a:p>
            <a:fld id="{751D432A-D135-4954-8559-2B6A9DE81B6A}" type="slidenum">
              <a:rPr lang="ru-RU" smtClean="0"/>
              <a:t>‹#›</a:t>
            </a:fld>
            <a:endParaRPr lang="ru-RU"/>
          </a:p>
        </p:txBody>
      </p:sp>
      <p:pic>
        <p:nvPicPr>
          <p:cNvPr id="11" name="Рисунок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928225" y="740245"/>
            <a:ext cx="1954026" cy="292030"/>
          </a:xfrm>
          <a:prstGeom prst="rect">
            <a:avLst/>
          </a:prstGeom>
        </p:spPr>
      </p:pic>
    </p:spTree>
    <p:extLst>
      <p:ext uri="{BB962C8B-B14F-4D97-AF65-F5344CB8AC3E}">
        <p14:creationId xmlns:p14="http://schemas.microsoft.com/office/powerpoint/2010/main" val="848344386"/>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Только Лого">
    <p:spTree>
      <p:nvGrpSpPr>
        <p:cNvPr id="1" name=""/>
        <p:cNvGrpSpPr/>
        <p:nvPr/>
      </p:nvGrpSpPr>
      <p:grpSpPr>
        <a:xfrm>
          <a:off x="0" y="0"/>
          <a:ext cx="0" cy="0"/>
          <a:chOff x="0" y="0"/>
          <a:chExt cx="0" cy="0"/>
        </a:xfrm>
      </p:grpSpPr>
      <p:sp>
        <p:nvSpPr>
          <p:cNvPr id="2" name="Дата 1"/>
          <p:cNvSpPr>
            <a:spLocks noGrp="1"/>
          </p:cNvSpPr>
          <p:nvPr>
            <p:ph type="dt" sz="half" idx="10"/>
          </p:nvPr>
        </p:nvSpPr>
        <p:spPr>
          <a:xfrm>
            <a:off x="838200" y="6356350"/>
            <a:ext cx="2743200" cy="365125"/>
          </a:xfrm>
          <a:prstGeom prst="rect">
            <a:avLst/>
          </a:prstGeom>
        </p:spPr>
        <p:txBody>
          <a:bodyPr/>
          <a:lstStyle>
            <a:lvl1pPr>
              <a:defRPr sz="1400">
                <a:solidFill>
                  <a:schemeClr val="bg2">
                    <a:lumMod val="50000"/>
                  </a:schemeClr>
                </a:solidFill>
              </a:defRPr>
            </a:lvl1pPr>
          </a:lstStyle>
          <a:p>
            <a:endParaRPr lang="ru-RU"/>
          </a:p>
        </p:txBody>
      </p:sp>
      <p:sp>
        <p:nvSpPr>
          <p:cNvPr id="3" name="Нижний колонтитул 2"/>
          <p:cNvSpPr>
            <a:spLocks noGrp="1"/>
          </p:cNvSpPr>
          <p:nvPr>
            <p:ph type="ftr" sz="quarter" idx="11"/>
          </p:nvPr>
        </p:nvSpPr>
        <p:spPr>
          <a:xfrm>
            <a:off x="4038600" y="6356350"/>
            <a:ext cx="4114800" cy="365125"/>
          </a:xfrm>
          <a:prstGeom prst="rect">
            <a:avLst/>
          </a:prstGeom>
        </p:spPr>
        <p:txBody>
          <a:bodyPr/>
          <a:lstStyle>
            <a:lvl1pPr>
              <a:defRPr sz="1400">
                <a:solidFill>
                  <a:schemeClr val="bg2">
                    <a:lumMod val="50000"/>
                  </a:schemeClr>
                </a:solidFill>
              </a:defRPr>
            </a:lvl1pPr>
          </a:lstStyle>
          <a:p>
            <a:endParaRPr lang="ru-RU"/>
          </a:p>
        </p:txBody>
      </p:sp>
      <p:sp>
        <p:nvSpPr>
          <p:cNvPr id="4" name="Номер слайда 3"/>
          <p:cNvSpPr>
            <a:spLocks noGrp="1"/>
          </p:cNvSpPr>
          <p:nvPr>
            <p:ph type="sldNum" sz="quarter" idx="12"/>
          </p:nvPr>
        </p:nvSpPr>
        <p:spPr>
          <a:xfrm>
            <a:off x="9139052" y="6356350"/>
            <a:ext cx="2743200" cy="365125"/>
          </a:xfrm>
          <a:prstGeom prst="rect">
            <a:avLst/>
          </a:prstGeom>
        </p:spPr>
        <p:txBody>
          <a:bodyPr/>
          <a:lstStyle/>
          <a:p>
            <a:fld id="{751D432A-D135-4954-8559-2B6A9DE81B6A}" type="slidenum">
              <a:rPr lang="ru-RU" smtClean="0"/>
              <a:t>‹#›</a:t>
            </a:fld>
            <a:endParaRPr lang="ru-RU"/>
          </a:p>
        </p:txBody>
      </p:sp>
      <p:pic>
        <p:nvPicPr>
          <p:cNvPr id="10" name="Рисунок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928225" y="740245"/>
            <a:ext cx="1954026" cy="292030"/>
          </a:xfrm>
          <a:prstGeom prst="rect">
            <a:avLst/>
          </a:prstGeom>
        </p:spPr>
      </p:pic>
    </p:spTree>
    <p:extLst>
      <p:ext uri="{BB962C8B-B14F-4D97-AF65-F5344CB8AC3E}">
        <p14:creationId xmlns:p14="http://schemas.microsoft.com/office/powerpoint/2010/main" val="2086844696"/>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Пустой">
    <p:spTree>
      <p:nvGrpSpPr>
        <p:cNvPr id="1" name=""/>
        <p:cNvGrpSpPr/>
        <p:nvPr/>
      </p:nvGrpSpPr>
      <p:grpSpPr>
        <a:xfrm>
          <a:off x="0" y="0"/>
          <a:ext cx="0" cy="0"/>
          <a:chOff x="0" y="0"/>
          <a:chExt cx="0" cy="0"/>
        </a:xfrm>
      </p:grpSpPr>
      <p:sp>
        <p:nvSpPr>
          <p:cNvPr id="2" name="Дата 1"/>
          <p:cNvSpPr>
            <a:spLocks noGrp="1"/>
          </p:cNvSpPr>
          <p:nvPr>
            <p:ph type="dt" sz="half" idx="10"/>
          </p:nvPr>
        </p:nvSpPr>
        <p:spPr>
          <a:xfrm>
            <a:off x="838200" y="6356350"/>
            <a:ext cx="2743200" cy="365125"/>
          </a:xfrm>
          <a:prstGeom prst="rect">
            <a:avLst/>
          </a:prstGeom>
        </p:spPr>
        <p:txBody>
          <a:bodyPr/>
          <a:lstStyle>
            <a:lvl1pPr>
              <a:defRPr sz="1400">
                <a:solidFill>
                  <a:schemeClr val="bg2">
                    <a:lumMod val="50000"/>
                  </a:schemeClr>
                </a:solidFill>
              </a:defRPr>
            </a:lvl1pPr>
          </a:lstStyle>
          <a:p>
            <a:endParaRPr lang="ru-RU"/>
          </a:p>
        </p:txBody>
      </p:sp>
      <p:sp>
        <p:nvSpPr>
          <p:cNvPr id="3" name="Нижний колонтитул 2"/>
          <p:cNvSpPr>
            <a:spLocks noGrp="1"/>
          </p:cNvSpPr>
          <p:nvPr>
            <p:ph type="ftr" sz="quarter" idx="11"/>
          </p:nvPr>
        </p:nvSpPr>
        <p:spPr>
          <a:xfrm>
            <a:off x="4038600" y="6356350"/>
            <a:ext cx="4114800" cy="365125"/>
          </a:xfrm>
          <a:prstGeom prst="rect">
            <a:avLst/>
          </a:prstGeom>
        </p:spPr>
        <p:txBody>
          <a:bodyPr/>
          <a:lstStyle>
            <a:lvl1pPr>
              <a:defRPr sz="1400">
                <a:solidFill>
                  <a:schemeClr val="bg2">
                    <a:lumMod val="50000"/>
                  </a:schemeClr>
                </a:solidFill>
              </a:defRPr>
            </a:lvl1pPr>
          </a:lstStyle>
          <a:p>
            <a:endParaRPr lang="ru-RU"/>
          </a:p>
        </p:txBody>
      </p:sp>
      <p:sp>
        <p:nvSpPr>
          <p:cNvPr id="4" name="Номер слайда 3"/>
          <p:cNvSpPr>
            <a:spLocks noGrp="1"/>
          </p:cNvSpPr>
          <p:nvPr>
            <p:ph type="sldNum" sz="quarter" idx="12"/>
          </p:nvPr>
        </p:nvSpPr>
        <p:spPr>
          <a:xfrm>
            <a:off x="9139052" y="6356350"/>
            <a:ext cx="2743200" cy="365125"/>
          </a:xfrm>
          <a:prstGeom prst="rect">
            <a:avLst/>
          </a:prstGeom>
        </p:spPr>
        <p:txBody>
          <a:bodyPr/>
          <a:lstStyle/>
          <a:p>
            <a:fld id="{751D432A-D135-4954-8559-2B6A9DE81B6A}" type="slidenum">
              <a:rPr lang="ru-RU" smtClean="0"/>
              <a:t>‹#›</a:t>
            </a:fld>
            <a:endParaRPr lang="ru-RU"/>
          </a:p>
        </p:txBody>
      </p:sp>
    </p:spTree>
    <p:extLst>
      <p:ext uri="{BB962C8B-B14F-4D97-AF65-F5344CB8AC3E}">
        <p14:creationId xmlns:p14="http://schemas.microsoft.com/office/powerpoint/2010/main" val="3389444588"/>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Только бумага">
    <p:spTree>
      <p:nvGrpSpPr>
        <p:cNvPr id="1" name=""/>
        <p:cNvGrpSpPr/>
        <p:nvPr/>
      </p:nvGrpSpPr>
      <p:grpSpPr>
        <a:xfrm>
          <a:off x="0" y="0"/>
          <a:ext cx="0" cy="0"/>
          <a:chOff x="0" y="0"/>
          <a:chExt cx="0" cy="0"/>
        </a:xfrm>
      </p:grpSpPr>
      <p:pic>
        <p:nvPicPr>
          <p:cNvPr id="8" name="Рисунок 7"/>
          <p:cNvPicPr>
            <a:picLocks noChangeAspect="1"/>
          </p:cNvPicPr>
          <p:nvPr userDrawn="1"/>
        </p:nvPicPr>
        <p:blipFill>
          <a:blip r:embed="rId2">
            <a:extLst>
              <a:ext uri="{28A0092B-C50C-407E-A947-70E740481C1C}">
                <a14:useLocalDpi xmlns:a14="http://schemas.microsoft.com/office/drawing/2010/main" val="0"/>
              </a:ext>
            </a:extLst>
          </a:blip>
          <a:srcRect l="-104" t="-1" b="15745"/>
          <a:stretch>
            <a:fillRect/>
          </a:stretch>
        </p:blipFill>
        <p:spPr>
          <a:xfrm>
            <a:off x="-12700" y="-1"/>
            <a:ext cx="12204700" cy="6858001"/>
          </a:xfrm>
          <a:prstGeom prst="rect">
            <a:avLst/>
          </a:prstGeom>
        </p:spPr>
      </p:pic>
      <p:sp>
        <p:nvSpPr>
          <p:cNvPr id="9" name="Прямоугольник 8"/>
          <p:cNvSpPr/>
          <p:nvPr userDrawn="1"/>
        </p:nvSpPr>
        <p:spPr>
          <a:xfrm>
            <a:off x="0" y="0"/>
            <a:ext cx="12192000" cy="6858000"/>
          </a:xfrm>
          <a:prstGeom prst="rect">
            <a:avLst/>
          </a:prstGeom>
          <a:solidFill>
            <a:schemeClr val="bg1">
              <a:alpha val="3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Нижний колонтитул 4"/>
          <p:cNvSpPr>
            <a:spLocks noGrp="1"/>
          </p:cNvSpPr>
          <p:nvPr>
            <p:ph type="ftr" sz="quarter" idx="11"/>
          </p:nvPr>
        </p:nvSpPr>
        <p:spPr>
          <a:xfrm>
            <a:off x="4038600" y="6438730"/>
            <a:ext cx="4114800" cy="365125"/>
          </a:xfrm>
          <a:prstGeom prst="rect">
            <a:avLst/>
          </a:prstGeom>
        </p:spPr>
        <p:txBody>
          <a:bodyPr/>
          <a:lstStyle>
            <a:lvl1pPr>
              <a:defRPr sz="1400">
                <a:solidFill>
                  <a:schemeClr val="tx1">
                    <a:lumMod val="50000"/>
                    <a:lumOff val="50000"/>
                  </a:schemeClr>
                </a:solidFill>
              </a:defRPr>
            </a:lvl1pPr>
          </a:lstStyle>
          <a:p>
            <a:endParaRPr lang="ru-RU"/>
          </a:p>
        </p:txBody>
      </p:sp>
      <p:sp>
        <p:nvSpPr>
          <p:cNvPr id="6" name="Номер слайда 5"/>
          <p:cNvSpPr>
            <a:spLocks noGrp="1"/>
          </p:cNvSpPr>
          <p:nvPr>
            <p:ph type="sldNum" sz="quarter" idx="12"/>
          </p:nvPr>
        </p:nvSpPr>
        <p:spPr>
          <a:xfrm>
            <a:off x="9139052" y="6438730"/>
            <a:ext cx="2743200" cy="365125"/>
          </a:xfrm>
          <a:prstGeom prst="rect">
            <a:avLst/>
          </a:prstGeom>
        </p:spPr>
        <p:txBody>
          <a:bodyPr/>
          <a:lstStyle/>
          <a:p>
            <a:fld id="{751D432A-D135-4954-8559-2B6A9DE81B6A}" type="slidenum">
              <a:rPr lang="ru-RU" smtClean="0"/>
              <a:t>‹#›</a:t>
            </a:fld>
            <a:endParaRPr lang="ru-RU"/>
          </a:p>
        </p:txBody>
      </p:sp>
      <p:sp>
        <p:nvSpPr>
          <p:cNvPr id="12" name="Дата 2"/>
          <p:cNvSpPr>
            <a:spLocks noGrp="1"/>
          </p:cNvSpPr>
          <p:nvPr>
            <p:ph type="dt" sz="half" idx="10"/>
          </p:nvPr>
        </p:nvSpPr>
        <p:spPr>
          <a:xfrm>
            <a:off x="209924" y="6438730"/>
            <a:ext cx="1495308" cy="365125"/>
          </a:xfrm>
          <a:prstGeom prst="rect">
            <a:avLst/>
          </a:prstGeom>
        </p:spPr>
        <p:txBody>
          <a:bodyPr/>
          <a:lstStyle>
            <a:lvl1pPr>
              <a:defRPr sz="1400">
                <a:solidFill>
                  <a:schemeClr val="bg2">
                    <a:lumMod val="50000"/>
                  </a:schemeClr>
                </a:solidFill>
              </a:defRPr>
            </a:lvl1pPr>
          </a:lstStyle>
          <a:p>
            <a:endParaRPr lang="ru-RU"/>
          </a:p>
        </p:txBody>
      </p:sp>
    </p:spTree>
    <p:extLst>
      <p:ext uri="{BB962C8B-B14F-4D97-AF65-F5344CB8AC3E}">
        <p14:creationId xmlns:p14="http://schemas.microsoft.com/office/powerpoint/2010/main" val="1258376340"/>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6049488" cy="1048039"/>
          </a:xfrm>
          <a:prstGeom prst="rect">
            <a:avLst/>
          </a:prstGeom>
        </p:spPr>
        <p:txBody>
          <a:bodyPr vert="horz" lIns="91440" tIns="45720" rIns="91440" bIns="45720" rtlCol="0" anchor="ctr">
            <a:normAutofit/>
          </a:bodyPr>
          <a:lstStyle/>
          <a:p>
            <a:r>
              <a:rPr lang="ru-RU"/>
              <a:t>Образец заголовка</a:t>
            </a:r>
          </a:p>
        </p:txBody>
      </p:sp>
      <p:sp>
        <p:nvSpPr>
          <p:cNvPr id="3" name="Текст 2"/>
          <p:cNvSpPr>
            <a:spLocks noGrp="1"/>
          </p:cNvSpPr>
          <p:nvPr>
            <p:ph type="body" idx="1"/>
          </p:nvPr>
        </p:nvSpPr>
        <p:spPr>
          <a:xfrm>
            <a:off x="838200" y="1825625"/>
            <a:ext cx="11044052"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a:t>
            </a:r>
            <a:r>
              <a:rPr lang="ru-RU" smtClean="0"/>
              <a:t>уровень</a:t>
            </a:r>
          </a:p>
          <a:p>
            <a:pPr lvl="3"/>
            <a:r>
              <a:rPr lang="ru-RU" smtClean="0"/>
              <a:t>Четвертый</a:t>
            </a:r>
          </a:p>
          <a:p>
            <a:pPr lvl="4"/>
            <a:r>
              <a:rPr lang="ru-RU" smtClean="0"/>
              <a:t>Пятый</a:t>
            </a:r>
            <a:endParaRPr lang="ru-RU"/>
          </a:p>
        </p:txBody>
      </p:sp>
      <p:sp>
        <p:nvSpPr>
          <p:cNvPr id="13" name="Номер слайда 5"/>
          <p:cNvSpPr>
            <a:spLocks noGrp="1"/>
          </p:cNvSpPr>
          <p:nvPr>
            <p:ph type="sldNum" sz="quarter" idx="4"/>
          </p:nvPr>
        </p:nvSpPr>
        <p:spPr>
          <a:xfrm>
            <a:off x="9901880" y="6455135"/>
            <a:ext cx="1980371" cy="268577"/>
          </a:xfrm>
          <a:prstGeom prst="rect">
            <a:avLst/>
          </a:prstGeom>
        </p:spPr>
        <p:txBody>
          <a:bodyPr vert="horz" lIns="91440" tIns="45720" rIns="91440" bIns="45720" rtlCol="0" anchor="ctr"/>
          <a:lstStyle>
            <a:lvl1pPr algn="r">
              <a:defRPr sz="1200">
                <a:solidFill>
                  <a:srgbClr val="AEAEAE"/>
                </a:solidFill>
              </a:defRPr>
            </a:lvl1pPr>
          </a:lstStyle>
          <a:p>
            <a:fld id="{751D432A-D135-4954-8559-2B6A9DE81B6A}" type="slidenum">
              <a:rPr lang="ru-RU" smtClean="0"/>
              <a:t>‹#›</a:t>
            </a:fld>
            <a:endParaRPr lang="ru-RU"/>
          </a:p>
        </p:txBody>
      </p:sp>
    </p:spTree>
    <p:extLst>
      <p:ext uri="{BB962C8B-B14F-4D97-AF65-F5344CB8AC3E}">
        <p14:creationId xmlns:p14="http://schemas.microsoft.com/office/powerpoint/2010/main" val="2663627730"/>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61" r:id="rId3"/>
    <p:sldLayoutId id="2147483662" r:id="rId4"/>
    <p:sldLayoutId id="2147483663" r:id="rId5"/>
    <p:sldLayoutId id="2147483666" r:id="rId6"/>
    <p:sldLayoutId id="2147483668" r:id="rId7"/>
    <p:sldLayoutId id="2147483665" r:id="rId8"/>
    <p:sldLayoutId id="2147483650" r:id="rId9"/>
    <p:sldLayoutId id="2147483651" r:id="rId10"/>
    <p:sldLayoutId id="2147483664" r:id="rId11"/>
    <p:sldLayoutId id="2147483654" r:id="rId12"/>
    <p:sldLayoutId id="2147483655" r:id="rId13"/>
    <p:sldLayoutId id="2147483667" r:id="rId14"/>
    <p:sldLayoutId id="2147483669" r:id="rId15"/>
  </p:sldLayoutIdLst>
  <p:transition/>
  <p:hf hdr="0" ftr="0" dt="0"/>
  <p:txStyles>
    <p:titleStyle>
      <a:lvl1pPr algn="l" defTabSz="914400" rtl="0" eaLnBrk="1" latinLnBrk="0" hangingPunct="1">
        <a:lnSpc>
          <a:spcPct val="90000"/>
        </a:lnSpc>
        <a:spcBef>
          <a:spcPct val="0"/>
        </a:spcBef>
        <a:buNone/>
        <a:defRPr sz="3400" b="1" kern="1200" cap="all" baseline="0">
          <a:solidFill>
            <a:schemeClr val="tx1"/>
          </a:solidFill>
          <a:latin typeface="Verdana" panose="020B0604030504040204" pitchFamily="34" charset="0"/>
          <a:ea typeface="Verdana" panose="020B0604030504040204" pitchFamily="34" charset="0"/>
          <a:cs typeface="+mj-cs"/>
        </a:defRPr>
      </a:lvl1pPr>
    </p:titleStyle>
    <p:bodyStyle>
      <a:lvl1pPr marL="228600" indent="-228600" algn="l" defTabSz="914400" rtl="0" eaLnBrk="1" latinLnBrk="0" hangingPunct="1">
        <a:lnSpc>
          <a:spcPct val="90000"/>
        </a:lnSpc>
        <a:spcBef>
          <a:spcPts val="1000"/>
        </a:spcBef>
        <a:buFont typeface="Wingdings" panose="05000000000000000000" pitchFamily="2" charset="2"/>
        <a:buChar char="§"/>
        <a:defRPr sz="1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Wingdings" panose="05000000000000000000" pitchFamily="2" charset="2"/>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Wingdings" panose="05000000000000000000" pitchFamily="2" charset="2"/>
        <a:buChar char="§"/>
        <a:defRPr sz="15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Wingdings" panose="05000000000000000000" pitchFamily="2" charset="2"/>
        <a:buChar char="§"/>
        <a:defRPr sz="13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nchor="ctr">
            <a:normAutofit/>
          </a:bodyPr>
          <a:lstStyle/>
          <a:p>
            <a:pPr>
              <a:lnSpc>
                <a:spcPct val="115000"/>
              </a:lnSpc>
              <a:spcAft>
                <a:spcPts val="0"/>
              </a:spcAft>
            </a:pPr>
            <a:r>
              <a:rPr lang="ru-RU" sz="2800" dirty="0" smtClean="0"/>
              <a:t>НАЗВАНИЕ  ТЕМЫ ВКР</a:t>
            </a:r>
            <a:endParaRPr lang="ru-RU" sz="3600" dirty="0">
              <a:latin typeface="Calibri"/>
              <a:ea typeface="Times New Roman"/>
              <a:cs typeface="Times New Roman"/>
            </a:endParaRPr>
          </a:p>
        </p:txBody>
      </p:sp>
      <p:sp>
        <p:nvSpPr>
          <p:cNvPr id="4" name="Текст 3"/>
          <p:cNvSpPr>
            <a:spLocks noGrp="1"/>
          </p:cNvSpPr>
          <p:nvPr>
            <p:ph type="body" sz="quarter" idx="10"/>
          </p:nvPr>
        </p:nvSpPr>
        <p:spPr/>
        <p:txBody>
          <a:bodyPr>
            <a:normAutofit lnSpcReduction="10000"/>
          </a:bodyPr>
          <a:lstStyle/>
          <a:p>
            <a:r>
              <a:rPr lang="ru-RU" dirty="0" smtClean="0">
                <a:solidFill>
                  <a:schemeClr val="tx1"/>
                </a:solidFill>
              </a:rPr>
              <a:t>--.</a:t>
            </a:r>
            <a:r>
              <a:rPr lang="ru-RU" dirty="0" smtClean="0">
                <a:solidFill>
                  <a:schemeClr val="tx1"/>
                </a:solidFill>
              </a:rPr>
              <a:t>06.2025</a:t>
            </a:r>
            <a:endParaRPr lang="ru-RU" dirty="0">
              <a:solidFill>
                <a:schemeClr val="tx1"/>
              </a:solidFill>
            </a:endParaRPr>
          </a:p>
        </p:txBody>
      </p:sp>
      <p:sp>
        <p:nvSpPr>
          <p:cNvPr id="5" name="Текст 4"/>
          <p:cNvSpPr>
            <a:spLocks noGrp="1"/>
          </p:cNvSpPr>
          <p:nvPr>
            <p:ph type="body" sz="quarter" idx="12"/>
          </p:nvPr>
        </p:nvSpPr>
        <p:spPr>
          <a:xfrm>
            <a:off x="4970590" y="4979008"/>
            <a:ext cx="6566986" cy="808038"/>
          </a:xfrm>
        </p:spPr>
        <p:txBody>
          <a:bodyPr>
            <a:normAutofit fontScale="77500" lnSpcReduction="20000"/>
          </a:bodyPr>
          <a:lstStyle/>
          <a:p>
            <a:r>
              <a:rPr lang="ru-RU" dirty="0" smtClean="0">
                <a:solidFill>
                  <a:schemeClr val="tx1"/>
                </a:solidFill>
              </a:rPr>
              <a:t>ФИО полностью, студент группы </a:t>
            </a:r>
            <a:r>
              <a:rPr lang="ru-RU" dirty="0">
                <a:solidFill>
                  <a:schemeClr val="tx1"/>
                </a:solidFill>
              </a:rPr>
              <a:t>1БМХХ</a:t>
            </a:r>
          </a:p>
          <a:p>
            <a:endParaRPr lang="ru-RU" dirty="0">
              <a:solidFill>
                <a:schemeClr val="tx1"/>
              </a:solidFill>
            </a:endParaRPr>
          </a:p>
          <a:p>
            <a:r>
              <a:rPr lang="ru-RU" dirty="0" smtClean="0">
                <a:solidFill>
                  <a:schemeClr val="tx1"/>
                </a:solidFill>
              </a:rPr>
              <a:t>Научный руководитель: ФИО научного руководителя, к.т.н., доцент ОКД</a:t>
            </a:r>
            <a:endParaRPr lang="ru-RU" dirty="0">
              <a:solidFill>
                <a:schemeClr val="tx1"/>
              </a:solidFill>
            </a:endParaRPr>
          </a:p>
        </p:txBody>
      </p:sp>
      <p:sp>
        <p:nvSpPr>
          <p:cNvPr id="6" name="Подзаголовок 5"/>
          <p:cNvSpPr>
            <a:spLocks noGrp="1"/>
          </p:cNvSpPr>
          <p:nvPr>
            <p:ph type="subTitle" idx="1"/>
          </p:nvPr>
        </p:nvSpPr>
        <p:spPr/>
        <p:txBody>
          <a:bodyPr/>
          <a:lstStyle/>
          <a:p>
            <a:endParaRPr lang="ru-RU" dirty="0"/>
          </a:p>
        </p:txBody>
      </p:sp>
    </p:spTree>
    <p:extLst>
      <p:ext uri="{BB962C8B-B14F-4D97-AF65-F5344CB8AC3E}">
        <p14:creationId xmlns:p14="http://schemas.microsoft.com/office/powerpoint/2010/main" val="3362013187"/>
      </p:ext>
    </p:ext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z="3000" dirty="0" smtClean="0"/>
              <a:t>Актуальность</a:t>
            </a:r>
            <a:r>
              <a:rPr lang="ru-RU" dirty="0" smtClean="0"/>
              <a:t> </a:t>
            </a:r>
            <a:endParaRPr lang="ru-RU" dirty="0"/>
          </a:p>
        </p:txBody>
      </p:sp>
      <p:sp>
        <p:nvSpPr>
          <p:cNvPr id="4" name="Номер слайда 3"/>
          <p:cNvSpPr>
            <a:spLocks noGrp="1"/>
          </p:cNvSpPr>
          <p:nvPr>
            <p:ph type="sldNum" sz="quarter" idx="12"/>
          </p:nvPr>
        </p:nvSpPr>
        <p:spPr>
          <a:xfrm>
            <a:off x="11440632" y="6430492"/>
            <a:ext cx="441619" cy="365125"/>
          </a:xfrm>
        </p:spPr>
        <p:txBody>
          <a:bodyPr/>
          <a:lstStyle/>
          <a:p>
            <a:fld id="{751D432A-D135-4954-8559-2B6A9DE81B6A}" type="slidenum">
              <a:rPr lang="ru-RU" sz="1400" b="1" smtClean="0">
                <a:solidFill>
                  <a:schemeClr val="tx1"/>
                </a:solidFill>
              </a:rPr>
              <a:t>2</a:t>
            </a:fld>
            <a:endParaRPr lang="ru-RU" sz="1400" b="1" dirty="0">
              <a:solidFill>
                <a:schemeClr val="tx1"/>
              </a:solidFill>
            </a:endParaRPr>
          </a:p>
        </p:txBody>
      </p:sp>
      <p:sp>
        <p:nvSpPr>
          <p:cNvPr id="3" name="Объект 2"/>
          <p:cNvSpPr>
            <a:spLocks noGrp="1"/>
          </p:cNvSpPr>
          <p:nvPr>
            <p:ph idx="1"/>
          </p:nvPr>
        </p:nvSpPr>
        <p:spPr/>
        <p:txBody>
          <a:bodyPr/>
          <a:lstStyle/>
          <a:p>
            <a:r>
              <a:rPr lang="ru-RU" dirty="0" smtClean="0"/>
              <a:t>Можно начать с введения и сделать для него отдельный слайд, если это необходимо.</a:t>
            </a:r>
          </a:p>
          <a:p>
            <a:endParaRPr lang="ru-RU" dirty="0"/>
          </a:p>
        </p:txBody>
      </p:sp>
    </p:spTree>
    <p:extLst>
      <p:ext uri="{BB962C8B-B14F-4D97-AF65-F5344CB8AC3E}">
        <p14:creationId xmlns:p14="http://schemas.microsoft.com/office/powerpoint/2010/main" val="1679266259"/>
      </p:ext>
    </p:extLst>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Цели и задачи</a:t>
            </a:r>
            <a:endParaRPr lang="ru-RU" dirty="0"/>
          </a:p>
        </p:txBody>
      </p:sp>
      <p:sp>
        <p:nvSpPr>
          <p:cNvPr id="6" name="Объект 2"/>
          <p:cNvSpPr>
            <a:spLocks noGrp="1"/>
          </p:cNvSpPr>
          <p:nvPr>
            <p:ph idx="1"/>
          </p:nvPr>
        </p:nvSpPr>
        <p:spPr>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Wingdings" panose="05000000000000000000" pitchFamily="2" charset="2"/>
              <a:buChar char="§"/>
              <a:defRPr sz="1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Wingdings" panose="05000000000000000000" pitchFamily="2" charset="2"/>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Wingdings" panose="05000000000000000000" pitchFamily="2" charset="2"/>
              <a:buChar char="§"/>
              <a:defRPr sz="15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Wingdings" panose="05000000000000000000" pitchFamily="2" charset="2"/>
              <a:buChar char="§"/>
              <a:defRPr sz="13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ru-RU" b="1" dirty="0" smtClean="0"/>
              <a:t>Цель:</a:t>
            </a:r>
          </a:p>
          <a:p>
            <a:pPr marL="0" indent="0">
              <a:buNone/>
            </a:pPr>
            <a:r>
              <a:rPr lang="ru-RU" dirty="0" smtClean="0"/>
              <a:t>Проектировка …..</a:t>
            </a:r>
          </a:p>
          <a:p>
            <a:endParaRPr lang="ru-RU" dirty="0"/>
          </a:p>
          <a:p>
            <a:pPr marL="0" indent="0">
              <a:buNone/>
            </a:pPr>
            <a:r>
              <a:rPr lang="ru-RU" b="1" dirty="0" smtClean="0"/>
              <a:t>Задачи:</a:t>
            </a:r>
          </a:p>
          <a:p>
            <a:pPr marL="0" indent="0">
              <a:buNone/>
            </a:pPr>
            <a:r>
              <a:rPr lang="ru-RU" dirty="0"/>
              <a:t>1. Определить основные параметры </a:t>
            </a:r>
            <a:r>
              <a:rPr lang="ru-RU" dirty="0" smtClean="0"/>
              <a:t>…...</a:t>
            </a:r>
            <a:endParaRPr lang="ru-RU" dirty="0"/>
          </a:p>
          <a:p>
            <a:pPr marL="0" indent="0">
              <a:buNone/>
            </a:pPr>
            <a:r>
              <a:rPr lang="ru-RU" dirty="0"/>
              <a:t>2. Обосновано выбрать </a:t>
            </a:r>
            <a:r>
              <a:rPr lang="ru-RU" dirty="0" smtClean="0"/>
              <a:t>…….</a:t>
            </a:r>
            <a:endParaRPr lang="ru-RU" dirty="0"/>
          </a:p>
          <a:p>
            <a:pPr marL="0" indent="0">
              <a:buNone/>
            </a:pPr>
            <a:r>
              <a:rPr lang="ru-RU" dirty="0"/>
              <a:t>3. Построить модель </a:t>
            </a:r>
            <a:r>
              <a:rPr lang="ru-RU" dirty="0" smtClean="0"/>
              <a:t>……</a:t>
            </a:r>
            <a:endParaRPr lang="ru-RU" dirty="0"/>
          </a:p>
          <a:p>
            <a:pPr marL="0" indent="0">
              <a:buNone/>
            </a:pPr>
            <a:r>
              <a:rPr lang="ru-RU" dirty="0" smtClean="0"/>
              <a:t>4. ….</a:t>
            </a:r>
            <a:endParaRPr lang="ru-RU" dirty="0"/>
          </a:p>
          <a:p>
            <a:pPr marL="0" indent="0">
              <a:buNone/>
            </a:pPr>
            <a:r>
              <a:rPr lang="ru-RU" dirty="0"/>
              <a:t>5. </a:t>
            </a:r>
            <a:r>
              <a:rPr lang="ru-RU" dirty="0" smtClean="0"/>
              <a:t>…..</a:t>
            </a:r>
            <a:endParaRPr lang="ru-RU" dirty="0"/>
          </a:p>
        </p:txBody>
      </p:sp>
      <p:sp>
        <p:nvSpPr>
          <p:cNvPr id="5" name="Номер слайда 3"/>
          <p:cNvSpPr>
            <a:spLocks noGrp="1"/>
          </p:cNvSpPr>
          <p:nvPr>
            <p:ph type="sldNum" sz="quarter" idx="12"/>
          </p:nvPr>
        </p:nvSpPr>
        <p:spPr>
          <a:xfrm>
            <a:off x="11440632" y="6430492"/>
            <a:ext cx="441619" cy="365125"/>
          </a:xfrm>
        </p:spPr>
        <p:txBody>
          <a:bodyPr/>
          <a:lstStyle/>
          <a:p>
            <a:fld id="{751D432A-D135-4954-8559-2B6A9DE81B6A}" type="slidenum">
              <a:rPr lang="ru-RU" sz="1400" b="1" smtClean="0">
                <a:solidFill>
                  <a:schemeClr val="tx1"/>
                </a:solidFill>
              </a:rPr>
              <a:t>3</a:t>
            </a:fld>
            <a:endParaRPr lang="ru-RU" sz="1400" b="1" dirty="0">
              <a:solidFill>
                <a:schemeClr val="tx1"/>
              </a:solidFill>
            </a:endParaRPr>
          </a:p>
        </p:txBody>
      </p:sp>
    </p:spTree>
    <p:extLst>
      <p:ext uri="{BB962C8B-B14F-4D97-AF65-F5344CB8AC3E}">
        <p14:creationId xmlns:p14="http://schemas.microsoft.com/office/powerpoint/2010/main" val="902674171"/>
      </p:ext>
    </p:extLst>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7" name="Текст 6"/>
          <p:cNvSpPr>
            <a:spLocks noGrp="1"/>
          </p:cNvSpPr>
          <p:nvPr>
            <p:ph idx="1"/>
          </p:nvPr>
        </p:nvSpPr>
        <p:spPr/>
        <p:txBody>
          <a:bodyPr/>
          <a:lstStyle/>
          <a:p>
            <a:r>
              <a:rPr lang="ru-RU" dirty="0" smtClean="0"/>
              <a:t>Далее предлагаются различные вариации оформления слайдов. </a:t>
            </a:r>
          </a:p>
          <a:p>
            <a:r>
              <a:rPr lang="ru-RU" dirty="0" smtClean="0"/>
              <a:t>Можно выбрать единый формат или комбинировать.</a:t>
            </a:r>
            <a:endParaRPr lang="ru-RU" dirty="0"/>
          </a:p>
        </p:txBody>
      </p:sp>
      <p:sp>
        <p:nvSpPr>
          <p:cNvPr id="8" name="Текст 7"/>
          <p:cNvSpPr>
            <a:spLocks noGrp="1"/>
          </p:cNvSpPr>
          <p:nvPr>
            <p:ph type="body" sz="quarter" idx="4294967295"/>
          </p:nvPr>
        </p:nvSpPr>
        <p:spPr>
          <a:xfrm>
            <a:off x="887930" y="2534710"/>
            <a:ext cx="4786312" cy="2671763"/>
          </a:xfrm>
        </p:spPr>
        <p:txBody>
          <a:bodyPr/>
          <a:lstStyle/>
          <a:p>
            <a:r>
              <a:rPr lang="ru-RU" dirty="0" smtClean="0"/>
              <a:t>Смена макета доступна в главном меню </a:t>
            </a:r>
            <a:endParaRPr lang="ru-RU" dirty="0"/>
          </a:p>
        </p:txBody>
      </p:sp>
      <p:sp>
        <p:nvSpPr>
          <p:cNvPr id="5" name="Номер слайда 3"/>
          <p:cNvSpPr txBox="1">
            <a:spLocks/>
          </p:cNvSpPr>
          <p:nvPr/>
        </p:nvSpPr>
        <p:spPr>
          <a:xfrm>
            <a:off x="11440632" y="6430492"/>
            <a:ext cx="441619" cy="365125"/>
          </a:xfrm>
          <a:prstGeom prst="rect">
            <a:avLst/>
          </a:prstGeom>
        </p:spPr>
        <p:txBody>
          <a:bodyPr vert="horz" lIns="91440" tIns="45720" rIns="91440" bIns="45720" rtlCol="0" anchor="ctr"/>
          <a:lstStyle>
            <a:defPPr>
              <a:defRPr lang="ru-RU"/>
            </a:defPPr>
            <a:lvl1pPr marL="0" algn="r" defTabSz="914400" rtl="0" eaLnBrk="1" latinLnBrk="0" hangingPunct="1">
              <a:defRPr sz="1200" kern="1200">
                <a:solidFill>
                  <a:srgbClr val="AEAEAE"/>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51D432A-D135-4954-8559-2B6A9DE81B6A}" type="slidenum">
              <a:rPr lang="ru-RU" sz="1400" b="1" smtClean="0">
                <a:solidFill>
                  <a:schemeClr val="tx1"/>
                </a:solidFill>
              </a:rPr>
              <a:pPr/>
              <a:t>4</a:t>
            </a:fld>
            <a:endParaRPr lang="ru-RU" sz="1400" b="1" dirty="0">
              <a:solidFill>
                <a:schemeClr val="tx1"/>
              </a:solidFill>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2318" y="3226095"/>
            <a:ext cx="3764111" cy="14052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Овал 10"/>
          <p:cNvSpPr/>
          <p:nvPr/>
        </p:nvSpPr>
        <p:spPr>
          <a:xfrm>
            <a:off x="2850569" y="3500425"/>
            <a:ext cx="1041991" cy="350875"/>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11163" y="2461599"/>
            <a:ext cx="3880883" cy="4098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4" name="Прямая со стрелкой 13"/>
          <p:cNvCxnSpPr/>
          <p:nvPr/>
        </p:nvCxnSpPr>
        <p:spPr>
          <a:xfrm>
            <a:off x="3987209" y="3753293"/>
            <a:ext cx="3253563" cy="1275907"/>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16261598"/>
      </p:ext>
    </p:extLst>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p:txBody>
          <a:bodyPr/>
          <a:lstStyle/>
          <a:p>
            <a:endParaRPr lang="ru-RU"/>
          </a:p>
        </p:txBody>
      </p:sp>
      <p:sp>
        <p:nvSpPr>
          <p:cNvPr id="4" name="Номер слайда 3"/>
          <p:cNvSpPr>
            <a:spLocks noGrp="1"/>
          </p:cNvSpPr>
          <p:nvPr>
            <p:ph type="sldNum" sz="quarter" idx="12"/>
          </p:nvPr>
        </p:nvSpPr>
        <p:spPr/>
        <p:txBody>
          <a:bodyPr/>
          <a:lstStyle/>
          <a:p>
            <a:fld id="{751D432A-D135-4954-8559-2B6A9DE81B6A}" type="slidenum">
              <a:rPr lang="ru-RU" smtClean="0"/>
              <a:t>5</a:t>
            </a:fld>
            <a:endParaRPr lang="ru-RU"/>
          </a:p>
        </p:txBody>
      </p:sp>
      <p:sp>
        <p:nvSpPr>
          <p:cNvPr id="8" name="Номер слайда 3"/>
          <p:cNvSpPr txBox="1">
            <a:spLocks/>
          </p:cNvSpPr>
          <p:nvPr/>
        </p:nvSpPr>
        <p:spPr>
          <a:xfrm>
            <a:off x="11440632" y="6430492"/>
            <a:ext cx="441619" cy="365125"/>
          </a:xfrm>
          <a:prstGeom prst="rect">
            <a:avLst/>
          </a:prstGeom>
        </p:spPr>
        <p:txBody>
          <a:bodyPr vert="horz" lIns="91440" tIns="45720" rIns="91440" bIns="45720" rtlCol="0" anchor="ctr"/>
          <a:lstStyle>
            <a:defPPr>
              <a:defRPr lang="ru-RU"/>
            </a:defPPr>
            <a:lvl1pPr marL="0" algn="r" defTabSz="914400" rtl="0" eaLnBrk="1" latinLnBrk="0" hangingPunct="1">
              <a:defRPr sz="1200" kern="1200">
                <a:solidFill>
                  <a:srgbClr val="AEAEAE"/>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51D432A-D135-4954-8559-2B6A9DE81B6A}" type="slidenum">
              <a:rPr lang="ru-RU" sz="1400" b="1" smtClean="0">
                <a:solidFill>
                  <a:schemeClr val="tx1"/>
                </a:solidFill>
              </a:rPr>
              <a:pPr/>
              <a:t>5</a:t>
            </a:fld>
            <a:endParaRPr lang="ru-RU" sz="1400" b="1" dirty="0">
              <a:solidFill>
                <a:schemeClr val="tx1"/>
              </a:solidFill>
            </a:endParaRPr>
          </a:p>
        </p:txBody>
      </p:sp>
      <p:sp>
        <p:nvSpPr>
          <p:cNvPr id="6" name="Заголовок 5"/>
          <p:cNvSpPr>
            <a:spLocks noGrp="1"/>
          </p:cNvSpPr>
          <p:nvPr>
            <p:ph type="title"/>
          </p:nvPr>
        </p:nvSpPr>
        <p:spPr/>
        <p:txBody>
          <a:bodyPr/>
          <a:lstStyle/>
          <a:p>
            <a:endParaRPr lang="ru-RU" dirty="0"/>
          </a:p>
        </p:txBody>
      </p:sp>
    </p:spTree>
    <p:extLst>
      <p:ext uri="{BB962C8B-B14F-4D97-AF65-F5344CB8AC3E}">
        <p14:creationId xmlns:p14="http://schemas.microsoft.com/office/powerpoint/2010/main" val="5427620"/>
      </p:ext>
    </p:extLst>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p:txBody>
          <a:bodyPr/>
          <a:lstStyle/>
          <a:p>
            <a:endParaRPr lang="ru-RU"/>
          </a:p>
        </p:txBody>
      </p:sp>
      <p:sp>
        <p:nvSpPr>
          <p:cNvPr id="4" name="Номер слайда 3"/>
          <p:cNvSpPr>
            <a:spLocks noGrp="1"/>
          </p:cNvSpPr>
          <p:nvPr>
            <p:ph type="sldNum" sz="quarter" idx="12"/>
          </p:nvPr>
        </p:nvSpPr>
        <p:spPr/>
        <p:txBody>
          <a:bodyPr/>
          <a:lstStyle/>
          <a:p>
            <a:fld id="{751D432A-D135-4954-8559-2B6A9DE81B6A}" type="slidenum">
              <a:rPr lang="ru-RU" smtClean="0"/>
              <a:t>6</a:t>
            </a:fld>
            <a:endParaRPr lang="ru-RU"/>
          </a:p>
        </p:txBody>
      </p:sp>
      <p:sp>
        <p:nvSpPr>
          <p:cNvPr id="6" name="Текст 5"/>
          <p:cNvSpPr>
            <a:spLocks noGrp="1"/>
          </p:cNvSpPr>
          <p:nvPr>
            <p:ph type="body" sz="quarter" idx="13"/>
          </p:nvPr>
        </p:nvSpPr>
        <p:spPr/>
        <p:txBody>
          <a:bodyPr/>
          <a:lstStyle/>
          <a:p>
            <a:r>
              <a:rPr lang="ru-RU" dirty="0" smtClean="0"/>
              <a:t>Можно перекрыть полностью логотип, если это требуется для демонстрации материала.</a:t>
            </a:r>
          </a:p>
          <a:p>
            <a:endParaRPr lang="ru-RU" dirty="0"/>
          </a:p>
          <a:p>
            <a:r>
              <a:rPr lang="ru-RU" dirty="0" smtClean="0"/>
              <a:t>НЕ ДОПУСКАЕТСЯ ВЫГЛЯДЫВАНИЕ ЧАСТИ логотипа из под картинок или текста, а также размещение его поверх основного материала</a:t>
            </a:r>
          </a:p>
          <a:p>
            <a:endParaRPr lang="ru-RU" dirty="0" smtClean="0"/>
          </a:p>
          <a:p>
            <a:r>
              <a:rPr lang="ru-RU" dirty="0"/>
              <a:t> </a:t>
            </a:r>
            <a:r>
              <a:rPr lang="ru-RU" dirty="0" smtClean="0"/>
              <a:t>Пример на следующем слайде</a:t>
            </a:r>
            <a:endParaRPr lang="ru-RU" dirty="0"/>
          </a:p>
        </p:txBody>
      </p:sp>
      <p:sp>
        <p:nvSpPr>
          <p:cNvPr id="7" name="Текст 6"/>
          <p:cNvSpPr>
            <a:spLocks noGrp="1"/>
          </p:cNvSpPr>
          <p:nvPr>
            <p:ph type="body" sz="quarter" idx="14"/>
          </p:nvPr>
        </p:nvSpPr>
        <p:spPr/>
        <p:txBody>
          <a:bodyPr/>
          <a:lstStyle/>
          <a:p>
            <a:endParaRPr lang="ru-RU"/>
          </a:p>
        </p:txBody>
      </p:sp>
      <p:sp>
        <p:nvSpPr>
          <p:cNvPr id="12" name="Rectangle 2"/>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sp>
        <p:nvSpPr>
          <p:cNvPr id="13" name="Rectangle 3"/>
          <p:cNvSpPr>
            <a:spLocks noChangeArrowheads="1"/>
          </p:cNvSpPr>
          <p:nvPr/>
        </p:nvSpPr>
        <p:spPr bwMode="auto">
          <a:xfrm>
            <a:off x="0" y="2257425"/>
            <a:ext cx="12192000" cy="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altLang="ru-RU" sz="1800" b="0" i="0" u="none" strike="noStrike" cap="none" normalizeH="0" baseline="0" smtClean="0">
              <a:ln>
                <a:noFill/>
              </a:ln>
              <a:solidFill>
                <a:schemeClr val="tx1"/>
              </a:solidFill>
              <a:effectLst/>
              <a:latin typeface="Arial" pitchFamily="34" charset="0"/>
              <a:cs typeface="Arial" pitchFamily="34" charset="0"/>
            </a:endParaRPr>
          </a:p>
        </p:txBody>
      </p:sp>
      <p:sp>
        <p:nvSpPr>
          <p:cNvPr id="11" name="Номер слайда 3"/>
          <p:cNvSpPr txBox="1">
            <a:spLocks/>
          </p:cNvSpPr>
          <p:nvPr/>
        </p:nvSpPr>
        <p:spPr>
          <a:xfrm>
            <a:off x="11440632" y="6430492"/>
            <a:ext cx="441619" cy="365125"/>
          </a:xfrm>
          <a:prstGeom prst="rect">
            <a:avLst/>
          </a:prstGeom>
        </p:spPr>
        <p:txBody>
          <a:bodyPr vert="horz" lIns="91440" tIns="45720" rIns="91440" bIns="45720" rtlCol="0" anchor="ctr"/>
          <a:lstStyle>
            <a:defPPr>
              <a:defRPr lang="ru-RU"/>
            </a:defPPr>
            <a:lvl1pPr marL="0" algn="r" defTabSz="914400" rtl="0" eaLnBrk="1" latinLnBrk="0" hangingPunct="1">
              <a:defRPr sz="1200" kern="1200">
                <a:solidFill>
                  <a:srgbClr val="AEAEAE"/>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51D432A-D135-4954-8559-2B6A9DE81B6A}" type="slidenum">
              <a:rPr lang="ru-RU" sz="1400" b="1" smtClean="0">
                <a:solidFill>
                  <a:schemeClr val="tx1"/>
                </a:solidFill>
              </a:rPr>
              <a:pPr/>
              <a:t>6</a:t>
            </a:fld>
            <a:endParaRPr lang="ru-RU" sz="1400" b="1" dirty="0">
              <a:solidFill>
                <a:schemeClr val="tx1"/>
              </a:solidFill>
            </a:endParaRPr>
          </a:p>
        </p:txBody>
      </p:sp>
    </p:spTree>
    <p:extLst>
      <p:ext uri="{BB962C8B-B14F-4D97-AF65-F5344CB8AC3E}">
        <p14:creationId xmlns:p14="http://schemas.microsoft.com/office/powerpoint/2010/main" val="2082054427"/>
      </p:ext>
    </p:extLst>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pPr>
              <a:spcAft>
                <a:spcPts val="1000"/>
              </a:spcAft>
            </a:pPr>
            <a:r>
              <a:rPr lang="ru-RU" sz="3000" dirty="0"/>
              <a:t>Схема отопительной системы ТЦ </a:t>
            </a:r>
          </a:p>
        </p:txBody>
      </p:sp>
      <p:sp>
        <p:nvSpPr>
          <p:cNvPr id="4" name="Номер слайда 3"/>
          <p:cNvSpPr>
            <a:spLocks noGrp="1"/>
          </p:cNvSpPr>
          <p:nvPr>
            <p:ph type="sldNum" sz="quarter" idx="12"/>
          </p:nvPr>
        </p:nvSpPr>
        <p:spPr/>
        <p:txBody>
          <a:bodyPr/>
          <a:lstStyle/>
          <a:p>
            <a:fld id="{751D432A-D135-4954-8559-2B6A9DE81B6A}" type="slidenum">
              <a:rPr lang="ru-RU" smtClean="0"/>
              <a:t>7</a:t>
            </a:fld>
            <a:endParaRPr lang="ru-RU"/>
          </a:p>
        </p:txBody>
      </p:sp>
      <p:sp>
        <p:nvSpPr>
          <p:cNvPr id="6" name="Текст 5"/>
          <p:cNvSpPr>
            <a:spLocks noGrp="1"/>
          </p:cNvSpPr>
          <p:nvPr>
            <p:ph type="body" sz="quarter" idx="13"/>
          </p:nvPr>
        </p:nvSpPr>
        <p:spPr/>
        <p:txBody>
          <a:bodyPr/>
          <a:lstStyle/>
          <a:p>
            <a:endParaRPr lang="ru-RU"/>
          </a:p>
        </p:txBody>
      </p:sp>
      <p:sp>
        <p:nvSpPr>
          <p:cNvPr id="7" name="Текст 6"/>
          <p:cNvSpPr>
            <a:spLocks noGrp="1"/>
          </p:cNvSpPr>
          <p:nvPr>
            <p:ph type="body" sz="quarter" idx="14"/>
          </p:nvPr>
        </p:nvSpPr>
        <p:spPr>
          <a:xfrm>
            <a:off x="773723" y="3036277"/>
            <a:ext cx="3872890" cy="3320073"/>
          </a:xfrm>
        </p:spPr>
        <p:txBody>
          <a:bodyPr/>
          <a:lstStyle/>
          <a:p>
            <a:endParaRPr lang="ru-RU" dirty="0"/>
          </a:p>
        </p:txBody>
      </p:sp>
      <p:pic>
        <p:nvPicPr>
          <p:cNvPr id="5" name="Рисунок 4"/>
          <p:cNvPicPr/>
          <p:nvPr/>
        </p:nvPicPr>
        <p:blipFill>
          <a:blip r:embed="rId2"/>
          <a:stretch>
            <a:fillRect/>
          </a:stretch>
        </p:blipFill>
        <p:spPr>
          <a:xfrm>
            <a:off x="5171600" y="119478"/>
            <a:ext cx="6822478" cy="6245695"/>
          </a:xfrm>
          <a:prstGeom prst="rect">
            <a:avLst/>
          </a:prstGeom>
        </p:spPr>
      </p:pic>
      <p:sp>
        <p:nvSpPr>
          <p:cNvPr id="8" name="Номер слайда 3"/>
          <p:cNvSpPr txBox="1">
            <a:spLocks/>
          </p:cNvSpPr>
          <p:nvPr/>
        </p:nvSpPr>
        <p:spPr>
          <a:xfrm>
            <a:off x="11440632" y="6430492"/>
            <a:ext cx="441619" cy="365125"/>
          </a:xfrm>
          <a:prstGeom prst="rect">
            <a:avLst/>
          </a:prstGeom>
        </p:spPr>
        <p:txBody>
          <a:bodyPr vert="horz" lIns="91440" tIns="45720" rIns="91440" bIns="45720" rtlCol="0" anchor="ctr"/>
          <a:lstStyle>
            <a:defPPr>
              <a:defRPr lang="ru-RU"/>
            </a:defPPr>
            <a:lvl1pPr marL="0" algn="r" defTabSz="914400" rtl="0" eaLnBrk="1" latinLnBrk="0" hangingPunct="1">
              <a:defRPr sz="1200" kern="1200">
                <a:solidFill>
                  <a:srgbClr val="AEAEAE"/>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51D432A-D135-4954-8559-2B6A9DE81B6A}" type="slidenum">
              <a:rPr lang="ru-RU" sz="1400" b="1" smtClean="0">
                <a:solidFill>
                  <a:schemeClr val="tx1"/>
                </a:solidFill>
              </a:rPr>
              <a:pPr/>
              <a:t>7</a:t>
            </a:fld>
            <a:endParaRPr lang="ru-RU" sz="1400" b="1" dirty="0">
              <a:solidFill>
                <a:schemeClr val="tx1"/>
              </a:solidFill>
            </a:endParaRPr>
          </a:p>
        </p:txBody>
      </p:sp>
    </p:spTree>
    <p:extLst>
      <p:ext uri="{BB962C8B-B14F-4D97-AF65-F5344CB8AC3E}">
        <p14:creationId xmlns:p14="http://schemas.microsoft.com/office/powerpoint/2010/main" val="709699240"/>
      </p:ext>
    </p:extLst>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Номер слайда 3"/>
          <p:cNvSpPr txBox="1">
            <a:spLocks/>
          </p:cNvSpPr>
          <p:nvPr/>
        </p:nvSpPr>
        <p:spPr>
          <a:xfrm>
            <a:off x="11440632" y="6430492"/>
            <a:ext cx="441619" cy="365125"/>
          </a:xfrm>
          <a:prstGeom prst="rect">
            <a:avLst/>
          </a:prstGeom>
        </p:spPr>
        <p:txBody>
          <a:bodyPr vert="horz" lIns="91440" tIns="45720" rIns="91440" bIns="45720" rtlCol="0" anchor="ctr"/>
          <a:lstStyle>
            <a:defPPr>
              <a:defRPr lang="ru-RU"/>
            </a:defPPr>
            <a:lvl1pPr marL="0" algn="r" defTabSz="914400" rtl="0" eaLnBrk="1" latinLnBrk="0" hangingPunct="1">
              <a:defRPr sz="1200" kern="1200">
                <a:solidFill>
                  <a:srgbClr val="AEAEAE"/>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51D432A-D135-4954-8559-2B6A9DE81B6A}" type="slidenum">
              <a:rPr lang="ru-RU" sz="1400" b="1" smtClean="0">
                <a:solidFill>
                  <a:schemeClr val="tx1"/>
                </a:solidFill>
              </a:rPr>
              <a:pPr/>
              <a:t>8</a:t>
            </a:fld>
            <a:endParaRPr lang="ru-RU" sz="1400" b="1" dirty="0">
              <a:solidFill>
                <a:schemeClr val="tx1"/>
              </a:solidFill>
            </a:endParaRPr>
          </a:p>
        </p:txBody>
      </p:sp>
    </p:spTree>
    <p:extLst>
      <p:ext uri="{BB962C8B-B14F-4D97-AF65-F5344CB8AC3E}">
        <p14:creationId xmlns:p14="http://schemas.microsoft.com/office/powerpoint/2010/main" val="1146564284"/>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Номер слайда 3"/>
          <p:cNvSpPr txBox="1">
            <a:spLocks/>
          </p:cNvSpPr>
          <p:nvPr/>
        </p:nvSpPr>
        <p:spPr>
          <a:xfrm>
            <a:off x="11440632" y="6430492"/>
            <a:ext cx="441619" cy="365125"/>
          </a:xfrm>
          <a:prstGeom prst="rect">
            <a:avLst/>
          </a:prstGeom>
        </p:spPr>
        <p:txBody>
          <a:bodyPr vert="horz" lIns="91440" tIns="45720" rIns="91440" bIns="45720" rtlCol="0" anchor="ctr"/>
          <a:lstStyle>
            <a:defPPr>
              <a:defRPr lang="ru-RU"/>
            </a:defPPr>
            <a:lvl1pPr marL="0" algn="r" defTabSz="914400" rtl="0" eaLnBrk="1" latinLnBrk="0" hangingPunct="1">
              <a:defRPr sz="1200" kern="1200">
                <a:solidFill>
                  <a:srgbClr val="AEAEAE"/>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51D432A-D135-4954-8559-2B6A9DE81B6A}" type="slidenum">
              <a:rPr lang="ru-RU" sz="1400" b="1" smtClean="0">
                <a:solidFill>
                  <a:schemeClr val="tx1"/>
                </a:solidFill>
              </a:rPr>
              <a:pPr/>
              <a:t>9</a:t>
            </a:fld>
            <a:endParaRPr lang="ru-RU" sz="1400" b="1" dirty="0">
              <a:solidFill>
                <a:schemeClr val="tx1"/>
              </a:solidFill>
            </a:endParaRPr>
          </a:p>
        </p:txBody>
      </p:sp>
      <p:sp>
        <p:nvSpPr>
          <p:cNvPr id="9" name="Текст 6"/>
          <p:cNvSpPr txBox="1">
            <a:spLocks/>
          </p:cNvSpPr>
          <p:nvPr/>
        </p:nvSpPr>
        <p:spPr>
          <a:xfrm>
            <a:off x="431402" y="808223"/>
            <a:ext cx="4754795" cy="2672020"/>
          </a:xfrm>
          <a:prstGeom prst="rect">
            <a:avLst/>
          </a:prstGeom>
        </p:spPr>
        <p:txBody>
          <a:bodyPr vert="horz" lIns="91440" tIns="45720" rIns="91440" bIns="45720" rtlCol="0" anchor="ctr"/>
          <a:lstStyle>
            <a:defPPr>
              <a:defRPr lang="ru-RU"/>
            </a:defPPr>
            <a:lvl1pPr marL="0" algn="r" defTabSz="914400" rtl="0" eaLnBrk="1" latinLnBrk="0" hangingPunct="1">
              <a:defRPr sz="1200" kern="1200">
                <a:solidFill>
                  <a:srgbClr val="AEAEAE"/>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endParaRPr lang="ru-RU" sz="1600" dirty="0">
              <a:solidFill>
                <a:schemeClr val="tx1"/>
              </a:solidFill>
            </a:endParaRPr>
          </a:p>
        </p:txBody>
      </p:sp>
    </p:spTree>
    <p:extLst>
      <p:ext uri="{BB962C8B-B14F-4D97-AF65-F5344CB8AC3E}">
        <p14:creationId xmlns:p14="http://schemas.microsoft.com/office/powerpoint/2010/main" val="19862845"/>
      </p:ext>
    </p:extLst>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lvl="0"/>
            <a:r>
              <a:rPr lang="ru-RU" dirty="0" smtClean="0"/>
              <a:t>Пример оформления доп. разделов</a:t>
            </a:r>
            <a:endParaRPr lang="ru-RU" dirty="0"/>
          </a:p>
        </p:txBody>
      </p:sp>
      <p:graphicFrame>
        <p:nvGraphicFramePr>
          <p:cNvPr id="8" name="Объект 7"/>
          <p:cNvGraphicFramePr>
            <a:graphicFrameLocks noGrp="1"/>
          </p:cNvGraphicFramePr>
          <p:nvPr>
            <p:ph idx="1"/>
            <p:extLst>
              <p:ext uri="{D42A27DB-BD31-4B8C-83A1-F6EECF244321}">
                <p14:modId xmlns:p14="http://schemas.microsoft.com/office/powerpoint/2010/main" val="844753745"/>
              </p:ext>
            </p:extLst>
          </p:nvPr>
        </p:nvGraphicFramePr>
        <p:xfrm>
          <a:off x="6505353" y="2904888"/>
          <a:ext cx="4711996" cy="2763660"/>
        </p:xfrm>
        <a:graphic>
          <a:graphicData uri="http://schemas.openxmlformats.org/drawingml/2006/table">
            <a:tbl>
              <a:tblPr firstRow="1" firstCol="1" bandRow="1">
                <a:tableStyleId>{9D7B26C5-4107-4FEC-AEDC-1716B250A1EF}</a:tableStyleId>
              </a:tblPr>
              <a:tblGrid>
                <a:gridCol w="4711996"/>
              </a:tblGrid>
              <a:tr h="740613">
                <a:tc>
                  <a:txBody>
                    <a:bodyPr/>
                    <a:lstStyle/>
                    <a:p>
                      <a:pPr marL="27305" algn="just">
                        <a:spcAft>
                          <a:spcPts val="0"/>
                        </a:spcAft>
                      </a:pPr>
                      <a:r>
                        <a:rPr lang="ru-RU" sz="1200" b="0" dirty="0">
                          <a:effectLst/>
                        </a:rPr>
                        <a:t>Анализ конкурентных решений; </a:t>
                      </a:r>
                    </a:p>
                    <a:p>
                      <a:pPr marL="27305">
                        <a:spcAft>
                          <a:spcPts val="0"/>
                        </a:spcAft>
                      </a:pPr>
                      <a:r>
                        <a:rPr lang="ru-RU" sz="1200" b="0" dirty="0">
                          <a:effectLst/>
                        </a:rPr>
                        <a:t>SWOT-анализ.</a:t>
                      </a:r>
                    </a:p>
                    <a:p>
                      <a:pPr marL="27305">
                        <a:spcAft>
                          <a:spcPts val="0"/>
                        </a:spcAft>
                      </a:pPr>
                      <a:r>
                        <a:rPr lang="ru-RU" sz="1200" b="0" dirty="0">
                          <a:effectLst/>
                        </a:rPr>
                        <a:t>FAST-анализ</a:t>
                      </a:r>
                    </a:p>
                    <a:p>
                      <a:pPr marL="27305">
                        <a:spcAft>
                          <a:spcPts val="0"/>
                        </a:spcAft>
                      </a:pPr>
                      <a:r>
                        <a:rPr lang="ru-RU" sz="1200" b="0" dirty="0">
                          <a:effectLst/>
                        </a:rPr>
                        <a:t>Технология QUAD</a:t>
                      </a:r>
                      <a:endParaRPr lang="ru-RU" sz="1200" b="0" dirty="0">
                        <a:solidFill>
                          <a:schemeClr val="tx1"/>
                        </a:solidFill>
                        <a:effectLst/>
                        <a:latin typeface="Times New Roman"/>
                        <a:ea typeface="Times New Roman"/>
                        <a:cs typeface="Times New Roman"/>
                      </a:endParaRPr>
                    </a:p>
                  </a:txBody>
                  <a:tcPr marL="59710" marR="5971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307">
                <a:tc>
                  <a:txBody>
                    <a:bodyPr/>
                    <a:lstStyle/>
                    <a:p>
                      <a:pPr marL="27305" algn="just">
                        <a:spcAft>
                          <a:spcPts val="0"/>
                        </a:spcAft>
                      </a:pPr>
                      <a:r>
                        <a:rPr lang="ru-RU" sz="1200" b="0" dirty="0" smtClean="0">
                          <a:effectLst/>
                        </a:rPr>
                        <a:t>Организационная </a:t>
                      </a:r>
                      <a:r>
                        <a:rPr lang="ru-RU" sz="1200" b="0" dirty="0">
                          <a:effectLst/>
                        </a:rPr>
                        <a:t>структура проекта</a:t>
                      </a:r>
                      <a:endParaRPr lang="ru-RU" sz="1200" b="0" dirty="0">
                        <a:solidFill>
                          <a:schemeClr val="tx1"/>
                        </a:solidFill>
                        <a:effectLst/>
                        <a:latin typeface="Times New Roman"/>
                        <a:ea typeface="Times New Roman"/>
                        <a:cs typeface="Times New Roman"/>
                      </a:endParaRPr>
                    </a:p>
                  </a:txBody>
                  <a:tcPr marL="59710" marR="5971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55460">
                <a:tc>
                  <a:txBody>
                    <a:bodyPr/>
                    <a:lstStyle/>
                    <a:p>
                      <a:pPr marL="27305">
                        <a:spcAft>
                          <a:spcPts val="0"/>
                        </a:spcAft>
                      </a:pPr>
                      <a:r>
                        <a:rPr lang="ru-RU" sz="1200" b="0" dirty="0" smtClean="0">
                          <a:effectLst/>
                        </a:rPr>
                        <a:t>Определение </a:t>
                      </a:r>
                      <a:r>
                        <a:rPr lang="ru-RU" sz="1200" b="0" dirty="0">
                          <a:effectLst/>
                        </a:rPr>
                        <a:t>трудоемкости проекта;</a:t>
                      </a:r>
                    </a:p>
                    <a:p>
                      <a:pPr marL="27305">
                        <a:spcAft>
                          <a:spcPts val="0"/>
                        </a:spcAft>
                      </a:pPr>
                      <a:r>
                        <a:rPr lang="ru-RU" sz="1200" b="0" dirty="0">
                          <a:effectLst/>
                        </a:rPr>
                        <a:t>Разработка плана проекта.</a:t>
                      </a:r>
                      <a:endParaRPr lang="ru-RU" sz="1200" b="0" dirty="0">
                        <a:solidFill>
                          <a:schemeClr val="tx1"/>
                        </a:solidFill>
                        <a:effectLst/>
                        <a:latin typeface="Times New Roman"/>
                        <a:ea typeface="Times New Roman"/>
                        <a:cs typeface="Times New Roman"/>
                      </a:endParaRPr>
                    </a:p>
                  </a:txBody>
                  <a:tcPr marL="59710" marR="5971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925767">
                <a:tc>
                  <a:txBody>
                    <a:bodyPr/>
                    <a:lstStyle/>
                    <a:p>
                      <a:pPr marL="27305">
                        <a:spcAft>
                          <a:spcPts val="0"/>
                        </a:spcAft>
                      </a:pPr>
                      <a:r>
                        <a:rPr lang="ru-RU" sz="1200" b="0" dirty="0">
                          <a:effectLst/>
                        </a:rPr>
                        <a:t>Материальные затраты;</a:t>
                      </a:r>
                    </a:p>
                    <a:p>
                      <a:pPr marL="27305">
                        <a:spcAft>
                          <a:spcPts val="0"/>
                        </a:spcAft>
                      </a:pPr>
                      <a:r>
                        <a:rPr lang="ru-RU" sz="1200" b="0" dirty="0">
                          <a:effectLst/>
                        </a:rPr>
                        <a:t>Затраты на специальное оборудование; </a:t>
                      </a:r>
                    </a:p>
                    <a:p>
                      <a:pPr marL="27305">
                        <a:spcAft>
                          <a:spcPts val="0"/>
                        </a:spcAft>
                      </a:pPr>
                      <a:r>
                        <a:rPr lang="ru-RU" sz="1200" b="0" dirty="0">
                          <a:effectLst/>
                        </a:rPr>
                        <a:t>Заработная плата исполнителей темы;</a:t>
                      </a:r>
                    </a:p>
                    <a:p>
                      <a:pPr marL="27305">
                        <a:spcAft>
                          <a:spcPts val="0"/>
                        </a:spcAft>
                      </a:pPr>
                      <a:r>
                        <a:rPr lang="ru-RU" sz="1200" b="0" dirty="0">
                          <a:effectLst/>
                        </a:rPr>
                        <a:t>Отчисления во внебюджетные фонды (страховые отчисления);</a:t>
                      </a:r>
                    </a:p>
                    <a:p>
                      <a:pPr marL="27305">
                        <a:spcAft>
                          <a:spcPts val="0"/>
                        </a:spcAft>
                      </a:pPr>
                      <a:r>
                        <a:rPr lang="ru-RU" sz="1200" b="0" dirty="0">
                          <a:effectLst/>
                        </a:rPr>
                        <a:t>Накладные расходы.</a:t>
                      </a:r>
                      <a:endParaRPr lang="ru-RU" sz="1200" b="0" dirty="0">
                        <a:solidFill>
                          <a:schemeClr val="tx1"/>
                        </a:solidFill>
                        <a:effectLst/>
                        <a:latin typeface="Times New Roman"/>
                        <a:ea typeface="Times New Roman"/>
                        <a:cs typeface="Times New Roman"/>
                      </a:endParaRPr>
                    </a:p>
                  </a:txBody>
                  <a:tcPr marL="59710" marR="5971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5" name="Прямоугольник 4"/>
          <p:cNvSpPr/>
          <p:nvPr/>
        </p:nvSpPr>
        <p:spPr>
          <a:xfrm>
            <a:off x="6411433" y="1850916"/>
            <a:ext cx="5454502" cy="923330"/>
          </a:xfrm>
          <a:prstGeom prst="rect">
            <a:avLst/>
          </a:prstGeom>
        </p:spPr>
        <p:txBody>
          <a:bodyPr wrap="square">
            <a:spAutoFit/>
          </a:bodyPr>
          <a:lstStyle/>
          <a:p>
            <a:pPr lvl="0"/>
            <a:r>
              <a:rPr lang="ru-RU" b="1" dirty="0" smtClean="0"/>
              <a:t>ФИНАНСОВЫЙ МЕНЕДЖМЕНТ, РЕСУРСОЭФФЕКТИВНОСТЬ И РЕСУРСОСБЕРЕЖЕНИЕ</a:t>
            </a:r>
            <a:endParaRPr lang="ru-RU" b="1" dirty="0"/>
          </a:p>
        </p:txBody>
      </p:sp>
      <p:sp>
        <p:nvSpPr>
          <p:cNvPr id="6" name="Объект 2"/>
          <p:cNvSpPr txBox="1">
            <a:spLocks/>
          </p:cNvSpPr>
          <p:nvPr/>
        </p:nvSpPr>
        <p:spPr>
          <a:xfrm>
            <a:off x="6324600" y="1850916"/>
            <a:ext cx="5466907" cy="45472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Wingdings" panose="05000000000000000000" pitchFamily="2" charset="2"/>
              <a:buChar char="§"/>
              <a:defRPr sz="1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Wingdings" panose="05000000000000000000" pitchFamily="2" charset="2"/>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Wingdings" panose="05000000000000000000" pitchFamily="2" charset="2"/>
              <a:buChar char="§"/>
              <a:defRPr sz="15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Wingdings" panose="05000000000000000000" pitchFamily="2" charset="2"/>
              <a:buChar char="§"/>
              <a:defRPr sz="13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ru-RU" dirty="0"/>
          </a:p>
        </p:txBody>
      </p:sp>
      <p:sp>
        <p:nvSpPr>
          <p:cNvPr id="9" name="Прямоугольник 8"/>
          <p:cNvSpPr/>
          <p:nvPr/>
        </p:nvSpPr>
        <p:spPr>
          <a:xfrm>
            <a:off x="819479" y="1943249"/>
            <a:ext cx="4705134" cy="369332"/>
          </a:xfrm>
          <a:prstGeom prst="rect">
            <a:avLst/>
          </a:prstGeom>
        </p:spPr>
        <p:txBody>
          <a:bodyPr wrap="none">
            <a:spAutoFit/>
          </a:bodyPr>
          <a:lstStyle/>
          <a:p>
            <a:pPr lvl="0"/>
            <a:r>
              <a:rPr lang="ru-RU" b="1" dirty="0"/>
              <a:t>СОЦИАЛЬНАЯ ОТВЕТСТВЕННОСТЬ</a:t>
            </a:r>
          </a:p>
        </p:txBody>
      </p:sp>
      <p:graphicFrame>
        <p:nvGraphicFramePr>
          <p:cNvPr id="10" name="Объект 7"/>
          <p:cNvGraphicFramePr>
            <a:graphicFrameLocks noGrp="1"/>
          </p:cNvGraphicFramePr>
          <p:nvPr>
            <p:ph idx="1"/>
            <p:extLst>
              <p:ext uri="{D42A27DB-BD31-4B8C-83A1-F6EECF244321}">
                <p14:modId xmlns:p14="http://schemas.microsoft.com/office/powerpoint/2010/main" val="3591435279"/>
              </p:ext>
            </p:extLst>
          </p:nvPr>
        </p:nvGraphicFramePr>
        <p:xfrm>
          <a:off x="901991" y="2347478"/>
          <a:ext cx="4711996" cy="3737647"/>
        </p:xfrm>
        <a:graphic>
          <a:graphicData uri="http://schemas.openxmlformats.org/drawingml/2006/table">
            <a:tbl>
              <a:tblPr firstRow="1" firstCol="1" bandRow="1">
                <a:tableStyleId>{9D7B26C5-4107-4FEC-AEDC-1716B250A1EF}</a:tableStyleId>
              </a:tblPr>
              <a:tblGrid>
                <a:gridCol w="4711996"/>
              </a:tblGrid>
              <a:tr h="427620">
                <a:tc>
                  <a:txBody>
                    <a:bodyPr/>
                    <a:lstStyle/>
                    <a:p>
                      <a:pPr marL="27305" algn="just">
                        <a:spcAft>
                          <a:spcPts val="0"/>
                        </a:spcAft>
                      </a:pPr>
                      <a:r>
                        <a:rPr lang="ru-RU" sz="1200" b="0" kern="1200" dirty="0" smtClean="0">
                          <a:solidFill>
                            <a:schemeClr val="tx1"/>
                          </a:solidFill>
                          <a:effectLst/>
                          <a:latin typeface="+mn-lt"/>
                          <a:ea typeface="+mn-ea"/>
                          <a:cs typeface="+mn-cs"/>
                        </a:rPr>
                        <a:t>Правовые и организационные вопросы обеспечения безопасности </a:t>
                      </a:r>
                      <a:endParaRPr lang="ru-RU" sz="1200" b="0" dirty="0">
                        <a:solidFill>
                          <a:schemeClr val="tx1"/>
                        </a:solidFill>
                        <a:effectLst/>
                        <a:latin typeface="Times New Roman"/>
                        <a:ea typeface="Times New Roman"/>
                        <a:cs typeface="Times New Roman"/>
                      </a:endParaRPr>
                    </a:p>
                  </a:txBody>
                  <a:tcPr marL="59710" marR="5971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307">
                <a:tc>
                  <a:txBody>
                    <a:bodyPr/>
                    <a:lstStyle/>
                    <a:p>
                      <a:r>
                        <a:rPr lang="ru-RU" sz="1200" b="0" kern="1200" dirty="0" smtClean="0">
                          <a:solidFill>
                            <a:schemeClr val="tx1"/>
                          </a:solidFill>
                          <a:effectLst/>
                          <a:latin typeface="+mn-lt"/>
                          <a:ea typeface="+mn-ea"/>
                          <a:cs typeface="+mn-cs"/>
                        </a:rPr>
                        <a:t>Вредные факторы:</a:t>
                      </a:r>
                    </a:p>
                    <a:p>
                      <a:pPr marL="0" indent="180975"/>
                      <a:r>
                        <a:rPr lang="ru-RU" sz="1200" b="0" kern="1200" dirty="0" smtClean="0">
                          <a:solidFill>
                            <a:schemeClr val="tx1"/>
                          </a:solidFill>
                          <a:effectLst/>
                          <a:latin typeface="+mn-lt"/>
                          <a:ea typeface="+mn-ea"/>
                          <a:cs typeface="+mn-cs"/>
                        </a:rPr>
                        <a:t>1. Шум</a:t>
                      </a:r>
                    </a:p>
                    <a:p>
                      <a:pPr marL="0" indent="180975"/>
                      <a:r>
                        <a:rPr lang="ru-RU" sz="1200" b="0" kern="1200" dirty="0" smtClean="0">
                          <a:solidFill>
                            <a:schemeClr val="tx1"/>
                          </a:solidFill>
                          <a:effectLst/>
                          <a:latin typeface="+mn-lt"/>
                          <a:ea typeface="+mn-ea"/>
                          <a:cs typeface="+mn-cs"/>
                        </a:rPr>
                        <a:t>2. Освещения</a:t>
                      </a:r>
                    </a:p>
                    <a:p>
                      <a:pPr marL="0" indent="180975"/>
                      <a:r>
                        <a:rPr lang="ru-RU" sz="1200" b="0" kern="1200" dirty="0" smtClean="0">
                          <a:solidFill>
                            <a:schemeClr val="tx1"/>
                          </a:solidFill>
                          <a:effectLst/>
                          <a:latin typeface="+mn-lt"/>
                          <a:ea typeface="+mn-ea"/>
                          <a:cs typeface="+mn-cs"/>
                        </a:rPr>
                        <a:t>3. Микроклимат параметров воздушной среды</a:t>
                      </a:r>
                    </a:p>
                    <a:p>
                      <a:pPr marL="0" indent="180975"/>
                      <a:r>
                        <a:rPr lang="ru-RU" sz="1200" b="0" kern="1200" dirty="0" smtClean="0">
                          <a:solidFill>
                            <a:schemeClr val="tx1"/>
                          </a:solidFill>
                          <a:effectLst/>
                          <a:latin typeface="+mn-lt"/>
                          <a:ea typeface="+mn-ea"/>
                          <a:cs typeface="+mn-cs"/>
                        </a:rPr>
                        <a:t>4. Монотонность труда</a:t>
                      </a:r>
                    </a:p>
                    <a:p>
                      <a:pPr marL="0" indent="180975"/>
                      <a:r>
                        <a:rPr lang="ru-RU" sz="1200" b="0" kern="1200" dirty="0" smtClean="0">
                          <a:solidFill>
                            <a:schemeClr val="tx1"/>
                          </a:solidFill>
                          <a:effectLst/>
                          <a:latin typeface="+mn-lt"/>
                          <a:ea typeface="+mn-ea"/>
                          <a:cs typeface="+mn-cs"/>
                        </a:rPr>
                        <a:t>5. Длительное сосредоточенное наблюдение</a:t>
                      </a:r>
                    </a:p>
                    <a:p>
                      <a:pPr marL="0" indent="180975"/>
                      <a:r>
                        <a:rPr lang="ru-RU" sz="1200" b="0" kern="1200" dirty="0" smtClean="0">
                          <a:solidFill>
                            <a:schemeClr val="tx1"/>
                          </a:solidFill>
                          <a:effectLst/>
                          <a:latin typeface="+mn-lt"/>
                          <a:ea typeface="+mn-ea"/>
                          <a:cs typeface="+mn-cs"/>
                        </a:rPr>
                        <a:t>6. Электромагнитные поля</a:t>
                      </a:r>
                    </a:p>
                    <a:p>
                      <a:r>
                        <a:rPr lang="ru-RU" sz="1200" b="0" kern="1200" dirty="0" smtClean="0">
                          <a:solidFill>
                            <a:schemeClr val="tx1"/>
                          </a:solidFill>
                          <a:effectLst/>
                          <a:latin typeface="+mn-lt"/>
                          <a:ea typeface="+mn-ea"/>
                          <a:cs typeface="+mn-cs"/>
                        </a:rPr>
                        <a:t>Опасные факторы:</a:t>
                      </a:r>
                    </a:p>
                    <a:p>
                      <a:pPr marL="0" indent="180975"/>
                      <a:r>
                        <a:rPr lang="ru-RU" sz="1200" b="0" kern="1200" dirty="0" smtClean="0">
                          <a:solidFill>
                            <a:schemeClr val="tx1"/>
                          </a:solidFill>
                          <a:effectLst/>
                          <a:latin typeface="+mn-lt"/>
                          <a:ea typeface="+mn-ea"/>
                          <a:cs typeface="+mn-cs"/>
                        </a:rPr>
                        <a:t>1. Опасность поражения электрическим током.</a:t>
                      </a:r>
                    </a:p>
                    <a:p>
                      <a:r>
                        <a:rPr lang="ru-RU" sz="1200" b="0" kern="1200" dirty="0" smtClean="0">
                          <a:solidFill>
                            <a:schemeClr val="tx1"/>
                          </a:solidFill>
                          <a:effectLst/>
                          <a:latin typeface="+mn-lt"/>
                          <a:ea typeface="+mn-ea"/>
                          <a:cs typeface="+mn-cs"/>
                        </a:rPr>
                        <a:t>Расчет: расчет системы искусственного освещения</a:t>
                      </a:r>
                      <a:endParaRPr lang="ru-RU" sz="1200" b="0" dirty="0">
                        <a:solidFill>
                          <a:schemeClr val="tx1"/>
                        </a:solidFill>
                        <a:effectLst/>
                        <a:latin typeface="Times New Roman"/>
                        <a:ea typeface="Times New Roman"/>
                        <a:cs typeface="Times New Roman"/>
                      </a:endParaRPr>
                    </a:p>
                  </a:txBody>
                  <a:tcPr marL="59710" marR="5971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55460">
                <a:tc>
                  <a:txBody>
                    <a:bodyPr/>
                    <a:lstStyle/>
                    <a:p>
                      <a:r>
                        <a:rPr lang="ru-RU" sz="1200" b="0" i="1" kern="1200" dirty="0" smtClean="0">
                          <a:solidFill>
                            <a:schemeClr val="tx1"/>
                          </a:solidFill>
                          <a:effectLst/>
                          <a:latin typeface="+mn-lt"/>
                          <a:ea typeface="+mn-ea"/>
                          <a:cs typeface="+mn-cs"/>
                        </a:rPr>
                        <a:t>Воздействие на литосферу: </a:t>
                      </a:r>
                      <a:r>
                        <a:rPr lang="ru-RU" sz="1200" b="0" kern="1200" dirty="0" smtClean="0">
                          <a:solidFill>
                            <a:schemeClr val="tx1"/>
                          </a:solidFill>
                          <a:effectLst/>
                          <a:latin typeface="+mn-lt"/>
                          <a:ea typeface="+mn-ea"/>
                          <a:cs typeface="+mn-cs"/>
                        </a:rPr>
                        <a:t>твердые отходы при эксплуатации оборудования</a:t>
                      </a:r>
                    </a:p>
                    <a:p>
                      <a:r>
                        <a:rPr lang="ru-RU" sz="1200" b="0" i="1" kern="1200" dirty="0" smtClean="0">
                          <a:solidFill>
                            <a:schemeClr val="tx1"/>
                          </a:solidFill>
                          <a:effectLst/>
                          <a:latin typeface="+mn-lt"/>
                          <a:ea typeface="+mn-ea"/>
                          <a:cs typeface="+mn-cs"/>
                        </a:rPr>
                        <a:t>Воздействие на гидросферу</a:t>
                      </a:r>
                      <a:r>
                        <a:rPr lang="ru-RU" sz="1200" b="0" kern="1200" dirty="0" smtClean="0">
                          <a:solidFill>
                            <a:schemeClr val="tx1"/>
                          </a:solidFill>
                          <a:effectLst/>
                          <a:latin typeface="+mn-lt"/>
                          <a:ea typeface="+mn-ea"/>
                          <a:cs typeface="+mn-cs"/>
                        </a:rPr>
                        <a:t>: канализационные отходы</a:t>
                      </a:r>
                      <a:endParaRPr lang="ru-RU" sz="1200" b="0" dirty="0">
                        <a:solidFill>
                          <a:schemeClr val="tx1"/>
                        </a:solidFill>
                        <a:effectLst/>
                        <a:latin typeface="Times New Roman"/>
                        <a:ea typeface="Times New Roman"/>
                        <a:cs typeface="Times New Roman"/>
                      </a:endParaRPr>
                    </a:p>
                  </a:txBody>
                  <a:tcPr marL="59710" marR="5971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925767">
                <a:tc>
                  <a:txBody>
                    <a:bodyPr/>
                    <a:lstStyle/>
                    <a:p>
                      <a:r>
                        <a:rPr lang="ru-RU" sz="1200" b="0" i="1" kern="1200" dirty="0" smtClean="0">
                          <a:solidFill>
                            <a:schemeClr val="tx1"/>
                          </a:solidFill>
                          <a:effectLst/>
                          <a:latin typeface="+mn-lt"/>
                          <a:ea typeface="+mn-ea"/>
                          <a:cs typeface="+mn-cs"/>
                        </a:rPr>
                        <a:t>Возможные ЧС</a:t>
                      </a:r>
                      <a:r>
                        <a:rPr lang="ru-RU" sz="1200" b="0" kern="1200" dirty="0" smtClean="0">
                          <a:solidFill>
                            <a:schemeClr val="tx1"/>
                          </a:solidFill>
                          <a:effectLst/>
                          <a:latin typeface="+mn-lt"/>
                          <a:ea typeface="+mn-ea"/>
                          <a:cs typeface="+mn-cs"/>
                        </a:rPr>
                        <a:t>: </a:t>
                      </a:r>
                      <a:r>
                        <a:rPr lang="ru-RU" sz="1200" b="0" i="0" kern="1200" dirty="0" smtClean="0">
                          <a:solidFill>
                            <a:schemeClr val="tx1"/>
                          </a:solidFill>
                          <a:effectLst/>
                          <a:latin typeface="+mn-lt"/>
                          <a:ea typeface="+mn-ea"/>
                          <a:cs typeface="+mn-cs"/>
                        </a:rPr>
                        <a:t>Техногенные аварии (</a:t>
                      </a:r>
                      <a:r>
                        <a:rPr lang="ru-RU" sz="1200" b="0" kern="1200" dirty="0" smtClean="0">
                          <a:solidFill>
                            <a:schemeClr val="tx1"/>
                          </a:solidFill>
                          <a:effectLst/>
                          <a:latin typeface="+mn-lt"/>
                          <a:ea typeface="+mn-ea"/>
                          <a:cs typeface="+mn-cs"/>
                        </a:rPr>
                        <a:t>внезапное обрушение здания, аварии на теплоэлектрических системах, пожар и </a:t>
                      </a:r>
                      <a:r>
                        <a:rPr lang="ru-RU" sz="1200" b="0" kern="1200" dirty="0" err="1" smtClean="0">
                          <a:solidFill>
                            <a:schemeClr val="tx1"/>
                          </a:solidFill>
                          <a:effectLst/>
                          <a:latin typeface="+mn-lt"/>
                          <a:ea typeface="+mn-ea"/>
                          <a:cs typeface="+mn-cs"/>
                        </a:rPr>
                        <a:t>т.д</a:t>
                      </a:r>
                      <a:r>
                        <a:rPr lang="ru-RU" sz="1200" b="0" kern="1200" dirty="0" smtClean="0">
                          <a:solidFill>
                            <a:schemeClr val="tx1"/>
                          </a:solidFill>
                          <a:effectLst/>
                          <a:latin typeface="+mn-lt"/>
                          <a:ea typeface="+mn-ea"/>
                          <a:cs typeface="+mn-cs"/>
                        </a:rPr>
                        <a:t>), природные (подтопление, заморозки, ураганный ветер, аномальная жара)</a:t>
                      </a:r>
                    </a:p>
                    <a:p>
                      <a:r>
                        <a:rPr lang="ru-RU" sz="1200" b="0" i="1" kern="1200" dirty="0" smtClean="0">
                          <a:solidFill>
                            <a:schemeClr val="tx1"/>
                          </a:solidFill>
                          <a:effectLst/>
                          <a:latin typeface="+mn-lt"/>
                          <a:ea typeface="+mn-ea"/>
                          <a:cs typeface="+mn-cs"/>
                        </a:rPr>
                        <a:t>Наиболее типичная ЧС: </a:t>
                      </a:r>
                      <a:r>
                        <a:rPr lang="ru-RU" sz="1200" b="0" kern="1200" dirty="0" smtClean="0">
                          <a:solidFill>
                            <a:schemeClr val="tx1"/>
                          </a:solidFill>
                          <a:effectLst/>
                          <a:latin typeface="+mn-lt"/>
                          <a:ea typeface="+mn-ea"/>
                          <a:cs typeface="+mn-cs"/>
                        </a:rPr>
                        <a:t>пожар</a:t>
                      </a:r>
                      <a:endParaRPr lang="ru-RU" sz="1200" b="0" dirty="0">
                        <a:solidFill>
                          <a:schemeClr val="tx1"/>
                        </a:solidFill>
                        <a:effectLst/>
                        <a:latin typeface="Times New Roman"/>
                        <a:ea typeface="Times New Roman"/>
                        <a:cs typeface="Times New Roman"/>
                      </a:endParaRPr>
                    </a:p>
                  </a:txBody>
                  <a:tcPr marL="59710" marR="5971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11" name="Номер слайда 3"/>
          <p:cNvSpPr txBox="1">
            <a:spLocks/>
          </p:cNvSpPr>
          <p:nvPr/>
        </p:nvSpPr>
        <p:spPr>
          <a:xfrm>
            <a:off x="11440632" y="6430492"/>
            <a:ext cx="441619" cy="365125"/>
          </a:xfrm>
          <a:prstGeom prst="rect">
            <a:avLst/>
          </a:prstGeom>
        </p:spPr>
        <p:txBody>
          <a:bodyPr vert="horz" lIns="91440" tIns="45720" rIns="91440" bIns="45720" rtlCol="0" anchor="ctr"/>
          <a:lstStyle>
            <a:defPPr>
              <a:defRPr lang="ru-RU"/>
            </a:defPPr>
            <a:lvl1pPr marL="0" algn="r" defTabSz="914400" rtl="0" eaLnBrk="1" latinLnBrk="0" hangingPunct="1">
              <a:defRPr sz="1200" kern="1200">
                <a:solidFill>
                  <a:srgbClr val="AEAEAE"/>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51D432A-D135-4954-8559-2B6A9DE81B6A}" type="slidenum">
              <a:rPr lang="ru-RU" sz="1400" b="1" smtClean="0">
                <a:solidFill>
                  <a:schemeClr val="tx1"/>
                </a:solidFill>
              </a:rPr>
              <a:pPr/>
              <a:t>10</a:t>
            </a:fld>
            <a:endParaRPr lang="ru-RU" sz="1400" b="1" dirty="0">
              <a:solidFill>
                <a:schemeClr val="tx1"/>
              </a:solidFill>
            </a:endParaRPr>
          </a:p>
        </p:txBody>
      </p:sp>
    </p:spTree>
    <p:extLst>
      <p:ext uri="{BB962C8B-B14F-4D97-AF65-F5344CB8AC3E}">
        <p14:creationId xmlns:p14="http://schemas.microsoft.com/office/powerpoint/2010/main" val="326729694"/>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en-US" dirty="0"/>
              <a:t>TEMPERATURE ON THE PREMISES OF SHOPPING CENTERS</a:t>
            </a:r>
            <a:endParaRPr lang="ru-RU" dirty="0"/>
          </a:p>
        </p:txBody>
      </p:sp>
      <p:sp>
        <p:nvSpPr>
          <p:cNvPr id="3" name="Объект 2"/>
          <p:cNvSpPr>
            <a:spLocks noGrp="1"/>
          </p:cNvSpPr>
          <p:nvPr>
            <p:ph idx="1"/>
          </p:nvPr>
        </p:nvSpPr>
        <p:spPr/>
        <p:txBody>
          <a:bodyPr/>
          <a:lstStyle/>
          <a:p>
            <a:pPr marL="0" indent="0">
              <a:buNone/>
            </a:pPr>
            <a:r>
              <a:rPr lang="en-US" dirty="0"/>
              <a:t>Creating comfortable working conditions has always been an important task for employers. </a:t>
            </a:r>
            <a:endParaRPr lang="ru-RU" dirty="0" smtClean="0"/>
          </a:p>
          <a:p>
            <a:endParaRPr lang="ru-RU" dirty="0"/>
          </a:p>
          <a:p>
            <a:pPr marL="0" indent="0">
              <a:buNone/>
            </a:pPr>
            <a:r>
              <a:rPr lang="en-US" dirty="0"/>
              <a:t>Thus, shopping centers have to deal more with heat than with cold indoors in winter due to the presence of powerful lighting in areas and storefronts, as well as large crowds of people. </a:t>
            </a:r>
            <a:endParaRPr lang="ru-RU" dirty="0" smtClean="0"/>
          </a:p>
          <a:p>
            <a:pPr marL="0" indent="0">
              <a:buNone/>
            </a:pPr>
            <a:endParaRPr lang="ru-RU" dirty="0"/>
          </a:p>
          <a:p>
            <a:pPr marL="0" indent="0">
              <a:buNone/>
            </a:pPr>
            <a:endParaRPr lang="ru-RU" dirty="0" smtClean="0"/>
          </a:p>
          <a:p>
            <a:pPr marL="0" indent="0">
              <a:buNone/>
            </a:pPr>
            <a:r>
              <a:rPr lang="ru-RU" b="1" dirty="0" smtClean="0">
                <a:solidFill>
                  <a:srgbClr val="FF0000"/>
                </a:solidFill>
              </a:rPr>
              <a:t>Должен быть оформлен на англ. языке. </a:t>
            </a:r>
            <a:endParaRPr lang="ru-RU" b="1" dirty="0">
              <a:solidFill>
                <a:srgbClr val="FF0000"/>
              </a:solidFill>
            </a:endParaRPr>
          </a:p>
        </p:txBody>
      </p:sp>
      <p:sp>
        <p:nvSpPr>
          <p:cNvPr id="5" name="Номер слайда 3"/>
          <p:cNvSpPr txBox="1">
            <a:spLocks/>
          </p:cNvSpPr>
          <p:nvPr/>
        </p:nvSpPr>
        <p:spPr>
          <a:xfrm>
            <a:off x="11440632" y="6430492"/>
            <a:ext cx="441619" cy="365125"/>
          </a:xfrm>
          <a:prstGeom prst="rect">
            <a:avLst/>
          </a:prstGeom>
        </p:spPr>
        <p:txBody>
          <a:bodyPr vert="horz" lIns="91440" tIns="45720" rIns="91440" bIns="45720" rtlCol="0" anchor="ctr"/>
          <a:lstStyle>
            <a:defPPr>
              <a:defRPr lang="ru-RU"/>
            </a:defPPr>
            <a:lvl1pPr marL="0" algn="r" defTabSz="914400" rtl="0" eaLnBrk="1" latinLnBrk="0" hangingPunct="1">
              <a:defRPr sz="1200" kern="1200">
                <a:solidFill>
                  <a:srgbClr val="AEAEAE"/>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51D432A-D135-4954-8559-2B6A9DE81B6A}" type="slidenum">
              <a:rPr lang="ru-RU" sz="1400" b="1" smtClean="0">
                <a:solidFill>
                  <a:schemeClr val="tx1"/>
                </a:solidFill>
              </a:rPr>
              <a:pPr/>
              <a:t>11</a:t>
            </a:fld>
            <a:endParaRPr lang="ru-RU" sz="1400" b="1" dirty="0">
              <a:solidFill>
                <a:schemeClr val="tx1"/>
              </a:solidFill>
            </a:endParaRPr>
          </a:p>
        </p:txBody>
      </p:sp>
    </p:spTree>
    <p:extLst>
      <p:ext uri="{BB962C8B-B14F-4D97-AF65-F5344CB8AC3E}">
        <p14:creationId xmlns:p14="http://schemas.microsoft.com/office/powerpoint/2010/main" val="2704121112"/>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z="3100" dirty="0"/>
              <a:t>Заключение</a:t>
            </a:r>
            <a:r>
              <a:rPr lang="ru-RU" dirty="0" smtClean="0"/>
              <a:t> </a:t>
            </a:r>
            <a:endParaRPr lang="ru-RU" dirty="0"/>
          </a:p>
        </p:txBody>
      </p:sp>
      <p:sp>
        <p:nvSpPr>
          <p:cNvPr id="3" name="Объект 2"/>
          <p:cNvSpPr>
            <a:spLocks noGrp="1"/>
          </p:cNvSpPr>
          <p:nvPr>
            <p:ph idx="1"/>
          </p:nvPr>
        </p:nvSpPr>
        <p:spPr/>
        <p:txBody>
          <a:bodyPr>
            <a:normAutofit/>
          </a:bodyPr>
          <a:lstStyle/>
          <a:p>
            <a:endParaRPr lang="ru-RU" sz="2400" dirty="0"/>
          </a:p>
        </p:txBody>
      </p:sp>
      <p:sp>
        <p:nvSpPr>
          <p:cNvPr id="5" name="Номер слайда 3"/>
          <p:cNvSpPr txBox="1">
            <a:spLocks/>
          </p:cNvSpPr>
          <p:nvPr/>
        </p:nvSpPr>
        <p:spPr>
          <a:xfrm>
            <a:off x="11440632" y="6430492"/>
            <a:ext cx="441619" cy="365125"/>
          </a:xfrm>
          <a:prstGeom prst="rect">
            <a:avLst/>
          </a:prstGeom>
        </p:spPr>
        <p:txBody>
          <a:bodyPr vert="horz" lIns="91440" tIns="45720" rIns="91440" bIns="45720" rtlCol="0" anchor="ctr"/>
          <a:lstStyle>
            <a:defPPr>
              <a:defRPr lang="ru-RU"/>
            </a:defPPr>
            <a:lvl1pPr marL="0" algn="r" defTabSz="914400" rtl="0" eaLnBrk="1" latinLnBrk="0" hangingPunct="1">
              <a:defRPr sz="1200" kern="1200">
                <a:solidFill>
                  <a:srgbClr val="AEAEAE"/>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51D432A-D135-4954-8559-2B6A9DE81B6A}" type="slidenum">
              <a:rPr lang="ru-RU" sz="1400" b="1" smtClean="0">
                <a:solidFill>
                  <a:schemeClr val="tx1"/>
                </a:solidFill>
              </a:rPr>
              <a:pPr/>
              <a:t>12</a:t>
            </a:fld>
            <a:endParaRPr lang="ru-RU" sz="1400" b="1" dirty="0">
              <a:solidFill>
                <a:schemeClr val="tx1"/>
              </a:solidFill>
            </a:endParaRPr>
          </a:p>
        </p:txBody>
      </p:sp>
    </p:spTree>
    <p:extLst>
      <p:ext uri="{BB962C8B-B14F-4D97-AF65-F5344CB8AC3E}">
        <p14:creationId xmlns:p14="http://schemas.microsoft.com/office/powerpoint/2010/main" val="3331199662"/>
      </p:ext>
    </p:extLst>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t>Список публикаций студента</a:t>
            </a:r>
            <a:endParaRPr lang="ru-RU" dirty="0"/>
          </a:p>
        </p:txBody>
      </p:sp>
      <p:sp>
        <p:nvSpPr>
          <p:cNvPr id="3" name="Объект 2"/>
          <p:cNvSpPr>
            <a:spLocks noGrp="1"/>
          </p:cNvSpPr>
          <p:nvPr>
            <p:ph idx="1"/>
          </p:nvPr>
        </p:nvSpPr>
        <p:spPr/>
        <p:txBody>
          <a:bodyPr/>
          <a:lstStyle/>
          <a:p>
            <a:r>
              <a:rPr lang="ru-RU" dirty="0" smtClean="0"/>
              <a:t>Здесь список публикаций и прочие достижения (дипломы, грамоты за конференции и конкурсы) по теме ВКР и полученные за период магистратуры</a:t>
            </a:r>
          </a:p>
          <a:p>
            <a:endParaRPr lang="ru-RU" dirty="0"/>
          </a:p>
          <a:p>
            <a:r>
              <a:rPr lang="ru-RU" dirty="0" smtClean="0"/>
              <a:t>Убрать, если у студента ничего нет </a:t>
            </a:r>
            <a:endParaRPr lang="ru-RU" dirty="0"/>
          </a:p>
        </p:txBody>
      </p:sp>
      <p:sp>
        <p:nvSpPr>
          <p:cNvPr id="5" name="Номер слайда 3"/>
          <p:cNvSpPr txBox="1">
            <a:spLocks/>
          </p:cNvSpPr>
          <p:nvPr/>
        </p:nvSpPr>
        <p:spPr>
          <a:xfrm>
            <a:off x="11440632" y="6430492"/>
            <a:ext cx="441619" cy="365125"/>
          </a:xfrm>
          <a:prstGeom prst="rect">
            <a:avLst/>
          </a:prstGeom>
        </p:spPr>
        <p:txBody>
          <a:bodyPr vert="horz" lIns="91440" tIns="45720" rIns="91440" bIns="45720" rtlCol="0" anchor="ctr"/>
          <a:lstStyle>
            <a:defPPr>
              <a:defRPr lang="ru-RU"/>
            </a:defPPr>
            <a:lvl1pPr marL="0" algn="r" defTabSz="914400" rtl="0" eaLnBrk="1" latinLnBrk="0" hangingPunct="1">
              <a:defRPr sz="1200" kern="1200">
                <a:solidFill>
                  <a:srgbClr val="AEAEAE"/>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51D432A-D135-4954-8559-2B6A9DE81B6A}" type="slidenum">
              <a:rPr lang="ru-RU" sz="1400" b="1" smtClean="0">
                <a:solidFill>
                  <a:schemeClr val="tx1"/>
                </a:solidFill>
              </a:rPr>
              <a:pPr/>
              <a:t>13</a:t>
            </a:fld>
            <a:endParaRPr lang="ru-RU" sz="1400" b="1" dirty="0">
              <a:solidFill>
                <a:schemeClr val="tx1"/>
              </a:solidFill>
            </a:endParaRPr>
          </a:p>
        </p:txBody>
      </p:sp>
    </p:spTree>
    <p:extLst>
      <p:ext uri="{BB962C8B-B14F-4D97-AF65-F5344CB8AC3E}">
        <p14:creationId xmlns:p14="http://schemas.microsoft.com/office/powerpoint/2010/main" val="729208917"/>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txBox="1">
            <a:spLocks/>
          </p:cNvSpPr>
          <p:nvPr/>
        </p:nvSpPr>
        <p:spPr>
          <a:xfrm>
            <a:off x="5289073" y="2424207"/>
            <a:ext cx="5888108" cy="94816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400" b="1" kern="1200" cap="all" baseline="0">
                <a:solidFill>
                  <a:schemeClr val="tx1"/>
                </a:solidFill>
                <a:latin typeface="Verdana" panose="020B0604030504040204" pitchFamily="34" charset="0"/>
                <a:ea typeface="Verdana" panose="020B0604030504040204" pitchFamily="34" charset="0"/>
                <a:cs typeface="+mj-cs"/>
              </a:defRPr>
            </a:lvl1pPr>
          </a:lstStyle>
          <a:p>
            <a:pPr algn="ctr">
              <a:lnSpc>
                <a:spcPct val="115000"/>
              </a:lnSpc>
              <a:spcAft>
                <a:spcPts val="1000"/>
              </a:spcAft>
            </a:pPr>
            <a:r>
              <a:rPr lang="ru-RU" kern="0" dirty="0" smtClean="0">
                <a:latin typeface="+mn-lt"/>
              </a:rPr>
              <a:t>Спасибо за внимание</a:t>
            </a:r>
            <a:endParaRPr lang="ru-RU" kern="0" dirty="0">
              <a:latin typeface="+mn-lt"/>
            </a:endParaRPr>
          </a:p>
        </p:txBody>
      </p:sp>
      <p:sp>
        <p:nvSpPr>
          <p:cNvPr id="6" name="Заголовок 1"/>
          <p:cNvSpPr txBox="1">
            <a:spLocks/>
          </p:cNvSpPr>
          <p:nvPr/>
        </p:nvSpPr>
        <p:spPr>
          <a:xfrm>
            <a:off x="317773" y="3119717"/>
            <a:ext cx="4092862" cy="321314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b="1" kern="1200" cap="all" baseline="0">
                <a:solidFill>
                  <a:schemeClr val="tx1"/>
                </a:solidFill>
                <a:latin typeface="Verdana" panose="020B0604030504040204" pitchFamily="34" charset="0"/>
                <a:ea typeface="Verdana" panose="020B0604030504040204" pitchFamily="34" charset="0"/>
                <a:cs typeface="+mj-cs"/>
              </a:defRPr>
            </a:lvl1pPr>
          </a:lstStyle>
          <a:p>
            <a:r>
              <a:rPr lang="ru-RU" sz="2400" dirty="0"/>
              <a:t>НАЗВАНИЕ  ТЕМЫ ВКР</a:t>
            </a:r>
            <a:endParaRPr lang="ru-RU" sz="2500" dirty="0"/>
          </a:p>
        </p:txBody>
      </p:sp>
      <p:sp>
        <p:nvSpPr>
          <p:cNvPr id="8" name="Текст 4"/>
          <p:cNvSpPr txBox="1">
            <a:spLocks/>
          </p:cNvSpPr>
          <p:nvPr/>
        </p:nvSpPr>
        <p:spPr>
          <a:xfrm>
            <a:off x="5045018" y="5276719"/>
            <a:ext cx="6566986" cy="808038"/>
          </a:xfrm>
          <a:prstGeom prst="rect">
            <a:avLst/>
          </a:prstGeom>
        </p:spPr>
        <p:txBody>
          <a:bodyPr vert="horz" lIns="91440" tIns="45720" rIns="91440" bIns="45720" rtlCol="0" anchor="ctr">
            <a:noAutofit/>
          </a:bodyPr>
          <a:lstStyle>
            <a:defPPr>
              <a:defRPr lang="ru-RU"/>
            </a:defPPr>
            <a:lvl1pPr marL="0" algn="r" defTabSz="914400" rtl="0" eaLnBrk="1" latinLnBrk="0" hangingPunct="1">
              <a:defRPr sz="1200" kern="1200">
                <a:solidFill>
                  <a:srgbClr val="AEAEAE"/>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ru-RU" sz="1600" dirty="0">
                <a:solidFill>
                  <a:schemeClr val="tx1"/>
                </a:solidFill>
              </a:rPr>
              <a:t>ФИО полностью, студент гр. </a:t>
            </a:r>
            <a:r>
              <a:rPr lang="ru-RU" sz="1600" dirty="0" smtClean="0">
                <a:solidFill>
                  <a:schemeClr val="tx1"/>
                </a:solidFill>
              </a:rPr>
              <a:t>1БМХХ</a:t>
            </a:r>
            <a:endParaRPr lang="ru-RU" sz="1600" dirty="0">
              <a:solidFill>
                <a:schemeClr val="tx1"/>
              </a:solidFill>
            </a:endParaRPr>
          </a:p>
          <a:p>
            <a:endParaRPr lang="ru-RU" sz="1600" dirty="0">
              <a:solidFill>
                <a:schemeClr val="tx1"/>
              </a:solidFill>
            </a:endParaRPr>
          </a:p>
          <a:p>
            <a:r>
              <a:rPr lang="ru-RU" sz="1600" dirty="0">
                <a:solidFill>
                  <a:schemeClr val="tx1"/>
                </a:solidFill>
              </a:rPr>
              <a:t>Научный руководитель: ФИО научного руководителя к.т.н., доцент ОКД</a:t>
            </a:r>
          </a:p>
        </p:txBody>
      </p:sp>
    </p:spTree>
    <p:extLst>
      <p:ext uri="{BB962C8B-B14F-4D97-AF65-F5344CB8AC3E}">
        <p14:creationId xmlns:p14="http://schemas.microsoft.com/office/powerpoint/2010/main" val="3352346993"/>
      </p:ext>
    </p:extLst>
  </p:cSld>
  <p:clrMapOvr>
    <a:masterClrMapping/>
  </p:clrMapOvr>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S_NET" val="6.0.9"/>
  <p:tag name="AS_OS" val="Unix 5.15.0.1022"/>
  <p:tag name="AS_RELEASE_DATE" val="2022.10.14"/>
  <p:tag name="AS_TITLE" val="Aspose.Slides for .NET5"/>
  <p:tag name="AS_VERSION" val="22.10"/>
</p:tagLst>
</file>

<file path=ppt/theme/theme1.xml><?xml version="1.0" encoding="utf-8"?>
<a:theme xmlns:a="http://schemas.openxmlformats.org/drawingml/2006/main" name="Тема Office">
  <a:themeElements>
    <a:clrScheme name="ИШНКБ">
      <a:dk1>
        <a:sysClr val="windowText" lastClr="000000"/>
      </a:dk1>
      <a:lt1>
        <a:sysClr val="window" lastClr="FFFFFF"/>
      </a:lt1>
      <a:dk2>
        <a:srgbClr val="6C6D6C"/>
      </a:dk2>
      <a:lt2>
        <a:srgbClr val="E7E6E6"/>
      </a:lt2>
      <a:accent1>
        <a:srgbClr val="00C8E6"/>
      </a:accent1>
      <a:accent2>
        <a:srgbClr val="28BE46"/>
      </a:accent2>
      <a:accent3>
        <a:srgbClr val="FF4460"/>
      </a:accent3>
      <a:accent4>
        <a:srgbClr val="FFB600"/>
      </a:accent4>
      <a:accent5>
        <a:srgbClr val="6573FF"/>
      </a:accent5>
      <a:accent6>
        <a:srgbClr val="76B729"/>
      </a:accent6>
      <a:hlink>
        <a:srgbClr val="00B0F0"/>
      </a:hlink>
      <a:folHlink>
        <a:srgbClr val="0082B0"/>
      </a:folHlink>
    </a:clrScheme>
    <a:fontScheme name="ТПУ2022">
      <a:majorFont>
        <a:latin typeface="Verdana"/>
        <a:ea typeface="Verdana"/>
        <a:cs typeface="Arial"/>
      </a:majorFont>
      <a:minorFont>
        <a:latin typeface="Verdana"/>
        <a:ea typeface="Verdana"/>
        <a:cs typeface="Arial"/>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ШАБЛОН_ИШНПТ_ТПУ_бумага_2022" id="{D06C5472-78B4-4761-B209-B710685E3CB3}" vid="{CBEFF166-FA8E-40E6-B438-F9FE1D060AFC}"/>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Calibri Light" panose="020F0302020204030204"/>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Calibri" panose="020F0502020204030204"/>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Calibri Light" panose="020F0302020204030204"/>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Calibri" panose="020F0502020204030204"/>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4122</TotalTime>
  <Words>422</Words>
  <Application>Microsoft Office PowerPoint</Application>
  <PresentationFormat>Произвольный</PresentationFormat>
  <Paragraphs>88</Paragraphs>
  <Slides>14</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14</vt:i4>
      </vt:variant>
    </vt:vector>
  </HeadingPairs>
  <TitlesOfParts>
    <vt:vector size="15" baseType="lpstr">
      <vt:lpstr>Тема Office</vt:lpstr>
      <vt:lpstr>НАЗВАНИЕ  ТЕМЫ ВКР</vt:lpstr>
      <vt:lpstr>Актуальность </vt:lpstr>
      <vt:lpstr>Цели и задачи</vt:lpstr>
      <vt:lpstr>Презентация PowerPoint</vt:lpstr>
      <vt:lpstr>Презентация PowerPoint</vt:lpstr>
      <vt:lpstr>Презентация PowerPoint</vt:lpstr>
      <vt:lpstr>Схема отопительной системы ТЦ </vt:lpstr>
      <vt:lpstr>Презентация PowerPoint</vt:lpstr>
      <vt:lpstr>Презентация PowerPoint</vt:lpstr>
      <vt:lpstr>Пример оформления доп. разделов</vt:lpstr>
      <vt:lpstr>TEMPERATURE ON THE PREMISES OF SHOPPING CENTERS</vt:lpstr>
      <vt:lpstr>Заключение </vt:lpstr>
      <vt:lpstr>Список публикаций студента</vt:lpstr>
      <vt:lpstr>Презентация PowerPoint</vt:lpstr>
    </vt:vector>
  </TitlesOfParts>
  <Company>Org</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Фадеев Александр Сергеевич</dc:creator>
  <cp:lastModifiedBy>Пользователь Windows</cp:lastModifiedBy>
  <cp:revision>92</cp:revision>
  <cp:lastPrinted>2021-08-02T01:21:27Z</cp:lastPrinted>
  <dcterms:created xsi:type="dcterms:W3CDTF">2022-10-31T07:21:57Z</dcterms:created>
  <dcterms:modified xsi:type="dcterms:W3CDTF">2025-02-26T12:43:30Z</dcterms:modified>
</cp:coreProperties>
</file>