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3" r:id="rId3"/>
    <p:sldId id="309" r:id="rId4"/>
    <p:sldId id="311" r:id="rId5"/>
    <p:sldId id="310" r:id="rId6"/>
    <p:sldId id="261" r:id="rId7"/>
    <p:sldId id="263" r:id="rId8"/>
    <p:sldId id="289" r:id="rId9"/>
    <p:sldId id="286" r:id="rId10"/>
    <p:sldId id="294" r:id="rId11"/>
    <p:sldId id="266" r:id="rId12"/>
    <p:sldId id="288" r:id="rId13"/>
    <p:sldId id="308" r:id="rId14"/>
    <p:sldId id="270" r:id="rId15"/>
  </p:sldIdLst>
  <p:sldSz cx="12192000" cy="6858000"/>
  <p:notesSz cx="6791325" cy="9872663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9852" autoAdjust="0"/>
  </p:normalViewPr>
  <p:slideViewPr>
    <p:cSldViewPr snapToGrid="0" showGuides="1">
      <p:cViewPr>
        <p:scale>
          <a:sx n="90" d="100"/>
          <a:sy n="90" d="100"/>
        </p:scale>
        <p:origin x="-2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smtClean="0"/>
              <a:t>Название презентации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Дополнительное название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00C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дата</a:t>
            </a:r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ФИО выступающего,</a:t>
            </a:r>
          </a:p>
          <a:p>
            <a:pPr lvl="0"/>
            <a:r>
              <a:rPr lang="ru-RU" smtClean="0"/>
              <a:t>должность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8" y="1199210"/>
            <a:ext cx="2295536" cy="49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08" y="1199210"/>
            <a:ext cx="3363672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289324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31215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>
            <a:fillRect/>
          </a:stretch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879287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>
            <a:fillRect/>
          </a:stretch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4882610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266" y="865651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>
            <a:fillRect/>
          </a:stretch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300853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608504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2970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>
            <a:fillRect/>
          </a:stretch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smtClean="0"/>
              <a:t>Дополнительная информация</a:t>
            </a:r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359459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>
            <a:fillRect/>
          </a:stretch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595" y="667265"/>
            <a:ext cx="3172855" cy="47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58" y="492108"/>
            <a:ext cx="2677293" cy="40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036050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25" y="740245"/>
            <a:ext cx="1954026" cy="2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>
            <a:fillRect/>
          </a:stretch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</a:t>
            </a:r>
            <a:r>
              <a:rPr lang="ru-RU" smtClean="0"/>
              <a:t>уровень</a:t>
            </a:r>
          </a:p>
          <a:p>
            <a:pPr lvl="3"/>
            <a:r>
              <a:rPr lang="ru-RU" smtClean="0"/>
              <a:t>Четвертый</a:t>
            </a:r>
          </a:p>
          <a:p>
            <a:pPr lvl="4"/>
            <a:r>
              <a:rPr lang="ru-RU" smtClean="0"/>
              <a:t>Пятый</a:t>
            </a:r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/>
              <a:t>НАЗВАНИЕ  ТЕМЫ </a:t>
            </a:r>
            <a:r>
              <a:rPr lang="ru-RU" sz="2800" dirty="0" smtClean="0"/>
              <a:t>Уч. проекта</a:t>
            </a:r>
            <a:endParaRPr lang="ru-RU" sz="3600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--.--.202_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4979007"/>
            <a:ext cx="6566986" cy="129420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ФИО полностью, студент группы </a:t>
            </a:r>
            <a:r>
              <a:rPr lang="ru-RU" dirty="0" smtClean="0">
                <a:solidFill>
                  <a:schemeClr val="tx1"/>
                </a:solidFill>
              </a:rPr>
              <a:t>ХХХХ</a:t>
            </a:r>
          </a:p>
          <a:p>
            <a:r>
              <a:rPr lang="ru-RU" dirty="0">
                <a:solidFill>
                  <a:schemeClr val="tx1"/>
                </a:solidFill>
              </a:rPr>
              <a:t>ФИО полностью, студент группы </a:t>
            </a:r>
            <a:r>
              <a:rPr lang="ru-RU" dirty="0" smtClean="0">
                <a:solidFill>
                  <a:schemeClr val="tx1"/>
                </a:solidFill>
              </a:rPr>
              <a:t>ХХХХ</a:t>
            </a:r>
          </a:p>
          <a:p>
            <a:r>
              <a:rPr lang="ru-RU" dirty="0">
                <a:solidFill>
                  <a:schemeClr val="tx1"/>
                </a:solidFill>
              </a:rPr>
              <a:t>ФИО полностью, студент группы </a:t>
            </a:r>
            <a:r>
              <a:rPr lang="ru-RU" dirty="0" smtClean="0">
                <a:solidFill>
                  <a:schemeClr val="tx1"/>
                </a:solidFill>
              </a:rPr>
              <a:t>ХХХХ (вся команда)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</a:t>
            </a:r>
            <a:r>
              <a:rPr lang="ru-RU" dirty="0" smtClean="0">
                <a:solidFill>
                  <a:schemeClr val="tx1"/>
                </a:solidFill>
              </a:rPr>
              <a:t>: ФИО </a:t>
            </a:r>
            <a:r>
              <a:rPr lang="ru-RU" dirty="0" smtClean="0">
                <a:solidFill>
                  <a:schemeClr val="tx1"/>
                </a:solidFill>
              </a:rPr>
              <a:t>руководителя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к.т.н., доцент ОКД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одзаголовок 5"/>
          <p:cNvSpPr txBox="1">
            <a:spLocks/>
          </p:cNvSpPr>
          <p:nvPr/>
        </p:nvSpPr>
        <p:spPr>
          <a:xfrm>
            <a:off x="111375" y="3060849"/>
            <a:ext cx="3897099" cy="745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kern="1200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1375" y="1640849"/>
            <a:ext cx="4024690" cy="2165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spc="3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>
              <a:lnSpc>
                <a:spcPct val="115000"/>
              </a:lnSpc>
            </a:pPr>
            <a:r>
              <a:rPr lang="ru-RU" sz="1000" dirty="0" smtClean="0"/>
              <a:t>Можно разместить уместную картинку </a:t>
            </a:r>
            <a:endParaRPr lang="ru-RU" sz="10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/>
              <a:t>Актуальность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40632" y="6430492"/>
            <a:ext cx="441619" cy="365125"/>
          </a:xfrm>
        </p:spPr>
        <p:txBody>
          <a:bodyPr/>
          <a:lstStyle/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t>2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Можно начать с введения и сделать для него отдельный слайд, если это необходимо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Яркие иллюстрации по содержанию работы приветствуются, отвлекающие внимания – не допустимы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266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Цель:</a:t>
            </a:r>
          </a:p>
          <a:p>
            <a:pPr marL="0" indent="0">
              <a:buNone/>
            </a:pPr>
            <a:r>
              <a:rPr lang="ru-RU" dirty="0" smtClean="0"/>
              <a:t>Проектировка …..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 smtClean="0"/>
              <a:t>Задачи:</a:t>
            </a:r>
          </a:p>
          <a:p>
            <a:pPr marL="0" indent="0">
              <a:buNone/>
            </a:pPr>
            <a:r>
              <a:rPr lang="ru-RU" dirty="0"/>
              <a:t>1. Определить основные параметры </a:t>
            </a:r>
            <a:r>
              <a:rPr lang="ru-RU" dirty="0" smtClean="0"/>
              <a:t>…...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Обосновано выбрать </a:t>
            </a:r>
            <a:r>
              <a:rPr lang="ru-RU" dirty="0" smtClean="0"/>
              <a:t>…….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Построить модель </a:t>
            </a:r>
            <a:r>
              <a:rPr lang="ru-RU" dirty="0" smtClean="0"/>
              <a:t>……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4. ….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smtClean="0"/>
              <a:t>…..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40632" y="6430492"/>
            <a:ext cx="441619" cy="365125"/>
          </a:xfrm>
        </p:spPr>
        <p:txBody>
          <a:bodyPr/>
          <a:lstStyle/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t>3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7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выполнения работы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Можно добавить любое количество слайдов для полноценной иллюстрации хода работы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Текст - минимально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Схемы, графики, фото  - в нужном для полноценного освещения хода работы количестве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63164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работы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Можно добавить любое количество слайдов для полноценной иллюстрации </a:t>
            </a:r>
            <a:r>
              <a:rPr lang="ru-RU" dirty="0" smtClean="0"/>
              <a:t>результатов работы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Текст - минимально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Схемы, графики, фото  - в нужном для полноценного освещения </a:t>
            </a:r>
            <a:r>
              <a:rPr lang="ru-RU" dirty="0" smtClean="0"/>
              <a:t>результатов </a:t>
            </a:r>
            <a:r>
              <a:rPr lang="ru-RU" dirty="0"/>
              <a:t>работы количестве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3159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Далее предлагаются различные вариации оформления слайдов. </a:t>
            </a:r>
          </a:p>
          <a:p>
            <a:r>
              <a:rPr lang="ru-RU" dirty="0" smtClean="0"/>
              <a:t>Можно выбрать единый формат или комбинировать.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887930" y="2534710"/>
            <a:ext cx="4786312" cy="2671763"/>
          </a:xfrm>
        </p:spPr>
        <p:txBody>
          <a:bodyPr/>
          <a:lstStyle/>
          <a:p>
            <a:r>
              <a:rPr lang="ru-RU" dirty="0" smtClean="0"/>
              <a:t>Смена макета доступна в главном меню </a:t>
            </a:r>
            <a:endParaRPr lang="ru-RU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6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18" y="3226095"/>
            <a:ext cx="3764111" cy="140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2850569" y="3500425"/>
            <a:ext cx="1041991" cy="350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163" y="2461599"/>
            <a:ext cx="3880883" cy="409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3987209" y="3753293"/>
            <a:ext cx="3253563" cy="12759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261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7</a:t>
            </a:fld>
            <a:endParaRPr lang="ru-RU"/>
          </a:p>
        </p:txBody>
      </p:sp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7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7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8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Можно перекрыть полностью логотип, если это требуется для демонстрации материала.</a:t>
            </a:r>
          </a:p>
          <a:p>
            <a:endParaRPr lang="ru-RU" dirty="0"/>
          </a:p>
          <a:p>
            <a:r>
              <a:rPr lang="ru-RU" dirty="0" smtClean="0"/>
              <a:t>НЕ ДОПУСКАЕТСЯ ВЫГЛЯДЫВАНИЕ ЧАСТИ логотипа из под картинок или текста, а также размещение его поверх основного материала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Пример на следующем слайде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225742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8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54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3000" dirty="0" smtClean="0"/>
              <a:t>Пример. Схема </a:t>
            </a:r>
            <a:r>
              <a:rPr lang="ru-RU" sz="3000" dirty="0"/>
              <a:t>отопительной системы ТЦ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t>9</a:t>
            </a:fld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773723" y="3036277"/>
            <a:ext cx="3872890" cy="33200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5171600" y="119478"/>
            <a:ext cx="6822478" cy="6245695"/>
          </a:xfrm>
          <a:prstGeom prst="rect">
            <a:avLst/>
          </a:prstGeom>
        </p:spPr>
      </p:pic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9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699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10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6428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11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Текст 6"/>
          <p:cNvSpPr txBox="1">
            <a:spLocks/>
          </p:cNvSpPr>
          <p:nvPr/>
        </p:nvSpPr>
        <p:spPr>
          <a:xfrm>
            <a:off x="431402" y="808223"/>
            <a:ext cx="4754795" cy="26720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100" dirty="0"/>
              <a:t>Заключение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Обязательные  элемент</a:t>
            </a:r>
          </a:p>
          <a:p>
            <a:endParaRPr lang="ru-RU" sz="2400" dirty="0"/>
          </a:p>
          <a:p>
            <a:r>
              <a:rPr lang="ru-RU" sz="2400" dirty="0" err="1" smtClean="0"/>
              <a:t>Тезисно</a:t>
            </a:r>
            <a:r>
              <a:rPr lang="ru-RU" sz="2400" dirty="0" smtClean="0"/>
              <a:t> подводим итоги работы (полный текст не использовать)</a:t>
            </a:r>
          </a:p>
          <a:p>
            <a:endParaRPr lang="ru-RU" sz="2400" dirty="0"/>
          </a:p>
          <a:p>
            <a:r>
              <a:rPr lang="ru-RU" sz="2400" dirty="0" smtClean="0"/>
              <a:t>Желательно количественные результаты</a:t>
            </a:r>
          </a:p>
          <a:p>
            <a:endParaRPr lang="ru-RU" sz="2400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12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99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публикаций студента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Здесь список публикаций и прочие достижения (дипломы, грамоты за конференции и конкурсы) по теме </a:t>
            </a:r>
            <a:r>
              <a:rPr lang="ru-RU" dirty="0" smtClean="0"/>
              <a:t>уч. проекта</a:t>
            </a:r>
          </a:p>
          <a:p>
            <a:endParaRPr lang="ru-RU" dirty="0"/>
          </a:p>
          <a:p>
            <a:r>
              <a:rPr lang="ru-RU" dirty="0" smtClean="0"/>
              <a:t>Убрать, если у студента ничего нет </a:t>
            </a:r>
            <a:endParaRPr lang="ru-RU" dirty="0"/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>
          <a:xfrm>
            <a:off x="11440632" y="6430492"/>
            <a:ext cx="441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1D432A-D135-4954-8559-2B6A9DE81B6A}" type="slidenum">
              <a:rPr lang="ru-RU" sz="1400" b="1" smtClean="0">
                <a:solidFill>
                  <a:schemeClr val="tx1"/>
                </a:solidFill>
              </a:rPr>
              <a:pPr/>
              <a:t>13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0891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289073" y="2424207"/>
            <a:ext cx="5888108" cy="9481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kern="0" dirty="0" smtClean="0">
                <a:latin typeface="+mn-lt"/>
              </a:rPr>
              <a:t>Спасибо за внимание</a:t>
            </a:r>
            <a:endParaRPr lang="ru-RU" kern="0" dirty="0">
              <a:latin typeface="+mn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7773" y="3119717"/>
            <a:ext cx="4092862" cy="3213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 sz="2400" dirty="0"/>
              <a:t>НАЗВАНИЕ  ТЕМЫ </a:t>
            </a:r>
            <a:r>
              <a:rPr lang="ru-RU" sz="2400" dirty="0" smtClean="0"/>
              <a:t>уч. проекта</a:t>
            </a:r>
            <a:endParaRPr lang="ru-RU" sz="2500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5045018" y="5276719"/>
            <a:ext cx="6566986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AEAEA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</a:rPr>
              <a:t>ФИО полностью, студент гр. ХХХХ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Руководитель</a:t>
            </a:r>
            <a:r>
              <a:rPr lang="ru-RU" sz="1600" dirty="0">
                <a:solidFill>
                  <a:schemeClr val="tx1"/>
                </a:solidFill>
              </a:rPr>
              <a:t>: ФИО </a:t>
            </a:r>
            <a:r>
              <a:rPr lang="ru-RU" sz="1600" dirty="0" smtClean="0">
                <a:solidFill>
                  <a:schemeClr val="tx1"/>
                </a:solidFill>
              </a:rPr>
              <a:t>руководителя </a:t>
            </a:r>
            <a:r>
              <a:rPr lang="ru-RU" sz="1600" dirty="0">
                <a:solidFill>
                  <a:srgbClr val="FF0000"/>
                </a:solidFill>
              </a:rPr>
              <a:t>к.т.н., доцент ОКД</a:t>
            </a:r>
          </a:p>
        </p:txBody>
      </p:sp>
    </p:spTree>
    <p:extLst>
      <p:ext uri="{BB962C8B-B14F-4D97-AF65-F5344CB8AC3E}">
        <p14:creationId xmlns:p14="http://schemas.microsoft.com/office/powerpoint/2010/main" val="3352346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9"/>
  <p:tag name="AS_OS" val="Unix 5.15.0.1022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Тема Office">
  <a:themeElements>
    <a:clrScheme name="ИШНКБ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00C8E6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Verdana"/>
        <a:cs typeface="Arial"/>
      </a:majorFont>
      <a:minorFont>
        <a:latin typeface="Verdana"/>
        <a:ea typeface="Verdana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ИШНПТ_ТПУ_бумага_2022" id="{D06C5472-78B4-4761-B209-B710685E3CB3}" vid="{CBEFF166-FA8E-40E6-B438-F9FE1D060A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5482</TotalTime>
  <Words>307</Words>
  <Application>Microsoft Office PowerPoint</Application>
  <PresentationFormat>Произвольный</PresentationFormat>
  <Paragraphs>81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НАЗВАНИЕ  ТЕМЫ Уч. проекта</vt:lpstr>
      <vt:lpstr>Актуальность </vt:lpstr>
      <vt:lpstr>Цели и задачи</vt:lpstr>
      <vt:lpstr>Ход выполнения работы </vt:lpstr>
      <vt:lpstr>Результаты работы </vt:lpstr>
      <vt:lpstr>Презентация PowerPoint</vt:lpstr>
      <vt:lpstr>Презентация PowerPoint</vt:lpstr>
      <vt:lpstr>Презентация PowerPoint</vt:lpstr>
      <vt:lpstr>Пример. Схема отопительной системы ТЦ </vt:lpstr>
      <vt:lpstr>Презентация PowerPoint</vt:lpstr>
      <vt:lpstr>Презентация PowerPoint</vt:lpstr>
      <vt:lpstr>Заключение </vt:lpstr>
      <vt:lpstr>Список публикаций студента</vt:lpstr>
      <vt:lpstr>Презентация PowerPoint</vt:lpstr>
    </vt:vector>
  </TitlesOfParts>
  <Company>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Фадеев Александр Сергеевич</dc:creator>
  <cp:lastModifiedBy>Вавилова Галина Васильевна</cp:lastModifiedBy>
  <cp:revision>95</cp:revision>
  <cp:lastPrinted>2021-08-02T01:21:27Z</cp:lastPrinted>
  <dcterms:created xsi:type="dcterms:W3CDTF">2022-10-31T07:21:57Z</dcterms:created>
  <dcterms:modified xsi:type="dcterms:W3CDTF">2025-09-23T07:09:38Z</dcterms:modified>
</cp:coreProperties>
</file>