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2DD75-B7BE-4F12-854E-CBA6315A1B8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3BD9-47FB-46E1-A06A-2808CB866D5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8756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2DD75-B7BE-4F12-854E-CBA6315A1B8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3BD9-47FB-46E1-A06A-2808CB866D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787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2DD75-B7BE-4F12-854E-CBA6315A1B8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3BD9-47FB-46E1-A06A-2808CB866D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770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2DD75-B7BE-4F12-854E-CBA6315A1B8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3BD9-47FB-46E1-A06A-2808CB866D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506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2DD75-B7BE-4F12-854E-CBA6315A1B8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3BD9-47FB-46E1-A06A-2808CB866D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600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2DD75-B7BE-4F12-854E-CBA6315A1B8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3BD9-47FB-46E1-A06A-2808CB866D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236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2DD75-B7BE-4F12-854E-CBA6315A1B8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3BD9-47FB-46E1-A06A-2808CB866D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594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2DD75-B7BE-4F12-854E-CBA6315A1B8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3BD9-47FB-46E1-A06A-2808CB866D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8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2DD75-B7BE-4F12-854E-CBA6315A1B8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3BD9-47FB-46E1-A06A-2808CB866D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874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2DD75-B7BE-4F12-854E-CBA6315A1B8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3BD9-47FB-46E1-A06A-2808CB866D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52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2DD75-B7BE-4F12-854E-CBA6315A1B8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3BD9-47FB-46E1-A06A-2808CB866D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396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2DD75-B7BE-4F12-854E-CBA6315A1B8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3BD9-47FB-46E1-A06A-2808CB866D5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28121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2DD75-B7BE-4F12-854E-CBA6315A1B8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3BD9-47FB-46E1-A06A-2808CB866D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876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2DD75-B7BE-4F12-854E-CBA6315A1B8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3BD9-47FB-46E1-A06A-2808CB866D5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47450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2DD75-B7BE-4F12-854E-CBA6315A1B8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3BD9-47FB-46E1-A06A-2808CB866D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084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2DD75-B7BE-4F12-854E-CBA6315A1B8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3BD9-47FB-46E1-A06A-2808CB866D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3031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2DD75-B7BE-4F12-854E-CBA6315A1B8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3BD9-47FB-46E1-A06A-2808CB866D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37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02DD75-B7BE-4F12-854E-CBA6315A1B8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7003BD9-47FB-46E1-A06A-2808CB866D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5770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 smtClean="0"/>
              <a:t>Figures de style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5276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532582"/>
            <a:ext cx="8534400" cy="461817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Métaphore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6678" y="972051"/>
            <a:ext cx="4622159" cy="41479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4590" y="972051"/>
            <a:ext cx="4245774" cy="414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978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052291"/>
            <a:ext cx="8534400" cy="942108"/>
          </a:xfrm>
        </p:spPr>
        <p:txBody>
          <a:bodyPr/>
          <a:lstStyle/>
          <a:p>
            <a:r>
              <a:rPr lang="fr-FR" b="1" dirty="0" smtClean="0"/>
              <a:t>allégorie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7154" y="412877"/>
            <a:ext cx="7486054" cy="449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286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394035"/>
            <a:ext cx="8534400" cy="600363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allégorie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1892" y="584199"/>
            <a:ext cx="5578762" cy="4703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002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458691"/>
            <a:ext cx="8534400" cy="535708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euphémisme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70037" y="454456"/>
            <a:ext cx="3990108" cy="472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484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4284" y="5467927"/>
            <a:ext cx="8534400" cy="544944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hyperbole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2727" y="602672"/>
            <a:ext cx="4664363" cy="466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262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375564"/>
            <a:ext cx="8534400" cy="618835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oxymore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5564" y="534352"/>
            <a:ext cx="6206762" cy="454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725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467927"/>
            <a:ext cx="8534400" cy="526472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oxymore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8328" y="685800"/>
            <a:ext cx="7029594" cy="459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516173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</TotalTime>
  <Words>10</Words>
  <Application>Microsoft Office PowerPoint</Application>
  <PresentationFormat>Широкоэкранный</PresentationFormat>
  <Paragraphs>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Century Gothic</vt:lpstr>
      <vt:lpstr>Wingdings 3</vt:lpstr>
      <vt:lpstr>Сектор</vt:lpstr>
      <vt:lpstr>Figures de style</vt:lpstr>
      <vt:lpstr>Métaphore</vt:lpstr>
      <vt:lpstr>allégorie</vt:lpstr>
      <vt:lpstr>allégorie</vt:lpstr>
      <vt:lpstr>euphémisme</vt:lpstr>
      <vt:lpstr>hyperbole</vt:lpstr>
      <vt:lpstr>oxymore</vt:lpstr>
      <vt:lpstr>oxymore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Figures de style</dc:title>
  <dc:creator>Sergei</dc:creator>
  <cp:lastModifiedBy>Sergei</cp:lastModifiedBy>
  <cp:revision>9</cp:revision>
  <dcterms:created xsi:type="dcterms:W3CDTF">2014-11-25T09:55:35Z</dcterms:created>
  <dcterms:modified xsi:type="dcterms:W3CDTF">2014-11-25T10:04:18Z</dcterms:modified>
</cp:coreProperties>
</file>