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813" r:id="rId3"/>
  </p:sldMasterIdLst>
  <p:notesMasterIdLst>
    <p:notesMasterId r:id="rId35"/>
  </p:notesMasterIdLst>
  <p:sldIdLst>
    <p:sldId id="256" r:id="rId4"/>
    <p:sldId id="257" r:id="rId5"/>
    <p:sldId id="299" r:id="rId6"/>
    <p:sldId id="323" r:id="rId7"/>
    <p:sldId id="261" r:id="rId8"/>
    <p:sldId id="270" r:id="rId9"/>
    <p:sldId id="264" r:id="rId10"/>
    <p:sldId id="258" r:id="rId11"/>
    <p:sldId id="269" r:id="rId12"/>
    <p:sldId id="297" r:id="rId13"/>
    <p:sldId id="296" r:id="rId14"/>
    <p:sldId id="298" r:id="rId15"/>
    <p:sldId id="303" r:id="rId16"/>
    <p:sldId id="316" r:id="rId17"/>
    <p:sldId id="282" r:id="rId18"/>
    <p:sldId id="283" r:id="rId19"/>
    <p:sldId id="284" r:id="rId20"/>
    <p:sldId id="285" r:id="rId21"/>
    <p:sldId id="286" r:id="rId22"/>
    <p:sldId id="287" r:id="rId23"/>
    <p:sldId id="276" r:id="rId24"/>
    <p:sldId id="278" r:id="rId25"/>
    <p:sldId id="279" r:id="rId26"/>
    <p:sldId id="280" r:id="rId27"/>
    <p:sldId id="317" r:id="rId28"/>
    <p:sldId id="318" r:id="rId29"/>
    <p:sldId id="319" r:id="rId30"/>
    <p:sldId id="320" r:id="rId31"/>
    <p:sldId id="321" r:id="rId32"/>
    <p:sldId id="292" r:id="rId33"/>
    <p:sldId id="289" r:id="rId34"/>
  </p:sldIdLst>
  <p:sldSz cx="8640763" cy="4860925"/>
  <p:notesSz cx="9144000" cy="6858000"/>
  <p:defaultTextStyle>
    <a:defPPr>
      <a:defRPr lang="ru-RU"/>
    </a:defPPr>
    <a:lvl1pPr algn="l" rtl="0" eaLnBrk="0" fontAlgn="base" hangingPunct="0">
      <a:spcBef>
        <a:spcPct val="0"/>
      </a:spcBef>
      <a:spcAft>
        <a:spcPct val="0"/>
      </a:spcAft>
      <a:defRPr sz="15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5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5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5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500" kern="1200">
        <a:solidFill>
          <a:schemeClr val="tx1"/>
        </a:solidFill>
        <a:latin typeface="Arial" panose="020B0604020202020204" pitchFamily="34" charset="0"/>
        <a:ea typeface="+mn-ea"/>
        <a:cs typeface="+mn-cs"/>
      </a:defRPr>
    </a:lvl5pPr>
    <a:lvl6pPr marL="2286000" algn="l" defTabSz="914400" rtl="0" eaLnBrk="1" latinLnBrk="0" hangingPunct="1">
      <a:defRPr sz="1500" kern="1200">
        <a:solidFill>
          <a:schemeClr val="tx1"/>
        </a:solidFill>
        <a:latin typeface="Arial" panose="020B0604020202020204" pitchFamily="34" charset="0"/>
        <a:ea typeface="+mn-ea"/>
        <a:cs typeface="+mn-cs"/>
      </a:defRPr>
    </a:lvl6pPr>
    <a:lvl7pPr marL="2743200" algn="l" defTabSz="914400" rtl="0" eaLnBrk="1" latinLnBrk="0" hangingPunct="1">
      <a:defRPr sz="1500" kern="1200">
        <a:solidFill>
          <a:schemeClr val="tx1"/>
        </a:solidFill>
        <a:latin typeface="Arial" panose="020B0604020202020204" pitchFamily="34" charset="0"/>
        <a:ea typeface="+mn-ea"/>
        <a:cs typeface="+mn-cs"/>
      </a:defRPr>
    </a:lvl7pPr>
    <a:lvl8pPr marL="3200400" algn="l" defTabSz="914400" rtl="0" eaLnBrk="1" latinLnBrk="0" hangingPunct="1">
      <a:defRPr sz="1500" kern="1200">
        <a:solidFill>
          <a:schemeClr val="tx1"/>
        </a:solidFill>
        <a:latin typeface="Arial" panose="020B0604020202020204" pitchFamily="34" charset="0"/>
        <a:ea typeface="+mn-ea"/>
        <a:cs typeface="+mn-cs"/>
      </a:defRPr>
    </a:lvl8pPr>
    <a:lvl9pPr marL="3657600" algn="l" defTabSz="914400" rtl="0" eaLnBrk="1" latinLnBrk="0" hangingPunct="1">
      <a:defRPr sz="1500"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Раздел по умолчанию" id="{007D3448-6E93-428B-9506-E74029C89E21}">
          <p14:sldIdLst>
            <p14:sldId id="256"/>
            <p14:sldId id="257"/>
            <p14:sldId id="299"/>
            <p14:sldId id="323"/>
            <p14:sldId id="261"/>
            <p14:sldId id="270"/>
            <p14:sldId id="264"/>
            <p14:sldId id="258"/>
            <p14:sldId id="269"/>
            <p14:sldId id="297"/>
            <p14:sldId id="296"/>
            <p14:sldId id="298"/>
            <p14:sldId id="303"/>
            <p14:sldId id="316"/>
            <p14:sldId id="282"/>
            <p14:sldId id="283"/>
            <p14:sldId id="284"/>
            <p14:sldId id="285"/>
            <p14:sldId id="286"/>
            <p14:sldId id="287"/>
            <p14:sldId id="276"/>
            <p14:sldId id="278"/>
            <p14:sldId id="279"/>
            <p14:sldId id="280"/>
            <p14:sldId id="317"/>
            <p14:sldId id="318"/>
            <p14:sldId id="319"/>
            <p14:sldId id="320"/>
            <p14:sldId id="321"/>
            <p14:sldId id="292"/>
            <p14:sldId id="289"/>
          </p14:sldIdLst>
        </p14:section>
      </p14:sectionLst>
    </p:ext>
    <p:ext uri="{EFAFB233-063F-42B5-8137-9DF3F51BA10A}">
      <p15:sldGuideLst xmlns:p15="http://schemas.microsoft.com/office/powerpoint/2012/main" xmlns="">
        <p15:guide id="1" orient="horz" pos="1531">
          <p15:clr>
            <a:srgbClr val="A4A3A4"/>
          </p15:clr>
        </p15:guide>
        <p15:guide id="2" pos="272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5AB414"/>
    <a:srgbClr val="80BF44"/>
    <a:srgbClr val="969696"/>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79" autoAdjust="0"/>
    <p:restoredTop sz="94681" autoAdjust="0"/>
  </p:normalViewPr>
  <p:slideViewPr>
    <p:cSldViewPr>
      <p:cViewPr>
        <p:scale>
          <a:sx n="131" d="100"/>
          <a:sy n="131" d="100"/>
        </p:scale>
        <p:origin x="-96" y="-234"/>
      </p:cViewPr>
      <p:guideLst>
        <p:guide orient="horz" pos="1531"/>
        <p:guide pos="272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xmlns="" id="{E7B7DDA4-1849-48BD-8EF2-B05CF17C2544}"/>
              </a:ext>
            </a:extLst>
          </p:cNvPr>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pPr>
              <a:defRPr/>
            </a:pPr>
            <a:endParaRPr lang="ru-RU"/>
          </a:p>
        </p:txBody>
      </p:sp>
      <p:sp>
        <p:nvSpPr>
          <p:cNvPr id="3" name="Дата 2">
            <a:extLst>
              <a:ext uri="{FF2B5EF4-FFF2-40B4-BE49-F238E27FC236}">
                <a16:creationId xmlns:a16="http://schemas.microsoft.com/office/drawing/2014/main" xmlns="" id="{B3A58A7D-3671-4C9F-A482-C2AE81929AD4}"/>
              </a:ext>
            </a:extLst>
          </p:cNvPr>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pPr>
              <a:defRPr/>
            </a:pPr>
            <a:fld id="{2012560D-2DA2-4498-91CB-AD1C4DC87C17}" type="datetimeFigureOut">
              <a:rPr lang="ru-RU"/>
              <a:pPr>
                <a:defRPr/>
              </a:pPr>
              <a:t>15.02.2021</a:t>
            </a:fld>
            <a:endParaRPr lang="ru-RU"/>
          </a:p>
        </p:txBody>
      </p:sp>
      <p:sp>
        <p:nvSpPr>
          <p:cNvPr id="4" name="Образ слайда 3">
            <a:extLst>
              <a:ext uri="{FF2B5EF4-FFF2-40B4-BE49-F238E27FC236}">
                <a16:creationId xmlns:a16="http://schemas.microsoft.com/office/drawing/2014/main" xmlns="" id="{EF513158-5A33-433D-BF56-155BBC4CB2B8}"/>
              </a:ext>
            </a:extLst>
          </p:cNvPr>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a:extLst>
              <a:ext uri="{FF2B5EF4-FFF2-40B4-BE49-F238E27FC236}">
                <a16:creationId xmlns:a16="http://schemas.microsoft.com/office/drawing/2014/main" xmlns="" id="{F7AEED29-16B9-4EE6-98F3-54E111B70D1A}"/>
              </a:ext>
            </a:extLst>
          </p:cNvPr>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a:extLst>
              <a:ext uri="{FF2B5EF4-FFF2-40B4-BE49-F238E27FC236}">
                <a16:creationId xmlns:a16="http://schemas.microsoft.com/office/drawing/2014/main" xmlns="" id="{ADB1E2B8-38C6-45D0-8E86-9D1364F811E9}"/>
              </a:ext>
            </a:extLst>
          </p:cNvPr>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a:extLst>
              <a:ext uri="{FF2B5EF4-FFF2-40B4-BE49-F238E27FC236}">
                <a16:creationId xmlns:a16="http://schemas.microsoft.com/office/drawing/2014/main" xmlns="" id="{2CA657BD-90F0-4A77-A43D-02715D340289}"/>
              </a:ext>
            </a:extLst>
          </p:cNvPr>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pPr>
              <a:defRPr/>
            </a:pPr>
            <a:fld id="{F6732DDD-B793-428A-A739-D840E74D3AE7}" type="slidenum">
              <a:rPr lang="ru-RU"/>
              <a:pPr>
                <a:defRPr/>
              </a:pPr>
              <a:t>‹#›</a:t>
            </a:fld>
            <a:endParaRPr lang="ru-RU"/>
          </a:p>
        </p:txBody>
      </p:sp>
    </p:spTree>
    <p:extLst>
      <p:ext uri="{BB962C8B-B14F-4D97-AF65-F5344CB8AC3E}">
        <p14:creationId xmlns:p14="http://schemas.microsoft.com/office/powerpoint/2010/main" val="42028586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Образ слайда 1">
            <a:extLst>
              <a:ext uri="{FF2B5EF4-FFF2-40B4-BE49-F238E27FC236}">
                <a16:creationId xmlns:a16="http://schemas.microsoft.com/office/drawing/2014/main" xmlns="" id="{C9395B78-296B-45A5-A17C-F0DE1B8A6AA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Заметки 2">
            <a:extLst>
              <a:ext uri="{FF2B5EF4-FFF2-40B4-BE49-F238E27FC236}">
                <a16:creationId xmlns:a16="http://schemas.microsoft.com/office/drawing/2014/main" xmlns="" id="{6C1712CC-2CA3-46D4-A95B-F8C50461E6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20484" name="Номер слайда 3">
            <a:extLst>
              <a:ext uri="{FF2B5EF4-FFF2-40B4-BE49-F238E27FC236}">
                <a16:creationId xmlns:a16="http://schemas.microsoft.com/office/drawing/2014/main" xmlns="" id="{2B509065-4BCD-4B83-912C-919D83F40F7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500">
                <a:solidFill>
                  <a:schemeClr val="tx1"/>
                </a:solidFill>
                <a:latin typeface="Arial" panose="020B0604020202020204" pitchFamily="34" charset="0"/>
              </a:defRPr>
            </a:lvl1pPr>
            <a:lvl2pPr marL="742950" indent="-285750">
              <a:defRPr sz="1500">
                <a:solidFill>
                  <a:schemeClr val="tx1"/>
                </a:solidFill>
                <a:latin typeface="Arial" panose="020B0604020202020204" pitchFamily="34" charset="0"/>
              </a:defRPr>
            </a:lvl2pPr>
            <a:lvl3pPr marL="1143000" indent="-228600">
              <a:defRPr sz="1500">
                <a:solidFill>
                  <a:schemeClr val="tx1"/>
                </a:solidFill>
                <a:latin typeface="Arial" panose="020B0604020202020204" pitchFamily="34" charset="0"/>
              </a:defRPr>
            </a:lvl3pPr>
            <a:lvl4pPr marL="1600200" indent="-228600">
              <a:defRPr sz="1500">
                <a:solidFill>
                  <a:schemeClr val="tx1"/>
                </a:solidFill>
                <a:latin typeface="Arial" panose="020B0604020202020204" pitchFamily="34" charset="0"/>
              </a:defRPr>
            </a:lvl4pPr>
            <a:lvl5pPr marL="2057400" indent="-22860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fld id="{10C17350-1371-46FC-9FC3-EA0BC398263A}" type="slidenum">
              <a:rPr lang="ru-RU" altLang="ru-RU" sz="1200" smtClean="0"/>
              <a:pPr/>
              <a:t>6</a:t>
            </a:fld>
            <a:endParaRPr lang="ru-RU" altLang="ru-RU"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7700" y="1509713"/>
            <a:ext cx="7345363" cy="1042987"/>
          </a:xfrm>
        </p:spPr>
        <p:txBody>
          <a:bodyPr/>
          <a:lstStyle/>
          <a:p>
            <a:r>
              <a:rPr lang="ru-RU"/>
              <a:t>Образец заголовка</a:t>
            </a:r>
          </a:p>
        </p:txBody>
      </p:sp>
      <p:sp>
        <p:nvSpPr>
          <p:cNvPr id="3" name="Подзаголовок 2"/>
          <p:cNvSpPr>
            <a:spLocks noGrp="1"/>
          </p:cNvSpPr>
          <p:nvPr>
            <p:ph type="subTitle" idx="1"/>
          </p:nvPr>
        </p:nvSpPr>
        <p:spPr>
          <a:xfrm>
            <a:off x="1295400" y="2754313"/>
            <a:ext cx="6049963" cy="1243012"/>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Rectangle 4">
            <a:extLst>
              <a:ext uri="{FF2B5EF4-FFF2-40B4-BE49-F238E27FC236}">
                <a16:creationId xmlns:a16="http://schemas.microsoft.com/office/drawing/2014/main" xmlns="" id="{9BF0586B-1D8D-4DF4-82BE-8DF53029B751}"/>
              </a:ext>
            </a:extLst>
          </p:cNvPr>
          <p:cNvSpPr>
            <a:spLocks noGrp="1" noChangeArrowheads="1"/>
          </p:cNvSpPr>
          <p:nvPr>
            <p:ph type="dt" sz="half" idx="10"/>
          </p:nvPr>
        </p:nvSpPr>
        <p:spPr>
          <a:ln/>
        </p:spPr>
        <p:txBody>
          <a:bodyPr/>
          <a:lstStyle>
            <a:lvl1pPr>
              <a:defRPr/>
            </a:lvl1pPr>
          </a:lstStyle>
          <a:p>
            <a:pPr>
              <a:defRPr/>
            </a:pPr>
            <a:endParaRPr lang="ru-RU"/>
          </a:p>
        </p:txBody>
      </p:sp>
      <p:sp>
        <p:nvSpPr>
          <p:cNvPr id="5" name="Rectangle 5">
            <a:extLst>
              <a:ext uri="{FF2B5EF4-FFF2-40B4-BE49-F238E27FC236}">
                <a16:creationId xmlns:a16="http://schemas.microsoft.com/office/drawing/2014/main" xmlns="" id="{BEA18F79-CFF6-4293-A22C-E8A8E183D45A}"/>
              </a:ext>
            </a:extLst>
          </p:cNvPr>
          <p:cNvSpPr>
            <a:spLocks noGrp="1" noChangeArrowheads="1"/>
          </p:cNvSpPr>
          <p:nvPr>
            <p:ph type="ftr" sz="quarter" idx="11"/>
          </p:nvPr>
        </p:nvSpPr>
        <p:spPr>
          <a:ln/>
        </p:spPr>
        <p:txBody>
          <a:bodyPr/>
          <a:lstStyle>
            <a:lvl1pPr>
              <a:defRPr/>
            </a:lvl1pPr>
          </a:lstStyle>
          <a:p>
            <a:pPr>
              <a:defRPr/>
            </a:pPr>
            <a:endParaRPr lang="ru-RU"/>
          </a:p>
        </p:txBody>
      </p:sp>
      <p:sp>
        <p:nvSpPr>
          <p:cNvPr id="6" name="Rectangle 6">
            <a:extLst>
              <a:ext uri="{FF2B5EF4-FFF2-40B4-BE49-F238E27FC236}">
                <a16:creationId xmlns:a16="http://schemas.microsoft.com/office/drawing/2014/main" xmlns="" id="{BC144045-3F52-4C01-906A-FDD28FF104B5}"/>
              </a:ext>
            </a:extLst>
          </p:cNvPr>
          <p:cNvSpPr>
            <a:spLocks noGrp="1" noChangeArrowheads="1"/>
          </p:cNvSpPr>
          <p:nvPr>
            <p:ph type="sldNum" sz="quarter" idx="12"/>
          </p:nvPr>
        </p:nvSpPr>
        <p:spPr>
          <a:ln/>
        </p:spPr>
        <p:txBody>
          <a:bodyPr/>
          <a:lstStyle>
            <a:lvl1pPr>
              <a:defRPr/>
            </a:lvl1pPr>
          </a:lstStyle>
          <a:p>
            <a:pPr>
              <a:defRPr/>
            </a:pPr>
            <a:fld id="{3678715C-2EC0-4B8F-B3C6-10BDEE39235A}" type="slidenum">
              <a:rPr lang="ru-RU" altLang="ru-RU"/>
              <a:pPr>
                <a:defRPr/>
              </a:pPr>
              <a:t>‹#›</a:t>
            </a:fld>
            <a:endParaRPr lang="ru-RU" altLang="ru-RU"/>
          </a:p>
        </p:txBody>
      </p:sp>
    </p:spTree>
    <p:extLst>
      <p:ext uri="{BB962C8B-B14F-4D97-AF65-F5344CB8AC3E}">
        <p14:creationId xmlns:p14="http://schemas.microsoft.com/office/powerpoint/2010/main" val="2530494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a:extLst>
              <a:ext uri="{FF2B5EF4-FFF2-40B4-BE49-F238E27FC236}">
                <a16:creationId xmlns:a16="http://schemas.microsoft.com/office/drawing/2014/main" xmlns="" id="{F740C3EB-0576-4BD4-9B65-9D3593525F5F}"/>
              </a:ext>
            </a:extLst>
          </p:cNvPr>
          <p:cNvSpPr>
            <a:spLocks noGrp="1" noChangeArrowheads="1"/>
          </p:cNvSpPr>
          <p:nvPr>
            <p:ph type="dt" sz="half" idx="10"/>
          </p:nvPr>
        </p:nvSpPr>
        <p:spPr>
          <a:ln/>
        </p:spPr>
        <p:txBody>
          <a:bodyPr/>
          <a:lstStyle>
            <a:lvl1pPr>
              <a:defRPr/>
            </a:lvl1pPr>
          </a:lstStyle>
          <a:p>
            <a:pPr>
              <a:defRPr/>
            </a:pPr>
            <a:endParaRPr lang="ru-RU"/>
          </a:p>
        </p:txBody>
      </p:sp>
      <p:sp>
        <p:nvSpPr>
          <p:cNvPr id="5" name="Rectangle 5">
            <a:extLst>
              <a:ext uri="{FF2B5EF4-FFF2-40B4-BE49-F238E27FC236}">
                <a16:creationId xmlns:a16="http://schemas.microsoft.com/office/drawing/2014/main" xmlns="" id="{3CD21237-BBCC-4298-B622-C8EB443B174E}"/>
              </a:ext>
            </a:extLst>
          </p:cNvPr>
          <p:cNvSpPr>
            <a:spLocks noGrp="1" noChangeArrowheads="1"/>
          </p:cNvSpPr>
          <p:nvPr>
            <p:ph type="ftr" sz="quarter" idx="11"/>
          </p:nvPr>
        </p:nvSpPr>
        <p:spPr>
          <a:ln/>
        </p:spPr>
        <p:txBody>
          <a:bodyPr/>
          <a:lstStyle>
            <a:lvl1pPr>
              <a:defRPr/>
            </a:lvl1pPr>
          </a:lstStyle>
          <a:p>
            <a:pPr>
              <a:defRPr/>
            </a:pPr>
            <a:endParaRPr lang="ru-RU"/>
          </a:p>
        </p:txBody>
      </p:sp>
      <p:sp>
        <p:nvSpPr>
          <p:cNvPr id="6" name="Rectangle 6">
            <a:extLst>
              <a:ext uri="{FF2B5EF4-FFF2-40B4-BE49-F238E27FC236}">
                <a16:creationId xmlns:a16="http://schemas.microsoft.com/office/drawing/2014/main" xmlns="" id="{52539932-2D98-4613-9CA9-3E626C6D05FE}"/>
              </a:ext>
            </a:extLst>
          </p:cNvPr>
          <p:cNvSpPr>
            <a:spLocks noGrp="1" noChangeArrowheads="1"/>
          </p:cNvSpPr>
          <p:nvPr>
            <p:ph type="sldNum" sz="quarter" idx="12"/>
          </p:nvPr>
        </p:nvSpPr>
        <p:spPr>
          <a:ln/>
        </p:spPr>
        <p:txBody>
          <a:bodyPr/>
          <a:lstStyle>
            <a:lvl1pPr>
              <a:defRPr/>
            </a:lvl1pPr>
          </a:lstStyle>
          <a:p>
            <a:pPr>
              <a:defRPr/>
            </a:pPr>
            <a:fld id="{03E7CE70-80A2-499F-8722-E0795D765E38}" type="slidenum">
              <a:rPr lang="ru-RU" altLang="ru-RU"/>
              <a:pPr>
                <a:defRPr/>
              </a:pPr>
              <a:t>‹#›</a:t>
            </a:fld>
            <a:endParaRPr lang="ru-RU" altLang="ru-RU"/>
          </a:p>
        </p:txBody>
      </p:sp>
    </p:spTree>
    <p:extLst>
      <p:ext uri="{BB962C8B-B14F-4D97-AF65-F5344CB8AC3E}">
        <p14:creationId xmlns:p14="http://schemas.microsoft.com/office/powerpoint/2010/main" val="4075895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2625" y="3124200"/>
            <a:ext cx="7345363" cy="965200"/>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682625" y="2060575"/>
            <a:ext cx="7345363" cy="106362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4">
            <a:extLst>
              <a:ext uri="{FF2B5EF4-FFF2-40B4-BE49-F238E27FC236}">
                <a16:creationId xmlns:a16="http://schemas.microsoft.com/office/drawing/2014/main" xmlns="" id="{22FCC924-AD58-4FFC-BC52-B25E85FEE61A}"/>
              </a:ext>
            </a:extLst>
          </p:cNvPr>
          <p:cNvSpPr>
            <a:spLocks noGrp="1" noChangeArrowheads="1"/>
          </p:cNvSpPr>
          <p:nvPr>
            <p:ph type="dt" sz="half" idx="10"/>
          </p:nvPr>
        </p:nvSpPr>
        <p:spPr>
          <a:ln/>
        </p:spPr>
        <p:txBody>
          <a:bodyPr/>
          <a:lstStyle>
            <a:lvl1pPr>
              <a:defRPr/>
            </a:lvl1pPr>
          </a:lstStyle>
          <a:p>
            <a:pPr>
              <a:defRPr/>
            </a:pPr>
            <a:endParaRPr lang="ru-RU"/>
          </a:p>
        </p:txBody>
      </p:sp>
      <p:sp>
        <p:nvSpPr>
          <p:cNvPr id="5" name="Rectangle 5">
            <a:extLst>
              <a:ext uri="{FF2B5EF4-FFF2-40B4-BE49-F238E27FC236}">
                <a16:creationId xmlns:a16="http://schemas.microsoft.com/office/drawing/2014/main" xmlns="" id="{221AD8F2-9193-4326-B653-9CAE6A9D624C}"/>
              </a:ext>
            </a:extLst>
          </p:cNvPr>
          <p:cNvSpPr>
            <a:spLocks noGrp="1" noChangeArrowheads="1"/>
          </p:cNvSpPr>
          <p:nvPr>
            <p:ph type="ftr" sz="quarter" idx="11"/>
          </p:nvPr>
        </p:nvSpPr>
        <p:spPr>
          <a:ln/>
        </p:spPr>
        <p:txBody>
          <a:bodyPr/>
          <a:lstStyle>
            <a:lvl1pPr>
              <a:defRPr/>
            </a:lvl1pPr>
          </a:lstStyle>
          <a:p>
            <a:pPr>
              <a:defRPr/>
            </a:pPr>
            <a:endParaRPr lang="ru-RU"/>
          </a:p>
        </p:txBody>
      </p:sp>
      <p:sp>
        <p:nvSpPr>
          <p:cNvPr id="6" name="Rectangle 6">
            <a:extLst>
              <a:ext uri="{FF2B5EF4-FFF2-40B4-BE49-F238E27FC236}">
                <a16:creationId xmlns:a16="http://schemas.microsoft.com/office/drawing/2014/main" xmlns="" id="{DE065005-2167-437E-9816-6CA6077DD617}"/>
              </a:ext>
            </a:extLst>
          </p:cNvPr>
          <p:cNvSpPr>
            <a:spLocks noGrp="1" noChangeArrowheads="1"/>
          </p:cNvSpPr>
          <p:nvPr>
            <p:ph type="sldNum" sz="quarter" idx="12"/>
          </p:nvPr>
        </p:nvSpPr>
        <p:spPr>
          <a:ln/>
        </p:spPr>
        <p:txBody>
          <a:bodyPr/>
          <a:lstStyle>
            <a:lvl1pPr>
              <a:defRPr/>
            </a:lvl1pPr>
          </a:lstStyle>
          <a:p>
            <a:pPr>
              <a:defRPr/>
            </a:pPr>
            <a:fld id="{607BE440-2933-4F7E-80F6-F5F9A67CA2CC}" type="slidenum">
              <a:rPr lang="ru-RU" altLang="ru-RU"/>
              <a:pPr>
                <a:defRPr/>
              </a:pPr>
              <a:t>‹#›</a:t>
            </a:fld>
            <a:endParaRPr lang="ru-RU" altLang="ru-RU"/>
          </a:p>
        </p:txBody>
      </p:sp>
    </p:spTree>
    <p:extLst>
      <p:ext uri="{BB962C8B-B14F-4D97-AF65-F5344CB8AC3E}">
        <p14:creationId xmlns:p14="http://schemas.microsoft.com/office/powerpoint/2010/main" val="3552412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31800" y="1133475"/>
            <a:ext cx="3811588" cy="3208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395788" y="1133475"/>
            <a:ext cx="3813175" cy="3208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a:extLst>
              <a:ext uri="{FF2B5EF4-FFF2-40B4-BE49-F238E27FC236}">
                <a16:creationId xmlns:a16="http://schemas.microsoft.com/office/drawing/2014/main" xmlns="" id="{AFA010D5-8C30-42EC-B636-22CD9042964C}"/>
              </a:ext>
            </a:extLst>
          </p:cNvPr>
          <p:cNvSpPr>
            <a:spLocks noGrp="1" noChangeArrowheads="1"/>
          </p:cNvSpPr>
          <p:nvPr>
            <p:ph type="dt" sz="half" idx="10"/>
          </p:nvPr>
        </p:nvSpPr>
        <p:spPr>
          <a:ln/>
        </p:spPr>
        <p:txBody>
          <a:bodyPr/>
          <a:lstStyle>
            <a:lvl1pPr>
              <a:defRPr/>
            </a:lvl1pPr>
          </a:lstStyle>
          <a:p>
            <a:pPr>
              <a:defRPr/>
            </a:pPr>
            <a:endParaRPr lang="ru-RU"/>
          </a:p>
        </p:txBody>
      </p:sp>
      <p:sp>
        <p:nvSpPr>
          <p:cNvPr id="6" name="Rectangle 5">
            <a:extLst>
              <a:ext uri="{FF2B5EF4-FFF2-40B4-BE49-F238E27FC236}">
                <a16:creationId xmlns:a16="http://schemas.microsoft.com/office/drawing/2014/main" xmlns="" id="{A87053F7-F964-4737-B13F-6B1CE87996BD}"/>
              </a:ext>
            </a:extLst>
          </p:cNvPr>
          <p:cNvSpPr>
            <a:spLocks noGrp="1" noChangeArrowheads="1"/>
          </p:cNvSpPr>
          <p:nvPr>
            <p:ph type="ftr" sz="quarter" idx="11"/>
          </p:nvPr>
        </p:nvSpPr>
        <p:spPr>
          <a:ln/>
        </p:spPr>
        <p:txBody>
          <a:bodyPr/>
          <a:lstStyle>
            <a:lvl1pPr>
              <a:defRPr/>
            </a:lvl1pPr>
          </a:lstStyle>
          <a:p>
            <a:pPr>
              <a:defRPr/>
            </a:pPr>
            <a:endParaRPr lang="ru-RU"/>
          </a:p>
        </p:txBody>
      </p:sp>
      <p:sp>
        <p:nvSpPr>
          <p:cNvPr id="7" name="Rectangle 6">
            <a:extLst>
              <a:ext uri="{FF2B5EF4-FFF2-40B4-BE49-F238E27FC236}">
                <a16:creationId xmlns:a16="http://schemas.microsoft.com/office/drawing/2014/main" xmlns="" id="{23095916-D243-43BD-9B9E-6F9F1B344591}"/>
              </a:ext>
            </a:extLst>
          </p:cNvPr>
          <p:cNvSpPr>
            <a:spLocks noGrp="1" noChangeArrowheads="1"/>
          </p:cNvSpPr>
          <p:nvPr>
            <p:ph type="sldNum" sz="quarter" idx="12"/>
          </p:nvPr>
        </p:nvSpPr>
        <p:spPr>
          <a:ln/>
        </p:spPr>
        <p:txBody>
          <a:bodyPr/>
          <a:lstStyle>
            <a:lvl1pPr>
              <a:defRPr/>
            </a:lvl1pPr>
          </a:lstStyle>
          <a:p>
            <a:pPr>
              <a:defRPr/>
            </a:pPr>
            <a:fld id="{44BEBFB5-480E-4B18-BDFE-27D38DD13E66}" type="slidenum">
              <a:rPr lang="ru-RU" altLang="ru-RU"/>
              <a:pPr>
                <a:defRPr/>
              </a:pPr>
              <a:t>‹#›</a:t>
            </a:fld>
            <a:endParaRPr lang="ru-RU" altLang="ru-RU"/>
          </a:p>
        </p:txBody>
      </p:sp>
    </p:spTree>
    <p:extLst>
      <p:ext uri="{BB962C8B-B14F-4D97-AF65-F5344CB8AC3E}">
        <p14:creationId xmlns:p14="http://schemas.microsoft.com/office/powerpoint/2010/main" val="1422193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31800" y="1087438"/>
            <a:ext cx="3817938" cy="4540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31800" y="1541463"/>
            <a:ext cx="3817938" cy="28003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389438" y="1087438"/>
            <a:ext cx="3819525" cy="4540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389438" y="1541463"/>
            <a:ext cx="3819525" cy="28003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a:extLst>
              <a:ext uri="{FF2B5EF4-FFF2-40B4-BE49-F238E27FC236}">
                <a16:creationId xmlns:a16="http://schemas.microsoft.com/office/drawing/2014/main" xmlns="" id="{8A491CE4-4F38-4829-B9F3-7DCB45A5BD84}"/>
              </a:ext>
            </a:extLst>
          </p:cNvPr>
          <p:cNvSpPr>
            <a:spLocks noGrp="1" noChangeArrowheads="1"/>
          </p:cNvSpPr>
          <p:nvPr>
            <p:ph type="dt" sz="half" idx="10"/>
          </p:nvPr>
        </p:nvSpPr>
        <p:spPr>
          <a:ln/>
        </p:spPr>
        <p:txBody>
          <a:bodyPr/>
          <a:lstStyle>
            <a:lvl1pPr>
              <a:defRPr/>
            </a:lvl1pPr>
          </a:lstStyle>
          <a:p>
            <a:pPr>
              <a:defRPr/>
            </a:pPr>
            <a:endParaRPr lang="ru-RU"/>
          </a:p>
        </p:txBody>
      </p:sp>
      <p:sp>
        <p:nvSpPr>
          <p:cNvPr id="8" name="Rectangle 5">
            <a:extLst>
              <a:ext uri="{FF2B5EF4-FFF2-40B4-BE49-F238E27FC236}">
                <a16:creationId xmlns:a16="http://schemas.microsoft.com/office/drawing/2014/main" xmlns="" id="{28B53A08-BF53-4307-8853-98F8D460D235}"/>
              </a:ext>
            </a:extLst>
          </p:cNvPr>
          <p:cNvSpPr>
            <a:spLocks noGrp="1" noChangeArrowheads="1"/>
          </p:cNvSpPr>
          <p:nvPr>
            <p:ph type="ftr" sz="quarter" idx="11"/>
          </p:nvPr>
        </p:nvSpPr>
        <p:spPr>
          <a:ln/>
        </p:spPr>
        <p:txBody>
          <a:bodyPr/>
          <a:lstStyle>
            <a:lvl1pPr>
              <a:defRPr/>
            </a:lvl1pPr>
          </a:lstStyle>
          <a:p>
            <a:pPr>
              <a:defRPr/>
            </a:pPr>
            <a:endParaRPr lang="ru-RU"/>
          </a:p>
        </p:txBody>
      </p:sp>
      <p:sp>
        <p:nvSpPr>
          <p:cNvPr id="9" name="Rectangle 6">
            <a:extLst>
              <a:ext uri="{FF2B5EF4-FFF2-40B4-BE49-F238E27FC236}">
                <a16:creationId xmlns:a16="http://schemas.microsoft.com/office/drawing/2014/main" xmlns="" id="{FFB26C1B-FCB2-4CAB-8AED-2A7B6321BAA9}"/>
              </a:ext>
            </a:extLst>
          </p:cNvPr>
          <p:cNvSpPr>
            <a:spLocks noGrp="1" noChangeArrowheads="1"/>
          </p:cNvSpPr>
          <p:nvPr>
            <p:ph type="sldNum" sz="quarter" idx="12"/>
          </p:nvPr>
        </p:nvSpPr>
        <p:spPr>
          <a:ln/>
        </p:spPr>
        <p:txBody>
          <a:bodyPr/>
          <a:lstStyle>
            <a:lvl1pPr>
              <a:defRPr/>
            </a:lvl1pPr>
          </a:lstStyle>
          <a:p>
            <a:pPr>
              <a:defRPr/>
            </a:pPr>
            <a:fld id="{CFB335B9-087F-4F13-8EC9-F44DCC2EB7CF}" type="slidenum">
              <a:rPr lang="ru-RU" altLang="ru-RU"/>
              <a:pPr>
                <a:defRPr/>
              </a:pPr>
              <a:t>‹#›</a:t>
            </a:fld>
            <a:endParaRPr lang="ru-RU" altLang="ru-RU"/>
          </a:p>
        </p:txBody>
      </p:sp>
    </p:spTree>
    <p:extLst>
      <p:ext uri="{BB962C8B-B14F-4D97-AF65-F5344CB8AC3E}">
        <p14:creationId xmlns:p14="http://schemas.microsoft.com/office/powerpoint/2010/main" val="392406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
            <a:extLst>
              <a:ext uri="{FF2B5EF4-FFF2-40B4-BE49-F238E27FC236}">
                <a16:creationId xmlns:a16="http://schemas.microsoft.com/office/drawing/2014/main" xmlns="" id="{1CFD8DDF-ED10-4B02-B196-96C51C2E7E79}"/>
              </a:ext>
            </a:extLst>
          </p:cNvPr>
          <p:cNvSpPr>
            <a:spLocks noGrp="1" noChangeArrowheads="1"/>
          </p:cNvSpPr>
          <p:nvPr>
            <p:ph type="dt" sz="half" idx="10"/>
          </p:nvPr>
        </p:nvSpPr>
        <p:spPr>
          <a:ln/>
        </p:spPr>
        <p:txBody>
          <a:bodyPr/>
          <a:lstStyle>
            <a:lvl1pPr>
              <a:defRPr/>
            </a:lvl1pPr>
          </a:lstStyle>
          <a:p>
            <a:pPr>
              <a:defRPr/>
            </a:pPr>
            <a:endParaRPr lang="ru-RU"/>
          </a:p>
        </p:txBody>
      </p:sp>
      <p:sp>
        <p:nvSpPr>
          <p:cNvPr id="4" name="Rectangle 5">
            <a:extLst>
              <a:ext uri="{FF2B5EF4-FFF2-40B4-BE49-F238E27FC236}">
                <a16:creationId xmlns:a16="http://schemas.microsoft.com/office/drawing/2014/main" xmlns="" id="{0E84700F-1BB0-4190-BE4D-48FEDC461A2C}"/>
              </a:ext>
            </a:extLst>
          </p:cNvPr>
          <p:cNvSpPr>
            <a:spLocks noGrp="1" noChangeArrowheads="1"/>
          </p:cNvSpPr>
          <p:nvPr>
            <p:ph type="ftr" sz="quarter" idx="11"/>
          </p:nvPr>
        </p:nvSpPr>
        <p:spPr>
          <a:ln/>
        </p:spPr>
        <p:txBody>
          <a:bodyPr/>
          <a:lstStyle>
            <a:lvl1pPr>
              <a:defRPr/>
            </a:lvl1pPr>
          </a:lstStyle>
          <a:p>
            <a:pPr>
              <a:defRPr/>
            </a:pPr>
            <a:endParaRPr lang="ru-RU"/>
          </a:p>
        </p:txBody>
      </p:sp>
      <p:sp>
        <p:nvSpPr>
          <p:cNvPr id="5" name="Rectangle 6">
            <a:extLst>
              <a:ext uri="{FF2B5EF4-FFF2-40B4-BE49-F238E27FC236}">
                <a16:creationId xmlns:a16="http://schemas.microsoft.com/office/drawing/2014/main" xmlns="" id="{1C83EA47-6F59-4E4F-B3CC-637909566B60}"/>
              </a:ext>
            </a:extLst>
          </p:cNvPr>
          <p:cNvSpPr>
            <a:spLocks noGrp="1" noChangeArrowheads="1"/>
          </p:cNvSpPr>
          <p:nvPr>
            <p:ph type="sldNum" sz="quarter" idx="12"/>
          </p:nvPr>
        </p:nvSpPr>
        <p:spPr>
          <a:ln/>
        </p:spPr>
        <p:txBody>
          <a:bodyPr/>
          <a:lstStyle>
            <a:lvl1pPr>
              <a:defRPr/>
            </a:lvl1pPr>
          </a:lstStyle>
          <a:p>
            <a:pPr>
              <a:defRPr/>
            </a:pPr>
            <a:fld id="{E4CC0172-D77C-41ED-ABE6-B787DABAB667}" type="slidenum">
              <a:rPr lang="ru-RU" altLang="ru-RU"/>
              <a:pPr>
                <a:defRPr/>
              </a:pPr>
              <a:t>‹#›</a:t>
            </a:fld>
            <a:endParaRPr lang="ru-RU" altLang="ru-RU"/>
          </a:p>
        </p:txBody>
      </p:sp>
    </p:spTree>
    <p:extLst>
      <p:ext uri="{BB962C8B-B14F-4D97-AF65-F5344CB8AC3E}">
        <p14:creationId xmlns:p14="http://schemas.microsoft.com/office/powerpoint/2010/main" val="2846338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xmlns="" id="{389CA01D-E986-452E-980D-FB0EB951AE8A}"/>
              </a:ext>
            </a:extLst>
          </p:cNvPr>
          <p:cNvSpPr>
            <a:spLocks noGrp="1" noChangeArrowheads="1"/>
          </p:cNvSpPr>
          <p:nvPr>
            <p:ph type="dt" sz="half" idx="10"/>
          </p:nvPr>
        </p:nvSpPr>
        <p:spPr>
          <a:ln/>
        </p:spPr>
        <p:txBody>
          <a:bodyPr/>
          <a:lstStyle>
            <a:lvl1pPr>
              <a:defRPr/>
            </a:lvl1pPr>
          </a:lstStyle>
          <a:p>
            <a:pPr>
              <a:defRPr/>
            </a:pPr>
            <a:endParaRPr lang="ru-RU"/>
          </a:p>
        </p:txBody>
      </p:sp>
      <p:sp>
        <p:nvSpPr>
          <p:cNvPr id="3" name="Rectangle 5">
            <a:extLst>
              <a:ext uri="{FF2B5EF4-FFF2-40B4-BE49-F238E27FC236}">
                <a16:creationId xmlns:a16="http://schemas.microsoft.com/office/drawing/2014/main" xmlns="" id="{936732CC-7072-4986-8A70-5D9B07AE5FBF}"/>
              </a:ext>
            </a:extLst>
          </p:cNvPr>
          <p:cNvSpPr>
            <a:spLocks noGrp="1" noChangeArrowheads="1"/>
          </p:cNvSpPr>
          <p:nvPr>
            <p:ph type="ftr" sz="quarter" idx="11"/>
          </p:nvPr>
        </p:nvSpPr>
        <p:spPr>
          <a:ln/>
        </p:spPr>
        <p:txBody>
          <a:bodyPr/>
          <a:lstStyle>
            <a:lvl1pPr>
              <a:defRPr/>
            </a:lvl1pPr>
          </a:lstStyle>
          <a:p>
            <a:pPr>
              <a:defRPr/>
            </a:pPr>
            <a:endParaRPr lang="ru-RU"/>
          </a:p>
        </p:txBody>
      </p:sp>
      <p:sp>
        <p:nvSpPr>
          <p:cNvPr id="4" name="Rectangle 6">
            <a:extLst>
              <a:ext uri="{FF2B5EF4-FFF2-40B4-BE49-F238E27FC236}">
                <a16:creationId xmlns:a16="http://schemas.microsoft.com/office/drawing/2014/main" xmlns="" id="{03A2A934-193F-4E73-B115-F72C9679C410}"/>
              </a:ext>
            </a:extLst>
          </p:cNvPr>
          <p:cNvSpPr>
            <a:spLocks noGrp="1" noChangeArrowheads="1"/>
          </p:cNvSpPr>
          <p:nvPr>
            <p:ph type="sldNum" sz="quarter" idx="12"/>
          </p:nvPr>
        </p:nvSpPr>
        <p:spPr>
          <a:ln/>
        </p:spPr>
        <p:txBody>
          <a:bodyPr/>
          <a:lstStyle>
            <a:lvl1pPr>
              <a:defRPr/>
            </a:lvl1pPr>
          </a:lstStyle>
          <a:p>
            <a:pPr>
              <a:defRPr/>
            </a:pPr>
            <a:fld id="{3724F3B2-D3FB-409A-82BC-0133122B5D5C}" type="slidenum">
              <a:rPr lang="ru-RU" altLang="ru-RU"/>
              <a:pPr>
                <a:defRPr/>
              </a:pPr>
              <a:t>‹#›</a:t>
            </a:fld>
            <a:endParaRPr lang="ru-RU" altLang="ru-RU"/>
          </a:p>
        </p:txBody>
      </p:sp>
    </p:spTree>
    <p:extLst>
      <p:ext uri="{BB962C8B-B14F-4D97-AF65-F5344CB8AC3E}">
        <p14:creationId xmlns:p14="http://schemas.microsoft.com/office/powerpoint/2010/main" val="4256118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1800" y="193675"/>
            <a:ext cx="2843213" cy="823913"/>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378200" y="193675"/>
            <a:ext cx="4830763" cy="414813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31800" y="1017588"/>
            <a:ext cx="2843213" cy="33242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a:extLst>
              <a:ext uri="{FF2B5EF4-FFF2-40B4-BE49-F238E27FC236}">
                <a16:creationId xmlns:a16="http://schemas.microsoft.com/office/drawing/2014/main" xmlns="" id="{D6DE1E65-FD70-41B1-B2E7-FCB51629E12C}"/>
              </a:ext>
            </a:extLst>
          </p:cNvPr>
          <p:cNvSpPr>
            <a:spLocks noGrp="1" noChangeArrowheads="1"/>
          </p:cNvSpPr>
          <p:nvPr>
            <p:ph type="dt" sz="half" idx="10"/>
          </p:nvPr>
        </p:nvSpPr>
        <p:spPr>
          <a:ln/>
        </p:spPr>
        <p:txBody>
          <a:bodyPr/>
          <a:lstStyle>
            <a:lvl1pPr>
              <a:defRPr/>
            </a:lvl1pPr>
          </a:lstStyle>
          <a:p>
            <a:pPr>
              <a:defRPr/>
            </a:pPr>
            <a:endParaRPr lang="ru-RU"/>
          </a:p>
        </p:txBody>
      </p:sp>
      <p:sp>
        <p:nvSpPr>
          <p:cNvPr id="6" name="Rectangle 5">
            <a:extLst>
              <a:ext uri="{FF2B5EF4-FFF2-40B4-BE49-F238E27FC236}">
                <a16:creationId xmlns:a16="http://schemas.microsoft.com/office/drawing/2014/main" xmlns="" id="{151D2C33-11F3-46F7-9DE8-8CCFF4B76370}"/>
              </a:ext>
            </a:extLst>
          </p:cNvPr>
          <p:cNvSpPr>
            <a:spLocks noGrp="1" noChangeArrowheads="1"/>
          </p:cNvSpPr>
          <p:nvPr>
            <p:ph type="ftr" sz="quarter" idx="11"/>
          </p:nvPr>
        </p:nvSpPr>
        <p:spPr>
          <a:ln/>
        </p:spPr>
        <p:txBody>
          <a:bodyPr/>
          <a:lstStyle>
            <a:lvl1pPr>
              <a:defRPr/>
            </a:lvl1pPr>
          </a:lstStyle>
          <a:p>
            <a:pPr>
              <a:defRPr/>
            </a:pPr>
            <a:endParaRPr lang="ru-RU"/>
          </a:p>
        </p:txBody>
      </p:sp>
      <p:sp>
        <p:nvSpPr>
          <p:cNvPr id="7" name="Rectangle 6">
            <a:extLst>
              <a:ext uri="{FF2B5EF4-FFF2-40B4-BE49-F238E27FC236}">
                <a16:creationId xmlns:a16="http://schemas.microsoft.com/office/drawing/2014/main" xmlns="" id="{D2E9B872-72A7-47CA-8223-079BC2A2B385}"/>
              </a:ext>
            </a:extLst>
          </p:cNvPr>
          <p:cNvSpPr>
            <a:spLocks noGrp="1" noChangeArrowheads="1"/>
          </p:cNvSpPr>
          <p:nvPr>
            <p:ph type="sldNum" sz="quarter" idx="12"/>
          </p:nvPr>
        </p:nvSpPr>
        <p:spPr>
          <a:ln/>
        </p:spPr>
        <p:txBody>
          <a:bodyPr/>
          <a:lstStyle>
            <a:lvl1pPr>
              <a:defRPr/>
            </a:lvl1pPr>
          </a:lstStyle>
          <a:p>
            <a:pPr>
              <a:defRPr/>
            </a:pPr>
            <a:fld id="{81760606-FE7C-42D7-A042-2931D833FCE9}" type="slidenum">
              <a:rPr lang="ru-RU" altLang="ru-RU"/>
              <a:pPr>
                <a:defRPr/>
              </a:pPr>
              <a:t>‹#›</a:t>
            </a:fld>
            <a:endParaRPr lang="ru-RU" altLang="ru-RU"/>
          </a:p>
        </p:txBody>
      </p:sp>
    </p:spTree>
    <p:extLst>
      <p:ext uri="{BB962C8B-B14F-4D97-AF65-F5344CB8AC3E}">
        <p14:creationId xmlns:p14="http://schemas.microsoft.com/office/powerpoint/2010/main" val="1900931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3863" y="3402013"/>
            <a:ext cx="5184775" cy="401637"/>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693863" y="434975"/>
            <a:ext cx="5184775" cy="2916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693863" y="3803650"/>
            <a:ext cx="5184775" cy="5715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a:extLst>
              <a:ext uri="{FF2B5EF4-FFF2-40B4-BE49-F238E27FC236}">
                <a16:creationId xmlns:a16="http://schemas.microsoft.com/office/drawing/2014/main" xmlns="" id="{8B03216E-7343-49D3-A370-DF6F42F81481}"/>
              </a:ext>
            </a:extLst>
          </p:cNvPr>
          <p:cNvSpPr>
            <a:spLocks noGrp="1" noChangeArrowheads="1"/>
          </p:cNvSpPr>
          <p:nvPr>
            <p:ph type="dt" sz="half" idx="10"/>
          </p:nvPr>
        </p:nvSpPr>
        <p:spPr>
          <a:ln/>
        </p:spPr>
        <p:txBody>
          <a:bodyPr/>
          <a:lstStyle>
            <a:lvl1pPr>
              <a:defRPr/>
            </a:lvl1pPr>
          </a:lstStyle>
          <a:p>
            <a:pPr>
              <a:defRPr/>
            </a:pPr>
            <a:endParaRPr lang="ru-RU"/>
          </a:p>
        </p:txBody>
      </p:sp>
      <p:sp>
        <p:nvSpPr>
          <p:cNvPr id="6" name="Rectangle 5">
            <a:extLst>
              <a:ext uri="{FF2B5EF4-FFF2-40B4-BE49-F238E27FC236}">
                <a16:creationId xmlns:a16="http://schemas.microsoft.com/office/drawing/2014/main" xmlns="" id="{1C9D9DD1-9B40-45DF-A102-5A736AB0DC59}"/>
              </a:ext>
            </a:extLst>
          </p:cNvPr>
          <p:cNvSpPr>
            <a:spLocks noGrp="1" noChangeArrowheads="1"/>
          </p:cNvSpPr>
          <p:nvPr>
            <p:ph type="ftr" sz="quarter" idx="11"/>
          </p:nvPr>
        </p:nvSpPr>
        <p:spPr>
          <a:ln/>
        </p:spPr>
        <p:txBody>
          <a:bodyPr/>
          <a:lstStyle>
            <a:lvl1pPr>
              <a:defRPr/>
            </a:lvl1pPr>
          </a:lstStyle>
          <a:p>
            <a:pPr>
              <a:defRPr/>
            </a:pPr>
            <a:endParaRPr lang="ru-RU"/>
          </a:p>
        </p:txBody>
      </p:sp>
      <p:sp>
        <p:nvSpPr>
          <p:cNvPr id="7" name="Rectangle 6">
            <a:extLst>
              <a:ext uri="{FF2B5EF4-FFF2-40B4-BE49-F238E27FC236}">
                <a16:creationId xmlns:a16="http://schemas.microsoft.com/office/drawing/2014/main" xmlns="" id="{85E38CF6-1980-4241-AADF-0982F424F04F}"/>
              </a:ext>
            </a:extLst>
          </p:cNvPr>
          <p:cNvSpPr>
            <a:spLocks noGrp="1" noChangeArrowheads="1"/>
          </p:cNvSpPr>
          <p:nvPr>
            <p:ph type="sldNum" sz="quarter" idx="12"/>
          </p:nvPr>
        </p:nvSpPr>
        <p:spPr>
          <a:ln/>
        </p:spPr>
        <p:txBody>
          <a:bodyPr/>
          <a:lstStyle>
            <a:lvl1pPr>
              <a:defRPr/>
            </a:lvl1pPr>
          </a:lstStyle>
          <a:p>
            <a:pPr>
              <a:defRPr/>
            </a:pPr>
            <a:fld id="{266B8C34-9923-48A9-8E38-F75ACC428843}" type="slidenum">
              <a:rPr lang="ru-RU" altLang="ru-RU"/>
              <a:pPr>
                <a:defRPr/>
              </a:pPr>
              <a:t>‹#›</a:t>
            </a:fld>
            <a:endParaRPr lang="ru-RU" altLang="ru-RU"/>
          </a:p>
        </p:txBody>
      </p:sp>
    </p:spTree>
    <p:extLst>
      <p:ext uri="{BB962C8B-B14F-4D97-AF65-F5344CB8AC3E}">
        <p14:creationId xmlns:p14="http://schemas.microsoft.com/office/powerpoint/2010/main" val="3240854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a:extLst>
              <a:ext uri="{FF2B5EF4-FFF2-40B4-BE49-F238E27FC236}">
                <a16:creationId xmlns:a16="http://schemas.microsoft.com/office/drawing/2014/main" xmlns="" id="{F287594B-0120-4434-BAE9-2AA67C5CEDAA}"/>
              </a:ext>
            </a:extLst>
          </p:cNvPr>
          <p:cNvSpPr>
            <a:spLocks noGrp="1" noChangeArrowheads="1"/>
          </p:cNvSpPr>
          <p:nvPr>
            <p:ph type="dt" sz="half" idx="10"/>
          </p:nvPr>
        </p:nvSpPr>
        <p:spPr>
          <a:ln/>
        </p:spPr>
        <p:txBody>
          <a:bodyPr/>
          <a:lstStyle>
            <a:lvl1pPr>
              <a:defRPr/>
            </a:lvl1pPr>
          </a:lstStyle>
          <a:p>
            <a:pPr>
              <a:defRPr/>
            </a:pPr>
            <a:endParaRPr lang="ru-RU"/>
          </a:p>
        </p:txBody>
      </p:sp>
      <p:sp>
        <p:nvSpPr>
          <p:cNvPr id="5" name="Rectangle 5">
            <a:extLst>
              <a:ext uri="{FF2B5EF4-FFF2-40B4-BE49-F238E27FC236}">
                <a16:creationId xmlns:a16="http://schemas.microsoft.com/office/drawing/2014/main" xmlns="" id="{73C445FB-C8D5-462F-84FD-DF8D6EB636E0}"/>
              </a:ext>
            </a:extLst>
          </p:cNvPr>
          <p:cNvSpPr>
            <a:spLocks noGrp="1" noChangeArrowheads="1"/>
          </p:cNvSpPr>
          <p:nvPr>
            <p:ph type="ftr" sz="quarter" idx="11"/>
          </p:nvPr>
        </p:nvSpPr>
        <p:spPr>
          <a:ln/>
        </p:spPr>
        <p:txBody>
          <a:bodyPr/>
          <a:lstStyle>
            <a:lvl1pPr>
              <a:defRPr/>
            </a:lvl1pPr>
          </a:lstStyle>
          <a:p>
            <a:pPr>
              <a:defRPr/>
            </a:pPr>
            <a:endParaRPr lang="ru-RU"/>
          </a:p>
        </p:txBody>
      </p:sp>
      <p:sp>
        <p:nvSpPr>
          <p:cNvPr id="6" name="Rectangle 6">
            <a:extLst>
              <a:ext uri="{FF2B5EF4-FFF2-40B4-BE49-F238E27FC236}">
                <a16:creationId xmlns:a16="http://schemas.microsoft.com/office/drawing/2014/main" xmlns="" id="{C57346F2-C0A6-41B7-9585-D9775225B6A7}"/>
              </a:ext>
            </a:extLst>
          </p:cNvPr>
          <p:cNvSpPr>
            <a:spLocks noGrp="1" noChangeArrowheads="1"/>
          </p:cNvSpPr>
          <p:nvPr>
            <p:ph type="sldNum" sz="quarter" idx="12"/>
          </p:nvPr>
        </p:nvSpPr>
        <p:spPr>
          <a:ln/>
        </p:spPr>
        <p:txBody>
          <a:bodyPr/>
          <a:lstStyle>
            <a:lvl1pPr>
              <a:defRPr/>
            </a:lvl1pPr>
          </a:lstStyle>
          <a:p>
            <a:pPr>
              <a:defRPr/>
            </a:pPr>
            <a:fld id="{072DE0A9-67A4-4465-AC6B-238008F73179}" type="slidenum">
              <a:rPr lang="ru-RU" altLang="ru-RU"/>
              <a:pPr>
                <a:defRPr/>
              </a:pPr>
              <a:t>‹#›</a:t>
            </a:fld>
            <a:endParaRPr lang="ru-RU" altLang="ru-RU"/>
          </a:p>
        </p:txBody>
      </p:sp>
    </p:spTree>
    <p:extLst>
      <p:ext uri="{BB962C8B-B14F-4D97-AF65-F5344CB8AC3E}">
        <p14:creationId xmlns:p14="http://schemas.microsoft.com/office/powerpoint/2010/main" val="2489948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265863" y="195263"/>
            <a:ext cx="1943100" cy="4146550"/>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31800" y="195263"/>
            <a:ext cx="5681663" cy="41465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a:extLst>
              <a:ext uri="{FF2B5EF4-FFF2-40B4-BE49-F238E27FC236}">
                <a16:creationId xmlns:a16="http://schemas.microsoft.com/office/drawing/2014/main" xmlns="" id="{CEB1BA63-1711-4172-9B1D-8EEAE05E784C}"/>
              </a:ext>
            </a:extLst>
          </p:cNvPr>
          <p:cNvSpPr>
            <a:spLocks noGrp="1" noChangeArrowheads="1"/>
          </p:cNvSpPr>
          <p:nvPr>
            <p:ph type="dt" sz="half" idx="10"/>
          </p:nvPr>
        </p:nvSpPr>
        <p:spPr>
          <a:ln/>
        </p:spPr>
        <p:txBody>
          <a:bodyPr/>
          <a:lstStyle>
            <a:lvl1pPr>
              <a:defRPr/>
            </a:lvl1pPr>
          </a:lstStyle>
          <a:p>
            <a:pPr>
              <a:defRPr/>
            </a:pPr>
            <a:endParaRPr lang="ru-RU"/>
          </a:p>
        </p:txBody>
      </p:sp>
      <p:sp>
        <p:nvSpPr>
          <p:cNvPr id="5" name="Rectangle 5">
            <a:extLst>
              <a:ext uri="{FF2B5EF4-FFF2-40B4-BE49-F238E27FC236}">
                <a16:creationId xmlns:a16="http://schemas.microsoft.com/office/drawing/2014/main" xmlns="" id="{50DA447B-70F3-4710-B68D-10B3FC0D460E}"/>
              </a:ext>
            </a:extLst>
          </p:cNvPr>
          <p:cNvSpPr>
            <a:spLocks noGrp="1" noChangeArrowheads="1"/>
          </p:cNvSpPr>
          <p:nvPr>
            <p:ph type="ftr" sz="quarter" idx="11"/>
          </p:nvPr>
        </p:nvSpPr>
        <p:spPr>
          <a:ln/>
        </p:spPr>
        <p:txBody>
          <a:bodyPr/>
          <a:lstStyle>
            <a:lvl1pPr>
              <a:defRPr/>
            </a:lvl1pPr>
          </a:lstStyle>
          <a:p>
            <a:pPr>
              <a:defRPr/>
            </a:pPr>
            <a:endParaRPr lang="ru-RU"/>
          </a:p>
        </p:txBody>
      </p:sp>
      <p:sp>
        <p:nvSpPr>
          <p:cNvPr id="6" name="Rectangle 6">
            <a:extLst>
              <a:ext uri="{FF2B5EF4-FFF2-40B4-BE49-F238E27FC236}">
                <a16:creationId xmlns:a16="http://schemas.microsoft.com/office/drawing/2014/main" xmlns="" id="{C9FC7697-A3F4-44F8-9DD9-3913C8DAD1A6}"/>
              </a:ext>
            </a:extLst>
          </p:cNvPr>
          <p:cNvSpPr>
            <a:spLocks noGrp="1" noChangeArrowheads="1"/>
          </p:cNvSpPr>
          <p:nvPr>
            <p:ph type="sldNum" sz="quarter" idx="12"/>
          </p:nvPr>
        </p:nvSpPr>
        <p:spPr>
          <a:ln/>
        </p:spPr>
        <p:txBody>
          <a:bodyPr/>
          <a:lstStyle>
            <a:lvl1pPr>
              <a:defRPr/>
            </a:lvl1pPr>
          </a:lstStyle>
          <a:p>
            <a:pPr>
              <a:defRPr/>
            </a:pPr>
            <a:fld id="{F741B047-A3E8-46F2-A330-662DF02C23BA}" type="slidenum">
              <a:rPr lang="ru-RU" altLang="ru-RU"/>
              <a:pPr>
                <a:defRPr/>
              </a:pPr>
              <a:t>‹#›</a:t>
            </a:fld>
            <a:endParaRPr lang="ru-RU" altLang="ru-RU"/>
          </a:p>
        </p:txBody>
      </p:sp>
    </p:spTree>
    <p:extLst>
      <p:ext uri="{BB962C8B-B14F-4D97-AF65-F5344CB8AC3E}">
        <p14:creationId xmlns:p14="http://schemas.microsoft.com/office/powerpoint/2010/main" val="13088245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02672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30999" y="351681"/>
            <a:ext cx="7778510" cy="494564"/>
          </a:xfrm>
          <a:prstGeom prst="rect">
            <a:avLst/>
          </a:prstGeom>
        </p:spPr>
        <p:txBody>
          <a:bodyPr>
            <a:spAutoFit/>
          </a:bodyPr>
          <a:lstStyle/>
          <a:p>
            <a:endParaRPr lang="en-US"/>
          </a:p>
        </p:txBody>
      </p:sp>
      <p:sp>
        <p:nvSpPr>
          <p:cNvPr id="6" name="PlaceHolder 2"/>
          <p:cNvSpPr>
            <a:spLocks noGrp="1"/>
          </p:cNvSpPr>
          <p:nvPr>
            <p:ph type="subTitle"/>
          </p:nvPr>
        </p:nvSpPr>
        <p:spPr>
          <a:xfrm>
            <a:off x="430999" y="2581896"/>
            <a:ext cx="7778510" cy="311752"/>
          </a:xfrm>
          <a:prstGeom prst="rect">
            <a:avLst/>
          </a:prstGeom>
        </p:spPr>
        <p:txBody>
          <a:bodyPr lIns="0" tIns="0" rIns="0" bIns="0" anchor="ctr">
            <a:spAutoFit/>
          </a:bodyPr>
          <a:lstStyle>
            <a:lvl1pPr algn="ctr">
              <a:spcBef>
                <a:spcPts val="562"/>
              </a:spcBef>
              <a:defRPr/>
            </a:lvl1pPr>
          </a:lstStyle>
          <a:p>
            <a:endParaRPr lang="en-US"/>
          </a:p>
        </p:txBody>
      </p:sp>
    </p:spTree>
    <p:extLst>
      <p:ext uri="{BB962C8B-B14F-4D97-AF65-F5344CB8AC3E}">
        <p14:creationId xmlns:p14="http://schemas.microsoft.com/office/powerpoint/2010/main" val="42085377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30999" y="351681"/>
            <a:ext cx="7778510" cy="494564"/>
          </a:xfrm>
          <a:prstGeom prst="rect">
            <a:avLst/>
          </a:prstGeom>
        </p:spPr>
        <p:txBody>
          <a:bodyPr>
            <a:spAutoFit/>
          </a:bodyPr>
          <a:lstStyle/>
          <a:p>
            <a:endParaRPr lang="en-US"/>
          </a:p>
        </p:txBody>
      </p:sp>
      <p:sp>
        <p:nvSpPr>
          <p:cNvPr id="8" name="PlaceHolder 2"/>
          <p:cNvSpPr>
            <a:spLocks noGrp="1"/>
          </p:cNvSpPr>
          <p:nvPr>
            <p:ph type="body"/>
          </p:nvPr>
        </p:nvSpPr>
        <p:spPr>
          <a:xfrm>
            <a:off x="430999" y="1134324"/>
            <a:ext cx="7778510" cy="3206896"/>
          </a:xfrm>
          <a:prstGeom prst="rect">
            <a:avLst/>
          </a:prstGeom>
        </p:spPr>
        <p:txBody>
          <a:bodyPr/>
          <a:lstStyle/>
          <a:p>
            <a:endParaRPr lang="en-US"/>
          </a:p>
        </p:txBody>
      </p:sp>
    </p:spTree>
    <p:extLst>
      <p:ext uri="{BB962C8B-B14F-4D97-AF65-F5344CB8AC3E}">
        <p14:creationId xmlns:p14="http://schemas.microsoft.com/office/powerpoint/2010/main" val="29890163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30999" y="351681"/>
            <a:ext cx="7778510" cy="494564"/>
          </a:xfrm>
          <a:prstGeom prst="rect">
            <a:avLst/>
          </a:prstGeom>
        </p:spPr>
        <p:txBody>
          <a:bodyPr>
            <a:spAutoFit/>
          </a:bodyPr>
          <a:lstStyle/>
          <a:p>
            <a:endParaRPr lang="en-US"/>
          </a:p>
        </p:txBody>
      </p:sp>
      <p:sp>
        <p:nvSpPr>
          <p:cNvPr id="10" name="PlaceHolder 2"/>
          <p:cNvSpPr>
            <a:spLocks noGrp="1"/>
          </p:cNvSpPr>
          <p:nvPr>
            <p:ph type="body"/>
          </p:nvPr>
        </p:nvSpPr>
        <p:spPr>
          <a:xfrm>
            <a:off x="430999" y="1134324"/>
            <a:ext cx="3795818" cy="3206896"/>
          </a:xfrm>
          <a:prstGeom prst="rect">
            <a:avLst/>
          </a:prstGeom>
        </p:spPr>
        <p:txBody>
          <a:bodyPr/>
          <a:lstStyle/>
          <a:p>
            <a:endParaRPr lang="en-US"/>
          </a:p>
        </p:txBody>
      </p:sp>
      <p:sp>
        <p:nvSpPr>
          <p:cNvPr id="11" name="PlaceHolder 3"/>
          <p:cNvSpPr>
            <a:spLocks noGrp="1"/>
          </p:cNvSpPr>
          <p:nvPr>
            <p:ph type="body"/>
          </p:nvPr>
        </p:nvSpPr>
        <p:spPr>
          <a:xfrm>
            <a:off x="4416932" y="1134324"/>
            <a:ext cx="3795818" cy="3206896"/>
          </a:xfrm>
          <a:prstGeom prst="rect">
            <a:avLst/>
          </a:prstGeom>
        </p:spPr>
        <p:txBody>
          <a:bodyPr/>
          <a:lstStyle/>
          <a:p>
            <a:endParaRPr lang="en-US"/>
          </a:p>
        </p:txBody>
      </p:sp>
    </p:spTree>
    <p:extLst>
      <p:ext uri="{BB962C8B-B14F-4D97-AF65-F5344CB8AC3E}">
        <p14:creationId xmlns:p14="http://schemas.microsoft.com/office/powerpoint/2010/main" val="26674558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30999" y="351681"/>
            <a:ext cx="7778510" cy="494564"/>
          </a:xfrm>
          <a:prstGeom prst="rect">
            <a:avLst/>
          </a:prstGeom>
        </p:spPr>
        <p:txBody>
          <a:bodyPr>
            <a:spAutoFit/>
          </a:bodyPr>
          <a:lstStyle/>
          <a:p>
            <a:endParaRPr lang="en-US"/>
          </a:p>
        </p:txBody>
      </p:sp>
    </p:spTree>
    <p:extLst>
      <p:ext uri="{BB962C8B-B14F-4D97-AF65-F5344CB8AC3E}">
        <p14:creationId xmlns:p14="http://schemas.microsoft.com/office/powerpoint/2010/main" val="36031517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30999" y="1914467"/>
            <a:ext cx="7778510" cy="311752"/>
          </a:xfrm>
          <a:prstGeom prst="rect">
            <a:avLst/>
          </a:prstGeom>
        </p:spPr>
        <p:txBody>
          <a:bodyPr lIns="0" tIns="0" rIns="0" bIns="0" anchor="ctr">
            <a:spAutoFit/>
          </a:bodyPr>
          <a:lstStyle>
            <a:lvl1pPr algn="ctr">
              <a:spcBef>
                <a:spcPts val="562"/>
              </a:spcBef>
              <a:defRPr/>
            </a:lvl1pPr>
          </a:lstStyle>
          <a:p>
            <a:endParaRPr lang="en-US"/>
          </a:p>
        </p:txBody>
      </p:sp>
    </p:spTree>
    <p:extLst>
      <p:ext uri="{BB962C8B-B14F-4D97-AF65-F5344CB8AC3E}">
        <p14:creationId xmlns:p14="http://schemas.microsoft.com/office/powerpoint/2010/main" val="33119654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30999" y="351681"/>
            <a:ext cx="7778510" cy="494564"/>
          </a:xfrm>
          <a:prstGeom prst="rect">
            <a:avLst/>
          </a:prstGeom>
        </p:spPr>
        <p:txBody>
          <a:bodyPr>
            <a:spAutoFit/>
          </a:bodyPr>
          <a:lstStyle/>
          <a:p>
            <a:endParaRPr lang="en-US"/>
          </a:p>
        </p:txBody>
      </p:sp>
      <p:sp>
        <p:nvSpPr>
          <p:cNvPr id="15" name="PlaceHolder 2"/>
          <p:cNvSpPr>
            <a:spLocks noGrp="1"/>
          </p:cNvSpPr>
          <p:nvPr>
            <p:ph type="body"/>
          </p:nvPr>
        </p:nvSpPr>
        <p:spPr>
          <a:xfrm>
            <a:off x="430999" y="1134324"/>
            <a:ext cx="3795818" cy="1529312"/>
          </a:xfrm>
          <a:prstGeom prst="rect">
            <a:avLst/>
          </a:prstGeom>
        </p:spPr>
        <p:txBody>
          <a:bodyPr/>
          <a:lstStyle/>
          <a:p>
            <a:endParaRPr lang="en-US"/>
          </a:p>
        </p:txBody>
      </p:sp>
      <p:sp>
        <p:nvSpPr>
          <p:cNvPr id="16" name="PlaceHolder 3"/>
          <p:cNvSpPr>
            <a:spLocks noGrp="1"/>
          </p:cNvSpPr>
          <p:nvPr>
            <p:ph type="body"/>
          </p:nvPr>
        </p:nvSpPr>
        <p:spPr>
          <a:xfrm>
            <a:off x="4416932" y="1134324"/>
            <a:ext cx="3795818" cy="3206896"/>
          </a:xfrm>
          <a:prstGeom prst="rect">
            <a:avLst/>
          </a:prstGeom>
        </p:spPr>
        <p:txBody>
          <a:bodyPr/>
          <a:lstStyle/>
          <a:p>
            <a:endParaRPr lang="en-US"/>
          </a:p>
        </p:txBody>
      </p:sp>
      <p:sp>
        <p:nvSpPr>
          <p:cNvPr id="17" name="PlaceHolder 4"/>
          <p:cNvSpPr>
            <a:spLocks noGrp="1"/>
          </p:cNvSpPr>
          <p:nvPr>
            <p:ph type="body"/>
          </p:nvPr>
        </p:nvSpPr>
        <p:spPr>
          <a:xfrm>
            <a:off x="430999" y="2809477"/>
            <a:ext cx="3795818" cy="1529312"/>
          </a:xfrm>
          <a:prstGeom prst="rect">
            <a:avLst/>
          </a:prstGeom>
        </p:spPr>
        <p:txBody>
          <a:bodyPr/>
          <a:lstStyle/>
          <a:p>
            <a:endParaRPr lang="en-US"/>
          </a:p>
        </p:txBody>
      </p:sp>
    </p:spTree>
    <p:extLst>
      <p:ext uri="{BB962C8B-B14F-4D97-AF65-F5344CB8AC3E}">
        <p14:creationId xmlns:p14="http://schemas.microsoft.com/office/powerpoint/2010/main" val="38955940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30999" y="351681"/>
            <a:ext cx="7778510" cy="494564"/>
          </a:xfrm>
          <a:prstGeom prst="rect">
            <a:avLst/>
          </a:prstGeom>
        </p:spPr>
        <p:txBody>
          <a:bodyPr>
            <a:spAutoFit/>
          </a:bodyPr>
          <a:lstStyle/>
          <a:p>
            <a:endParaRPr lang="en-US"/>
          </a:p>
        </p:txBody>
      </p:sp>
      <p:sp>
        <p:nvSpPr>
          <p:cNvPr id="19" name="PlaceHolder 2"/>
          <p:cNvSpPr>
            <a:spLocks noGrp="1"/>
          </p:cNvSpPr>
          <p:nvPr>
            <p:ph type="body"/>
          </p:nvPr>
        </p:nvSpPr>
        <p:spPr>
          <a:xfrm>
            <a:off x="430999" y="1134324"/>
            <a:ext cx="3795818" cy="3206896"/>
          </a:xfrm>
          <a:prstGeom prst="rect">
            <a:avLst/>
          </a:prstGeom>
        </p:spPr>
        <p:txBody>
          <a:bodyPr/>
          <a:lstStyle/>
          <a:p>
            <a:endParaRPr lang="en-US"/>
          </a:p>
        </p:txBody>
      </p:sp>
      <p:sp>
        <p:nvSpPr>
          <p:cNvPr id="20" name="PlaceHolder 3"/>
          <p:cNvSpPr>
            <a:spLocks noGrp="1"/>
          </p:cNvSpPr>
          <p:nvPr>
            <p:ph type="body"/>
          </p:nvPr>
        </p:nvSpPr>
        <p:spPr>
          <a:xfrm>
            <a:off x="4416932" y="1134324"/>
            <a:ext cx="3795818" cy="1529312"/>
          </a:xfrm>
          <a:prstGeom prst="rect">
            <a:avLst/>
          </a:prstGeom>
        </p:spPr>
        <p:txBody>
          <a:bodyPr/>
          <a:lstStyle/>
          <a:p>
            <a:endParaRPr lang="en-US"/>
          </a:p>
        </p:txBody>
      </p:sp>
      <p:sp>
        <p:nvSpPr>
          <p:cNvPr id="21" name="PlaceHolder 4"/>
          <p:cNvSpPr>
            <a:spLocks noGrp="1"/>
          </p:cNvSpPr>
          <p:nvPr>
            <p:ph type="body"/>
          </p:nvPr>
        </p:nvSpPr>
        <p:spPr>
          <a:xfrm>
            <a:off x="4416932" y="2809477"/>
            <a:ext cx="3795818" cy="1529312"/>
          </a:xfrm>
          <a:prstGeom prst="rect">
            <a:avLst/>
          </a:prstGeom>
        </p:spPr>
        <p:txBody>
          <a:bodyPr/>
          <a:lstStyle/>
          <a:p>
            <a:endParaRPr lang="en-US"/>
          </a:p>
        </p:txBody>
      </p:sp>
    </p:spTree>
    <p:extLst>
      <p:ext uri="{BB962C8B-B14F-4D97-AF65-F5344CB8AC3E}">
        <p14:creationId xmlns:p14="http://schemas.microsoft.com/office/powerpoint/2010/main" val="22411269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30999" y="351681"/>
            <a:ext cx="7778510" cy="494564"/>
          </a:xfrm>
          <a:prstGeom prst="rect">
            <a:avLst/>
          </a:prstGeom>
        </p:spPr>
        <p:txBody>
          <a:bodyPr>
            <a:spAutoFit/>
          </a:bodyPr>
          <a:lstStyle/>
          <a:p>
            <a:endParaRPr lang="en-US"/>
          </a:p>
        </p:txBody>
      </p:sp>
      <p:sp>
        <p:nvSpPr>
          <p:cNvPr id="23" name="PlaceHolder 2"/>
          <p:cNvSpPr>
            <a:spLocks noGrp="1"/>
          </p:cNvSpPr>
          <p:nvPr>
            <p:ph type="body"/>
          </p:nvPr>
        </p:nvSpPr>
        <p:spPr>
          <a:xfrm>
            <a:off x="430999" y="1134324"/>
            <a:ext cx="3795818" cy="1529312"/>
          </a:xfrm>
          <a:prstGeom prst="rect">
            <a:avLst/>
          </a:prstGeom>
        </p:spPr>
        <p:txBody>
          <a:bodyPr/>
          <a:lstStyle/>
          <a:p>
            <a:endParaRPr lang="en-US"/>
          </a:p>
        </p:txBody>
      </p:sp>
      <p:sp>
        <p:nvSpPr>
          <p:cNvPr id="24" name="PlaceHolder 3"/>
          <p:cNvSpPr>
            <a:spLocks noGrp="1"/>
          </p:cNvSpPr>
          <p:nvPr>
            <p:ph type="body"/>
          </p:nvPr>
        </p:nvSpPr>
        <p:spPr>
          <a:xfrm>
            <a:off x="4416932" y="1134324"/>
            <a:ext cx="3795818" cy="1529312"/>
          </a:xfrm>
          <a:prstGeom prst="rect">
            <a:avLst/>
          </a:prstGeom>
        </p:spPr>
        <p:txBody>
          <a:bodyPr/>
          <a:lstStyle/>
          <a:p>
            <a:endParaRPr lang="en-US"/>
          </a:p>
        </p:txBody>
      </p:sp>
      <p:sp>
        <p:nvSpPr>
          <p:cNvPr id="25" name="PlaceHolder 4"/>
          <p:cNvSpPr>
            <a:spLocks noGrp="1"/>
          </p:cNvSpPr>
          <p:nvPr>
            <p:ph type="body"/>
          </p:nvPr>
        </p:nvSpPr>
        <p:spPr>
          <a:xfrm>
            <a:off x="430999" y="2809477"/>
            <a:ext cx="7778510" cy="1529312"/>
          </a:xfrm>
          <a:prstGeom prst="rect">
            <a:avLst/>
          </a:prstGeom>
        </p:spPr>
        <p:txBody>
          <a:bodyPr/>
          <a:lstStyle/>
          <a:p>
            <a:endParaRPr lang="en-US"/>
          </a:p>
        </p:txBody>
      </p:sp>
    </p:spTree>
    <p:extLst>
      <p:ext uri="{BB962C8B-B14F-4D97-AF65-F5344CB8AC3E}">
        <p14:creationId xmlns:p14="http://schemas.microsoft.com/office/powerpoint/2010/main" val="8895681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30999" y="351681"/>
            <a:ext cx="7778510" cy="494564"/>
          </a:xfrm>
          <a:prstGeom prst="rect">
            <a:avLst/>
          </a:prstGeom>
        </p:spPr>
        <p:txBody>
          <a:bodyPr>
            <a:spAutoFit/>
          </a:bodyPr>
          <a:lstStyle/>
          <a:p>
            <a:endParaRPr lang="en-US"/>
          </a:p>
        </p:txBody>
      </p:sp>
      <p:sp>
        <p:nvSpPr>
          <p:cNvPr id="27" name="PlaceHolder 2"/>
          <p:cNvSpPr>
            <a:spLocks noGrp="1"/>
          </p:cNvSpPr>
          <p:nvPr>
            <p:ph type="body"/>
          </p:nvPr>
        </p:nvSpPr>
        <p:spPr>
          <a:xfrm>
            <a:off x="430999" y="1134324"/>
            <a:ext cx="7778510" cy="1529312"/>
          </a:xfrm>
          <a:prstGeom prst="rect">
            <a:avLst/>
          </a:prstGeom>
        </p:spPr>
        <p:txBody>
          <a:bodyPr/>
          <a:lstStyle/>
          <a:p>
            <a:endParaRPr lang="en-US"/>
          </a:p>
        </p:txBody>
      </p:sp>
      <p:sp>
        <p:nvSpPr>
          <p:cNvPr id="28" name="PlaceHolder 3"/>
          <p:cNvSpPr>
            <a:spLocks noGrp="1"/>
          </p:cNvSpPr>
          <p:nvPr>
            <p:ph type="body"/>
          </p:nvPr>
        </p:nvSpPr>
        <p:spPr>
          <a:xfrm>
            <a:off x="430999" y="2809477"/>
            <a:ext cx="7778510" cy="1529312"/>
          </a:xfrm>
          <a:prstGeom prst="rect">
            <a:avLst/>
          </a:prstGeom>
        </p:spPr>
        <p:txBody>
          <a:bodyPr/>
          <a:lstStyle/>
          <a:p>
            <a:endParaRPr lang="en-US"/>
          </a:p>
        </p:txBody>
      </p:sp>
    </p:spTree>
    <p:extLst>
      <p:ext uri="{BB962C8B-B14F-4D97-AF65-F5344CB8AC3E}">
        <p14:creationId xmlns:p14="http://schemas.microsoft.com/office/powerpoint/2010/main" val="9617708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30999" y="351681"/>
            <a:ext cx="7778510" cy="494564"/>
          </a:xfrm>
          <a:prstGeom prst="rect">
            <a:avLst/>
          </a:prstGeom>
        </p:spPr>
        <p:txBody>
          <a:bodyPr>
            <a:spAutoFit/>
          </a:bodyPr>
          <a:lstStyle/>
          <a:p>
            <a:endParaRPr lang="en-US"/>
          </a:p>
        </p:txBody>
      </p:sp>
      <p:sp>
        <p:nvSpPr>
          <p:cNvPr id="30" name="PlaceHolder 2"/>
          <p:cNvSpPr>
            <a:spLocks noGrp="1"/>
          </p:cNvSpPr>
          <p:nvPr>
            <p:ph type="body"/>
          </p:nvPr>
        </p:nvSpPr>
        <p:spPr>
          <a:xfrm>
            <a:off x="430999" y="1134324"/>
            <a:ext cx="3795818" cy="1529312"/>
          </a:xfrm>
          <a:prstGeom prst="rect">
            <a:avLst/>
          </a:prstGeom>
        </p:spPr>
        <p:txBody>
          <a:bodyPr/>
          <a:lstStyle/>
          <a:p>
            <a:endParaRPr lang="en-US"/>
          </a:p>
        </p:txBody>
      </p:sp>
      <p:sp>
        <p:nvSpPr>
          <p:cNvPr id="31" name="PlaceHolder 3"/>
          <p:cNvSpPr>
            <a:spLocks noGrp="1"/>
          </p:cNvSpPr>
          <p:nvPr>
            <p:ph type="body"/>
          </p:nvPr>
        </p:nvSpPr>
        <p:spPr>
          <a:xfrm>
            <a:off x="4416932" y="1134324"/>
            <a:ext cx="3795818" cy="1529312"/>
          </a:xfrm>
          <a:prstGeom prst="rect">
            <a:avLst/>
          </a:prstGeom>
        </p:spPr>
        <p:txBody>
          <a:bodyPr/>
          <a:lstStyle/>
          <a:p>
            <a:endParaRPr lang="en-US"/>
          </a:p>
        </p:txBody>
      </p:sp>
      <p:sp>
        <p:nvSpPr>
          <p:cNvPr id="32" name="PlaceHolder 4"/>
          <p:cNvSpPr>
            <a:spLocks noGrp="1"/>
          </p:cNvSpPr>
          <p:nvPr>
            <p:ph type="body"/>
          </p:nvPr>
        </p:nvSpPr>
        <p:spPr>
          <a:xfrm>
            <a:off x="430999" y="2809477"/>
            <a:ext cx="3795818" cy="1529312"/>
          </a:xfrm>
          <a:prstGeom prst="rect">
            <a:avLst/>
          </a:prstGeom>
        </p:spPr>
        <p:txBody>
          <a:bodyPr/>
          <a:lstStyle/>
          <a:p>
            <a:endParaRPr lang="en-US"/>
          </a:p>
        </p:txBody>
      </p:sp>
      <p:sp>
        <p:nvSpPr>
          <p:cNvPr id="33" name="PlaceHolder 5"/>
          <p:cNvSpPr>
            <a:spLocks noGrp="1"/>
          </p:cNvSpPr>
          <p:nvPr>
            <p:ph type="body"/>
          </p:nvPr>
        </p:nvSpPr>
        <p:spPr>
          <a:xfrm>
            <a:off x="4416932" y="2809477"/>
            <a:ext cx="3795818" cy="1529312"/>
          </a:xfrm>
          <a:prstGeom prst="rect">
            <a:avLst/>
          </a:prstGeom>
        </p:spPr>
        <p:txBody>
          <a:bodyPr/>
          <a:lstStyle/>
          <a:p>
            <a:endParaRPr lang="en-US"/>
          </a:p>
        </p:txBody>
      </p:sp>
    </p:spTree>
    <p:extLst>
      <p:ext uri="{BB962C8B-B14F-4D97-AF65-F5344CB8AC3E}">
        <p14:creationId xmlns:p14="http://schemas.microsoft.com/office/powerpoint/2010/main" val="38181155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30999" y="351681"/>
            <a:ext cx="7778510" cy="494564"/>
          </a:xfrm>
          <a:prstGeom prst="rect">
            <a:avLst/>
          </a:prstGeom>
        </p:spPr>
        <p:txBody>
          <a:bodyPr>
            <a:spAutoFit/>
          </a:bodyPr>
          <a:lstStyle/>
          <a:p>
            <a:endParaRPr lang="en-US"/>
          </a:p>
        </p:txBody>
      </p:sp>
      <p:sp>
        <p:nvSpPr>
          <p:cNvPr id="35" name="PlaceHolder 2"/>
          <p:cNvSpPr>
            <a:spLocks noGrp="1"/>
          </p:cNvSpPr>
          <p:nvPr>
            <p:ph type="body"/>
          </p:nvPr>
        </p:nvSpPr>
        <p:spPr>
          <a:xfrm>
            <a:off x="430999" y="1134324"/>
            <a:ext cx="2504440" cy="1529312"/>
          </a:xfrm>
          <a:prstGeom prst="rect">
            <a:avLst/>
          </a:prstGeom>
        </p:spPr>
        <p:txBody>
          <a:bodyPr/>
          <a:lstStyle/>
          <a:p>
            <a:endParaRPr lang="en-US"/>
          </a:p>
        </p:txBody>
      </p:sp>
      <p:sp>
        <p:nvSpPr>
          <p:cNvPr id="36" name="PlaceHolder 3"/>
          <p:cNvSpPr>
            <a:spLocks noGrp="1"/>
          </p:cNvSpPr>
          <p:nvPr>
            <p:ph type="body"/>
          </p:nvPr>
        </p:nvSpPr>
        <p:spPr>
          <a:xfrm>
            <a:off x="3061283" y="1134324"/>
            <a:ext cx="2504440" cy="1529312"/>
          </a:xfrm>
          <a:prstGeom prst="rect">
            <a:avLst/>
          </a:prstGeom>
        </p:spPr>
        <p:txBody>
          <a:bodyPr/>
          <a:lstStyle/>
          <a:p>
            <a:endParaRPr lang="en-US"/>
          </a:p>
        </p:txBody>
      </p:sp>
      <p:sp>
        <p:nvSpPr>
          <p:cNvPr id="37" name="PlaceHolder 4"/>
          <p:cNvSpPr>
            <a:spLocks noGrp="1"/>
          </p:cNvSpPr>
          <p:nvPr>
            <p:ph type="body"/>
          </p:nvPr>
        </p:nvSpPr>
        <p:spPr>
          <a:xfrm>
            <a:off x="5691566" y="1134324"/>
            <a:ext cx="2504440" cy="1529312"/>
          </a:xfrm>
          <a:prstGeom prst="rect">
            <a:avLst/>
          </a:prstGeom>
        </p:spPr>
        <p:txBody>
          <a:bodyPr/>
          <a:lstStyle/>
          <a:p>
            <a:endParaRPr lang="en-US"/>
          </a:p>
        </p:txBody>
      </p:sp>
      <p:sp>
        <p:nvSpPr>
          <p:cNvPr id="38" name="PlaceHolder 5"/>
          <p:cNvSpPr>
            <a:spLocks noGrp="1"/>
          </p:cNvSpPr>
          <p:nvPr>
            <p:ph type="body"/>
          </p:nvPr>
        </p:nvSpPr>
        <p:spPr>
          <a:xfrm>
            <a:off x="430999" y="2809477"/>
            <a:ext cx="2504440" cy="1529312"/>
          </a:xfrm>
          <a:prstGeom prst="rect">
            <a:avLst/>
          </a:prstGeom>
        </p:spPr>
        <p:txBody>
          <a:bodyPr/>
          <a:lstStyle/>
          <a:p>
            <a:endParaRPr lang="en-US"/>
          </a:p>
        </p:txBody>
      </p:sp>
      <p:sp>
        <p:nvSpPr>
          <p:cNvPr id="39" name="PlaceHolder 6"/>
          <p:cNvSpPr>
            <a:spLocks noGrp="1"/>
          </p:cNvSpPr>
          <p:nvPr>
            <p:ph type="body"/>
          </p:nvPr>
        </p:nvSpPr>
        <p:spPr>
          <a:xfrm>
            <a:off x="3061283" y="2809477"/>
            <a:ext cx="2504440" cy="1529312"/>
          </a:xfrm>
          <a:prstGeom prst="rect">
            <a:avLst/>
          </a:prstGeom>
        </p:spPr>
        <p:txBody>
          <a:bodyPr/>
          <a:lstStyle/>
          <a:p>
            <a:endParaRPr lang="en-US"/>
          </a:p>
        </p:txBody>
      </p:sp>
      <p:sp>
        <p:nvSpPr>
          <p:cNvPr id="40" name="PlaceHolder 7"/>
          <p:cNvSpPr>
            <a:spLocks noGrp="1"/>
          </p:cNvSpPr>
          <p:nvPr>
            <p:ph type="body"/>
          </p:nvPr>
        </p:nvSpPr>
        <p:spPr>
          <a:xfrm>
            <a:off x="5691566" y="2809477"/>
            <a:ext cx="2504440" cy="1529312"/>
          </a:xfrm>
          <a:prstGeom prst="rect">
            <a:avLst/>
          </a:prstGeom>
        </p:spPr>
        <p:txBody>
          <a:bodyPr/>
          <a:lstStyle/>
          <a:p>
            <a:endParaRPr lang="en-US"/>
          </a:p>
        </p:txBody>
      </p:sp>
    </p:spTree>
    <p:extLst>
      <p:ext uri="{BB962C8B-B14F-4D97-AF65-F5344CB8AC3E}">
        <p14:creationId xmlns:p14="http://schemas.microsoft.com/office/powerpoint/2010/main" val="586499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92990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31640" y="304559"/>
            <a:ext cx="7777440" cy="590433"/>
          </a:xfrm>
          <a:prstGeom prst="rect">
            <a:avLst/>
          </a:prstGeom>
        </p:spPr>
        <p:txBody>
          <a:bodyPr lIns="77040" tIns="38520" rIns="77040" bIns="38520" anchor="ctr">
            <a:spAutoFit/>
          </a:bodyPr>
          <a:lstStyle/>
          <a:p>
            <a:pPr algn="ctr"/>
            <a:endParaRPr lang="en-US" sz="3700" b="0" strike="noStrike" spc="-1">
              <a:solidFill>
                <a:srgbClr val="000000"/>
              </a:solidFill>
              <a:latin typeface="Arial"/>
            </a:endParaRPr>
          </a:p>
        </p:txBody>
      </p:sp>
      <p:sp>
        <p:nvSpPr>
          <p:cNvPr id="6" name="PlaceHolder 2"/>
          <p:cNvSpPr>
            <a:spLocks noGrp="1"/>
          </p:cNvSpPr>
          <p:nvPr>
            <p:ph type="subTitle"/>
          </p:nvPr>
        </p:nvSpPr>
        <p:spPr>
          <a:xfrm>
            <a:off x="431640" y="2551659"/>
            <a:ext cx="7777440" cy="374071"/>
          </a:xfrm>
          <a:prstGeom prst="rect">
            <a:avLst/>
          </a:prstGeom>
        </p:spPr>
        <p:txBody>
          <a:bodyPr lIns="0" tIns="0" rIns="0" bIns="0" anchor="ctr">
            <a:spAutoFit/>
          </a:bodyPr>
          <a:lstStyle>
            <a:lvl1pPr algn="ctr">
              <a:spcBef>
                <a:spcPts val="675"/>
              </a:spcBef>
              <a:defRPr/>
            </a:lvl1pPr>
          </a:lstStyle>
          <a:p>
            <a:pPr algn="ctr">
              <a:spcBef>
                <a:spcPts val="675"/>
              </a:spcBef>
            </a:pPr>
            <a:endParaRPr lang="en-US" sz="2700" b="0" strike="noStrike" spc="-1">
              <a:solidFill>
                <a:srgbClr val="000000"/>
              </a:solidFill>
              <a:latin typeface="Arial"/>
            </a:endParaRPr>
          </a:p>
        </p:txBody>
      </p:sp>
    </p:spTree>
    <p:extLst>
      <p:ext uri="{BB962C8B-B14F-4D97-AF65-F5344CB8AC3E}">
        <p14:creationId xmlns:p14="http://schemas.microsoft.com/office/powerpoint/2010/main" val="39997610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31640" y="304559"/>
            <a:ext cx="7777440" cy="590433"/>
          </a:xfrm>
          <a:prstGeom prst="rect">
            <a:avLst/>
          </a:prstGeom>
        </p:spPr>
        <p:txBody>
          <a:bodyPr lIns="77040" tIns="38520" rIns="77040" bIns="38520" anchor="ctr">
            <a:spAutoFit/>
          </a:bodyPr>
          <a:lstStyle/>
          <a:p>
            <a:pPr algn="ctr"/>
            <a:endParaRPr lang="en-US" sz="3700" b="0" strike="noStrike" spc="-1">
              <a:solidFill>
                <a:srgbClr val="000000"/>
              </a:solidFill>
              <a:latin typeface="Arial"/>
            </a:endParaRPr>
          </a:p>
        </p:txBody>
      </p:sp>
      <p:sp>
        <p:nvSpPr>
          <p:cNvPr id="8" name="PlaceHolder 2"/>
          <p:cNvSpPr>
            <a:spLocks noGrp="1"/>
          </p:cNvSpPr>
          <p:nvPr>
            <p:ph type="body"/>
          </p:nvPr>
        </p:nvSpPr>
        <p:spPr>
          <a:xfrm>
            <a:off x="431640" y="1134010"/>
            <a:ext cx="7777440" cy="3209368"/>
          </a:xfrm>
          <a:prstGeom prst="rect">
            <a:avLst/>
          </a:prstGeom>
        </p:spPr>
        <p:txBody>
          <a:bodyPr lIns="77040" tIns="38520" rIns="77040" bIns="38520">
            <a:normAutofit/>
          </a:bodyPr>
          <a:lstStyle/>
          <a:p>
            <a:endParaRPr lang="en-US" sz="2700" b="0" strike="noStrike" spc="-1">
              <a:solidFill>
                <a:srgbClr val="000000"/>
              </a:solidFill>
              <a:latin typeface="Arial"/>
            </a:endParaRPr>
          </a:p>
        </p:txBody>
      </p:sp>
    </p:spTree>
    <p:extLst>
      <p:ext uri="{BB962C8B-B14F-4D97-AF65-F5344CB8AC3E}">
        <p14:creationId xmlns:p14="http://schemas.microsoft.com/office/powerpoint/2010/main" val="30133815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31640" y="304559"/>
            <a:ext cx="7777440" cy="590433"/>
          </a:xfrm>
          <a:prstGeom prst="rect">
            <a:avLst/>
          </a:prstGeom>
        </p:spPr>
        <p:txBody>
          <a:bodyPr lIns="77040" tIns="38520" rIns="77040" bIns="38520" anchor="ctr">
            <a:spAutoFit/>
          </a:bodyPr>
          <a:lstStyle/>
          <a:p>
            <a:pPr algn="ctr"/>
            <a:endParaRPr lang="en-US" sz="3700" b="0" strike="noStrike" spc="-1">
              <a:solidFill>
                <a:srgbClr val="000000"/>
              </a:solidFill>
              <a:latin typeface="Arial"/>
            </a:endParaRPr>
          </a:p>
        </p:txBody>
      </p:sp>
      <p:sp>
        <p:nvSpPr>
          <p:cNvPr id="10" name="PlaceHolder 2"/>
          <p:cNvSpPr>
            <a:spLocks noGrp="1"/>
          </p:cNvSpPr>
          <p:nvPr>
            <p:ph type="body"/>
          </p:nvPr>
        </p:nvSpPr>
        <p:spPr>
          <a:xfrm>
            <a:off x="431640" y="1134010"/>
            <a:ext cx="3795120" cy="3209368"/>
          </a:xfrm>
          <a:prstGeom prst="rect">
            <a:avLst/>
          </a:prstGeom>
        </p:spPr>
        <p:txBody>
          <a:bodyPr lIns="77040" tIns="38520" rIns="77040" bIns="38520">
            <a:normAutofit/>
          </a:bodyPr>
          <a:lstStyle/>
          <a:p>
            <a:endParaRPr lang="en-US" sz="2700" b="0" strike="noStrike" spc="-1">
              <a:solidFill>
                <a:srgbClr val="000000"/>
              </a:solidFill>
              <a:latin typeface="Arial"/>
            </a:endParaRPr>
          </a:p>
        </p:txBody>
      </p:sp>
      <p:sp>
        <p:nvSpPr>
          <p:cNvPr id="11" name="PlaceHolder 3"/>
          <p:cNvSpPr>
            <a:spLocks noGrp="1"/>
          </p:cNvSpPr>
          <p:nvPr>
            <p:ph type="body"/>
          </p:nvPr>
        </p:nvSpPr>
        <p:spPr>
          <a:xfrm>
            <a:off x="4416840" y="1134010"/>
            <a:ext cx="3795120" cy="3209368"/>
          </a:xfrm>
          <a:prstGeom prst="rect">
            <a:avLst/>
          </a:prstGeom>
        </p:spPr>
        <p:txBody>
          <a:bodyPr lIns="77040" tIns="38520" rIns="77040" bIns="38520">
            <a:normAutofit/>
          </a:bodyPr>
          <a:lstStyle/>
          <a:p>
            <a:endParaRPr lang="en-US" sz="2700" b="0" strike="noStrike" spc="-1">
              <a:solidFill>
                <a:srgbClr val="000000"/>
              </a:solidFill>
              <a:latin typeface="Arial"/>
            </a:endParaRPr>
          </a:p>
        </p:txBody>
      </p:sp>
    </p:spTree>
    <p:extLst>
      <p:ext uri="{BB962C8B-B14F-4D97-AF65-F5344CB8AC3E}">
        <p14:creationId xmlns:p14="http://schemas.microsoft.com/office/powerpoint/2010/main" val="24079975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31640" y="304559"/>
            <a:ext cx="7777440" cy="590433"/>
          </a:xfrm>
          <a:prstGeom prst="rect">
            <a:avLst/>
          </a:prstGeom>
        </p:spPr>
        <p:txBody>
          <a:bodyPr lIns="77040" tIns="38520" rIns="77040" bIns="38520" anchor="ctr">
            <a:spAutoFit/>
          </a:bodyPr>
          <a:lstStyle/>
          <a:p>
            <a:pPr algn="ctr"/>
            <a:endParaRPr lang="en-US" sz="3700" b="0" strike="noStrike" spc="-1">
              <a:solidFill>
                <a:srgbClr val="000000"/>
              </a:solidFill>
              <a:latin typeface="Arial"/>
            </a:endParaRPr>
          </a:p>
        </p:txBody>
      </p:sp>
    </p:spTree>
    <p:extLst>
      <p:ext uri="{BB962C8B-B14F-4D97-AF65-F5344CB8AC3E}">
        <p14:creationId xmlns:p14="http://schemas.microsoft.com/office/powerpoint/2010/main" val="15593368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31640" y="1885621"/>
            <a:ext cx="7777440" cy="374071"/>
          </a:xfrm>
          <a:prstGeom prst="rect">
            <a:avLst/>
          </a:prstGeom>
        </p:spPr>
        <p:txBody>
          <a:bodyPr lIns="0" tIns="0" rIns="0" bIns="0" anchor="ctr">
            <a:spAutoFit/>
          </a:bodyPr>
          <a:lstStyle>
            <a:lvl1pPr algn="ctr">
              <a:spcBef>
                <a:spcPts val="675"/>
              </a:spcBef>
              <a:defRPr/>
            </a:lvl1pPr>
          </a:lstStyle>
          <a:p>
            <a:pPr algn="ctr">
              <a:spcBef>
                <a:spcPts val="675"/>
              </a:spcBef>
            </a:pPr>
            <a:endParaRPr lang="en-US" sz="2700" b="0" strike="noStrike" spc="-1">
              <a:solidFill>
                <a:srgbClr val="000000"/>
              </a:solidFill>
              <a:latin typeface="Arial"/>
            </a:endParaRPr>
          </a:p>
        </p:txBody>
      </p:sp>
    </p:spTree>
    <p:extLst>
      <p:ext uri="{BB962C8B-B14F-4D97-AF65-F5344CB8AC3E}">
        <p14:creationId xmlns:p14="http://schemas.microsoft.com/office/powerpoint/2010/main" val="15921282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31640" y="304559"/>
            <a:ext cx="7777440" cy="590433"/>
          </a:xfrm>
          <a:prstGeom prst="rect">
            <a:avLst/>
          </a:prstGeom>
        </p:spPr>
        <p:txBody>
          <a:bodyPr lIns="77040" tIns="38520" rIns="77040" bIns="38520" anchor="ctr">
            <a:spAutoFit/>
          </a:bodyPr>
          <a:lstStyle/>
          <a:p>
            <a:pPr algn="ctr"/>
            <a:endParaRPr lang="en-US" sz="3700" b="0" strike="noStrike" spc="-1">
              <a:solidFill>
                <a:srgbClr val="000000"/>
              </a:solidFill>
              <a:latin typeface="Arial"/>
            </a:endParaRPr>
          </a:p>
        </p:txBody>
      </p:sp>
      <p:sp>
        <p:nvSpPr>
          <p:cNvPr id="15" name="PlaceHolder 2"/>
          <p:cNvSpPr>
            <a:spLocks noGrp="1"/>
          </p:cNvSpPr>
          <p:nvPr>
            <p:ph type="body"/>
          </p:nvPr>
        </p:nvSpPr>
        <p:spPr>
          <a:xfrm>
            <a:off x="431640" y="1134010"/>
            <a:ext cx="3795120" cy="1530860"/>
          </a:xfrm>
          <a:prstGeom prst="rect">
            <a:avLst/>
          </a:prstGeom>
        </p:spPr>
        <p:txBody>
          <a:bodyPr lIns="77040" tIns="38520" rIns="77040" bIns="38520">
            <a:normAutofit/>
          </a:bodyPr>
          <a:lstStyle/>
          <a:p>
            <a:endParaRPr lang="en-US" sz="2700" b="0" strike="noStrike" spc="-1">
              <a:solidFill>
                <a:srgbClr val="000000"/>
              </a:solidFill>
              <a:latin typeface="Arial"/>
            </a:endParaRPr>
          </a:p>
        </p:txBody>
      </p:sp>
      <p:sp>
        <p:nvSpPr>
          <p:cNvPr id="16" name="PlaceHolder 3"/>
          <p:cNvSpPr>
            <a:spLocks noGrp="1"/>
          </p:cNvSpPr>
          <p:nvPr>
            <p:ph type="body"/>
          </p:nvPr>
        </p:nvSpPr>
        <p:spPr>
          <a:xfrm>
            <a:off x="4416840" y="1134010"/>
            <a:ext cx="3795120" cy="3209368"/>
          </a:xfrm>
          <a:prstGeom prst="rect">
            <a:avLst/>
          </a:prstGeom>
        </p:spPr>
        <p:txBody>
          <a:bodyPr lIns="77040" tIns="38520" rIns="77040" bIns="38520">
            <a:normAutofit/>
          </a:bodyPr>
          <a:lstStyle/>
          <a:p>
            <a:endParaRPr lang="en-US" sz="2700" b="0" strike="noStrike" spc="-1">
              <a:solidFill>
                <a:srgbClr val="000000"/>
              </a:solidFill>
              <a:latin typeface="Arial"/>
            </a:endParaRPr>
          </a:p>
        </p:txBody>
      </p:sp>
      <p:sp>
        <p:nvSpPr>
          <p:cNvPr id="17" name="PlaceHolder 4"/>
          <p:cNvSpPr>
            <a:spLocks noGrp="1"/>
          </p:cNvSpPr>
          <p:nvPr>
            <p:ph type="body"/>
          </p:nvPr>
        </p:nvSpPr>
        <p:spPr>
          <a:xfrm>
            <a:off x="431640" y="2810718"/>
            <a:ext cx="3795120" cy="1530860"/>
          </a:xfrm>
          <a:prstGeom prst="rect">
            <a:avLst/>
          </a:prstGeom>
        </p:spPr>
        <p:txBody>
          <a:bodyPr lIns="77040" tIns="38520" rIns="77040" bIns="38520">
            <a:normAutofit/>
          </a:bodyPr>
          <a:lstStyle/>
          <a:p>
            <a:endParaRPr lang="en-US" sz="2700" b="0" strike="noStrike" spc="-1">
              <a:solidFill>
                <a:srgbClr val="000000"/>
              </a:solidFill>
              <a:latin typeface="Arial"/>
            </a:endParaRPr>
          </a:p>
        </p:txBody>
      </p:sp>
    </p:spTree>
    <p:extLst>
      <p:ext uri="{BB962C8B-B14F-4D97-AF65-F5344CB8AC3E}">
        <p14:creationId xmlns:p14="http://schemas.microsoft.com/office/powerpoint/2010/main" val="34668185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31640" y="304559"/>
            <a:ext cx="7777440" cy="590433"/>
          </a:xfrm>
          <a:prstGeom prst="rect">
            <a:avLst/>
          </a:prstGeom>
        </p:spPr>
        <p:txBody>
          <a:bodyPr lIns="77040" tIns="38520" rIns="77040" bIns="38520" anchor="ctr">
            <a:spAutoFit/>
          </a:bodyPr>
          <a:lstStyle/>
          <a:p>
            <a:pPr algn="ctr"/>
            <a:endParaRPr lang="en-US" sz="3700" b="0" strike="noStrike" spc="-1">
              <a:solidFill>
                <a:srgbClr val="000000"/>
              </a:solidFill>
              <a:latin typeface="Arial"/>
            </a:endParaRPr>
          </a:p>
        </p:txBody>
      </p:sp>
      <p:sp>
        <p:nvSpPr>
          <p:cNvPr id="19" name="PlaceHolder 2"/>
          <p:cNvSpPr>
            <a:spLocks noGrp="1"/>
          </p:cNvSpPr>
          <p:nvPr>
            <p:ph type="body"/>
          </p:nvPr>
        </p:nvSpPr>
        <p:spPr>
          <a:xfrm>
            <a:off x="431640" y="1134010"/>
            <a:ext cx="3795120" cy="3209368"/>
          </a:xfrm>
          <a:prstGeom prst="rect">
            <a:avLst/>
          </a:prstGeom>
        </p:spPr>
        <p:txBody>
          <a:bodyPr lIns="77040" tIns="38520" rIns="77040" bIns="38520">
            <a:normAutofit/>
          </a:bodyPr>
          <a:lstStyle/>
          <a:p>
            <a:endParaRPr lang="en-US" sz="2700" b="0" strike="noStrike" spc="-1">
              <a:solidFill>
                <a:srgbClr val="000000"/>
              </a:solidFill>
              <a:latin typeface="Arial"/>
            </a:endParaRPr>
          </a:p>
        </p:txBody>
      </p:sp>
      <p:sp>
        <p:nvSpPr>
          <p:cNvPr id="20" name="PlaceHolder 3"/>
          <p:cNvSpPr>
            <a:spLocks noGrp="1"/>
          </p:cNvSpPr>
          <p:nvPr>
            <p:ph type="body"/>
          </p:nvPr>
        </p:nvSpPr>
        <p:spPr>
          <a:xfrm>
            <a:off x="4416840" y="1134010"/>
            <a:ext cx="3795120" cy="1530860"/>
          </a:xfrm>
          <a:prstGeom prst="rect">
            <a:avLst/>
          </a:prstGeom>
        </p:spPr>
        <p:txBody>
          <a:bodyPr lIns="77040" tIns="38520" rIns="77040" bIns="38520">
            <a:normAutofit/>
          </a:bodyPr>
          <a:lstStyle/>
          <a:p>
            <a:endParaRPr lang="en-US" sz="2700" b="0" strike="noStrike" spc="-1">
              <a:solidFill>
                <a:srgbClr val="000000"/>
              </a:solidFill>
              <a:latin typeface="Arial"/>
            </a:endParaRPr>
          </a:p>
        </p:txBody>
      </p:sp>
      <p:sp>
        <p:nvSpPr>
          <p:cNvPr id="21" name="PlaceHolder 4"/>
          <p:cNvSpPr>
            <a:spLocks noGrp="1"/>
          </p:cNvSpPr>
          <p:nvPr>
            <p:ph type="body"/>
          </p:nvPr>
        </p:nvSpPr>
        <p:spPr>
          <a:xfrm>
            <a:off x="4416840" y="2810718"/>
            <a:ext cx="3795120" cy="1530860"/>
          </a:xfrm>
          <a:prstGeom prst="rect">
            <a:avLst/>
          </a:prstGeom>
        </p:spPr>
        <p:txBody>
          <a:bodyPr lIns="77040" tIns="38520" rIns="77040" bIns="38520">
            <a:normAutofit/>
          </a:bodyPr>
          <a:lstStyle/>
          <a:p>
            <a:endParaRPr lang="en-US" sz="2700" b="0" strike="noStrike" spc="-1">
              <a:solidFill>
                <a:srgbClr val="000000"/>
              </a:solidFill>
              <a:latin typeface="Arial"/>
            </a:endParaRPr>
          </a:p>
        </p:txBody>
      </p:sp>
    </p:spTree>
    <p:extLst>
      <p:ext uri="{BB962C8B-B14F-4D97-AF65-F5344CB8AC3E}">
        <p14:creationId xmlns:p14="http://schemas.microsoft.com/office/powerpoint/2010/main" val="24032692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31640" y="304559"/>
            <a:ext cx="7777440" cy="590433"/>
          </a:xfrm>
          <a:prstGeom prst="rect">
            <a:avLst/>
          </a:prstGeom>
        </p:spPr>
        <p:txBody>
          <a:bodyPr lIns="77040" tIns="38520" rIns="77040" bIns="38520" anchor="ctr">
            <a:spAutoFit/>
          </a:bodyPr>
          <a:lstStyle/>
          <a:p>
            <a:pPr algn="ctr"/>
            <a:endParaRPr lang="en-US" sz="3700" b="0" strike="noStrike" spc="-1">
              <a:solidFill>
                <a:srgbClr val="000000"/>
              </a:solidFill>
              <a:latin typeface="Arial"/>
            </a:endParaRPr>
          </a:p>
        </p:txBody>
      </p:sp>
      <p:sp>
        <p:nvSpPr>
          <p:cNvPr id="23" name="PlaceHolder 2"/>
          <p:cNvSpPr>
            <a:spLocks noGrp="1"/>
          </p:cNvSpPr>
          <p:nvPr>
            <p:ph type="body"/>
          </p:nvPr>
        </p:nvSpPr>
        <p:spPr>
          <a:xfrm>
            <a:off x="431640" y="1134010"/>
            <a:ext cx="3795120" cy="1530860"/>
          </a:xfrm>
          <a:prstGeom prst="rect">
            <a:avLst/>
          </a:prstGeom>
        </p:spPr>
        <p:txBody>
          <a:bodyPr lIns="77040" tIns="38520" rIns="77040" bIns="38520">
            <a:normAutofit/>
          </a:bodyPr>
          <a:lstStyle/>
          <a:p>
            <a:endParaRPr lang="en-US" sz="2700" b="0" strike="noStrike" spc="-1">
              <a:solidFill>
                <a:srgbClr val="000000"/>
              </a:solidFill>
              <a:latin typeface="Arial"/>
            </a:endParaRPr>
          </a:p>
        </p:txBody>
      </p:sp>
      <p:sp>
        <p:nvSpPr>
          <p:cNvPr id="24" name="PlaceHolder 3"/>
          <p:cNvSpPr>
            <a:spLocks noGrp="1"/>
          </p:cNvSpPr>
          <p:nvPr>
            <p:ph type="body"/>
          </p:nvPr>
        </p:nvSpPr>
        <p:spPr>
          <a:xfrm>
            <a:off x="4416840" y="1134010"/>
            <a:ext cx="3795120" cy="1530860"/>
          </a:xfrm>
          <a:prstGeom prst="rect">
            <a:avLst/>
          </a:prstGeom>
        </p:spPr>
        <p:txBody>
          <a:bodyPr lIns="77040" tIns="38520" rIns="77040" bIns="38520">
            <a:normAutofit/>
          </a:bodyPr>
          <a:lstStyle/>
          <a:p>
            <a:endParaRPr lang="en-US" sz="2700" b="0" strike="noStrike" spc="-1">
              <a:solidFill>
                <a:srgbClr val="000000"/>
              </a:solidFill>
              <a:latin typeface="Arial"/>
            </a:endParaRPr>
          </a:p>
        </p:txBody>
      </p:sp>
      <p:sp>
        <p:nvSpPr>
          <p:cNvPr id="25" name="PlaceHolder 4"/>
          <p:cNvSpPr>
            <a:spLocks noGrp="1"/>
          </p:cNvSpPr>
          <p:nvPr>
            <p:ph type="body"/>
          </p:nvPr>
        </p:nvSpPr>
        <p:spPr>
          <a:xfrm>
            <a:off x="431640" y="2810718"/>
            <a:ext cx="7777440" cy="1530860"/>
          </a:xfrm>
          <a:prstGeom prst="rect">
            <a:avLst/>
          </a:prstGeom>
        </p:spPr>
        <p:txBody>
          <a:bodyPr lIns="77040" tIns="38520" rIns="77040" bIns="38520">
            <a:normAutofit/>
          </a:bodyPr>
          <a:lstStyle/>
          <a:p>
            <a:endParaRPr lang="en-US" sz="2700" b="0" strike="noStrike" spc="-1">
              <a:solidFill>
                <a:srgbClr val="000000"/>
              </a:solidFill>
              <a:latin typeface="Arial"/>
            </a:endParaRPr>
          </a:p>
        </p:txBody>
      </p:sp>
    </p:spTree>
    <p:extLst>
      <p:ext uri="{BB962C8B-B14F-4D97-AF65-F5344CB8AC3E}">
        <p14:creationId xmlns:p14="http://schemas.microsoft.com/office/powerpoint/2010/main" val="28640675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31640" y="304559"/>
            <a:ext cx="7777440" cy="590433"/>
          </a:xfrm>
          <a:prstGeom prst="rect">
            <a:avLst/>
          </a:prstGeom>
        </p:spPr>
        <p:txBody>
          <a:bodyPr lIns="77040" tIns="38520" rIns="77040" bIns="38520" anchor="ctr">
            <a:spAutoFit/>
          </a:bodyPr>
          <a:lstStyle/>
          <a:p>
            <a:pPr algn="ctr"/>
            <a:endParaRPr lang="en-US" sz="3700" b="0" strike="noStrike" spc="-1">
              <a:solidFill>
                <a:srgbClr val="000000"/>
              </a:solidFill>
              <a:latin typeface="Arial"/>
            </a:endParaRPr>
          </a:p>
        </p:txBody>
      </p:sp>
      <p:sp>
        <p:nvSpPr>
          <p:cNvPr id="27" name="PlaceHolder 2"/>
          <p:cNvSpPr>
            <a:spLocks noGrp="1"/>
          </p:cNvSpPr>
          <p:nvPr>
            <p:ph type="body"/>
          </p:nvPr>
        </p:nvSpPr>
        <p:spPr>
          <a:xfrm>
            <a:off x="431640" y="1134010"/>
            <a:ext cx="7777440" cy="1530860"/>
          </a:xfrm>
          <a:prstGeom prst="rect">
            <a:avLst/>
          </a:prstGeom>
        </p:spPr>
        <p:txBody>
          <a:bodyPr lIns="77040" tIns="38520" rIns="77040" bIns="38520">
            <a:normAutofit/>
          </a:bodyPr>
          <a:lstStyle/>
          <a:p>
            <a:endParaRPr lang="en-US" sz="2700" b="0" strike="noStrike" spc="-1">
              <a:solidFill>
                <a:srgbClr val="000000"/>
              </a:solidFill>
              <a:latin typeface="Arial"/>
            </a:endParaRPr>
          </a:p>
        </p:txBody>
      </p:sp>
      <p:sp>
        <p:nvSpPr>
          <p:cNvPr id="28" name="PlaceHolder 3"/>
          <p:cNvSpPr>
            <a:spLocks noGrp="1"/>
          </p:cNvSpPr>
          <p:nvPr>
            <p:ph type="body"/>
          </p:nvPr>
        </p:nvSpPr>
        <p:spPr>
          <a:xfrm>
            <a:off x="431640" y="2810718"/>
            <a:ext cx="7777440" cy="1530860"/>
          </a:xfrm>
          <a:prstGeom prst="rect">
            <a:avLst/>
          </a:prstGeom>
        </p:spPr>
        <p:txBody>
          <a:bodyPr lIns="77040" tIns="38520" rIns="77040" bIns="38520">
            <a:normAutofit/>
          </a:bodyPr>
          <a:lstStyle/>
          <a:p>
            <a:endParaRPr lang="en-US" sz="2700" b="0" strike="noStrike" spc="-1">
              <a:solidFill>
                <a:srgbClr val="000000"/>
              </a:solidFill>
              <a:latin typeface="Arial"/>
            </a:endParaRPr>
          </a:p>
        </p:txBody>
      </p:sp>
    </p:spTree>
    <p:extLst>
      <p:ext uri="{BB962C8B-B14F-4D97-AF65-F5344CB8AC3E}">
        <p14:creationId xmlns:p14="http://schemas.microsoft.com/office/powerpoint/2010/main" val="32751184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31640" y="304559"/>
            <a:ext cx="7777440" cy="590433"/>
          </a:xfrm>
          <a:prstGeom prst="rect">
            <a:avLst/>
          </a:prstGeom>
        </p:spPr>
        <p:txBody>
          <a:bodyPr lIns="77040" tIns="38520" rIns="77040" bIns="38520" anchor="ctr">
            <a:spAutoFit/>
          </a:bodyPr>
          <a:lstStyle/>
          <a:p>
            <a:pPr algn="ctr"/>
            <a:endParaRPr lang="en-US" sz="3700" b="0" strike="noStrike" spc="-1">
              <a:solidFill>
                <a:srgbClr val="000000"/>
              </a:solidFill>
              <a:latin typeface="Arial"/>
            </a:endParaRPr>
          </a:p>
        </p:txBody>
      </p:sp>
      <p:sp>
        <p:nvSpPr>
          <p:cNvPr id="30" name="PlaceHolder 2"/>
          <p:cNvSpPr>
            <a:spLocks noGrp="1"/>
          </p:cNvSpPr>
          <p:nvPr>
            <p:ph type="body"/>
          </p:nvPr>
        </p:nvSpPr>
        <p:spPr>
          <a:xfrm>
            <a:off x="431640" y="1134010"/>
            <a:ext cx="3795120" cy="1530860"/>
          </a:xfrm>
          <a:prstGeom prst="rect">
            <a:avLst/>
          </a:prstGeom>
        </p:spPr>
        <p:txBody>
          <a:bodyPr lIns="77040" tIns="38520" rIns="77040" bIns="38520">
            <a:normAutofit/>
          </a:bodyPr>
          <a:lstStyle/>
          <a:p>
            <a:endParaRPr lang="en-US" sz="2700" b="0" strike="noStrike" spc="-1">
              <a:solidFill>
                <a:srgbClr val="000000"/>
              </a:solidFill>
              <a:latin typeface="Arial"/>
            </a:endParaRPr>
          </a:p>
        </p:txBody>
      </p:sp>
      <p:sp>
        <p:nvSpPr>
          <p:cNvPr id="31" name="PlaceHolder 3"/>
          <p:cNvSpPr>
            <a:spLocks noGrp="1"/>
          </p:cNvSpPr>
          <p:nvPr>
            <p:ph type="body"/>
          </p:nvPr>
        </p:nvSpPr>
        <p:spPr>
          <a:xfrm>
            <a:off x="4416840" y="1134010"/>
            <a:ext cx="3795120" cy="1530860"/>
          </a:xfrm>
          <a:prstGeom prst="rect">
            <a:avLst/>
          </a:prstGeom>
        </p:spPr>
        <p:txBody>
          <a:bodyPr lIns="77040" tIns="38520" rIns="77040" bIns="38520">
            <a:normAutofit/>
          </a:bodyPr>
          <a:lstStyle/>
          <a:p>
            <a:endParaRPr lang="en-US" sz="2700" b="0" strike="noStrike" spc="-1">
              <a:solidFill>
                <a:srgbClr val="000000"/>
              </a:solidFill>
              <a:latin typeface="Arial"/>
            </a:endParaRPr>
          </a:p>
        </p:txBody>
      </p:sp>
      <p:sp>
        <p:nvSpPr>
          <p:cNvPr id="32" name="PlaceHolder 4"/>
          <p:cNvSpPr>
            <a:spLocks noGrp="1"/>
          </p:cNvSpPr>
          <p:nvPr>
            <p:ph type="body"/>
          </p:nvPr>
        </p:nvSpPr>
        <p:spPr>
          <a:xfrm>
            <a:off x="431640" y="2810718"/>
            <a:ext cx="3795120" cy="1530860"/>
          </a:xfrm>
          <a:prstGeom prst="rect">
            <a:avLst/>
          </a:prstGeom>
        </p:spPr>
        <p:txBody>
          <a:bodyPr lIns="77040" tIns="38520" rIns="77040" bIns="38520">
            <a:normAutofit/>
          </a:bodyPr>
          <a:lstStyle/>
          <a:p>
            <a:endParaRPr lang="en-US" sz="2700" b="0" strike="noStrike" spc="-1">
              <a:solidFill>
                <a:srgbClr val="000000"/>
              </a:solidFill>
              <a:latin typeface="Arial"/>
            </a:endParaRPr>
          </a:p>
        </p:txBody>
      </p:sp>
      <p:sp>
        <p:nvSpPr>
          <p:cNvPr id="33" name="PlaceHolder 5"/>
          <p:cNvSpPr>
            <a:spLocks noGrp="1"/>
          </p:cNvSpPr>
          <p:nvPr>
            <p:ph type="body"/>
          </p:nvPr>
        </p:nvSpPr>
        <p:spPr>
          <a:xfrm>
            <a:off x="4416840" y="2810718"/>
            <a:ext cx="3795120" cy="1530860"/>
          </a:xfrm>
          <a:prstGeom prst="rect">
            <a:avLst/>
          </a:prstGeom>
        </p:spPr>
        <p:txBody>
          <a:bodyPr lIns="77040" tIns="38520" rIns="77040" bIns="38520">
            <a:normAutofit/>
          </a:bodyPr>
          <a:lstStyle/>
          <a:p>
            <a:endParaRPr lang="en-US" sz="2700" b="0" strike="noStrike" spc="-1">
              <a:solidFill>
                <a:srgbClr val="000000"/>
              </a:solidFill>
              <a:latin typeface="Arial"/>
            </a:endParaRPr>
          </a:p>
        </p:txBody>
      </p:sp>
    </p:spTree>
    <p:extLst>
      <p:ext uri="{BB962C8B-B14F-4D97-AF65-F5344CB8AC3E}">
        <p14:creationId xmlns:p14="http://schemas.microsoft.com/office/powerpoint/2010/main" val="17800295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31640" y="304559"/>
            <a:ext cx="7777440" cy="590433"/>
          </a:xfrm>
          <a:prstGeom prst="rect">
            <a:avLst/>
          </a:prstGeom>
        </p:spPr>
        <p:txBody>
          <a:bodyPr lIns="77040" tIns="38520" rIns="77040" bIns="38520" anchor="ctr">
            <a:spAutoFit/>
          </a:bodyPr>
          <a:lstStyle/>
          <a:p>
            <a:pPr algn="ctr"/>
            <a:endParaRPr lang="en-US" sz="3700" b="0" strike="noStrike" spc="-1">
              <a:solidFill>
                <a:srgbClr val="000000"/>
              </a:solidFill>
              <a:latin typeface="Arial"/>
            </a:endParaRPr>
          </a:p>
        </p:txBody>
      </p:sp>
      <p:sp>
        <p:nvSpPr>
          <p:cNvPr id="35" name="PlaceHolder 2"/>
          <p:cNvSpPr>
            <a:spLocks noGrp="1"/>
          </p:cNvSpPr>
          <p:nvPr>
            <p:ph type="body"/>
          </p:nvPr>
        </p:nvSpPr>
        <p:spPr>
          <a:xfrm>
            <a:off x="431640" y="1134010"/>
            <a:ext cx="2504160" cy="1530860"/>
          </a:xfrm>
          <a:prstGeom prst="rect">
            <a:avLst/>
          </a:prstGeom>
        </p:spPr>
        <p:txBody>
          <a:bodyPr lIns="77040" tIns="38520" rIns="77040" bIns="38520">
            <a:normAutofit/>
          </a:bodyPr>
          <a:lstStyle/>
          <a:p>
            <a:endParaRPr lang="en-US" sz="2700" b="0" strike="noStrike" spc="-1">
              <a:solidFill>
                <a:srgbClr val="000000"/>
              </a:solidFill>
              <a:latin typeface="Arial"/>
            </a:endParaRPr>
          </a:p>
        </p:txBody>
      </p:sp>
      <p:sp>
        <p:nvSpPr>
          <p:cNvPr id="36" name="PlaceHolder 3"/>
          <p:cNvSpPr>
            <a:spLocks noGrp="1"/>
          </p:cNvSpPr>
          <p:nvPr>
            <p:ph type="body"/>
          </p:nvPr>
        </p:nvSpPr>
        <p:spPr>
          <a:xfrm>
            <a:off x="3061440" y="1134010"/>
            <a:ext cx="2504160" cy="1530860"/>
          </a:xfrm>
          <a:prstGeom prst="rect">
            <a:avLst/>
          </a:prstGeom>
        </p:spPr>
        <p:txBody>
          <a:bodyPr lIns="77040" tIns="38520" rIns="77040" bIns="38520">
            <a:normAutofit/>
          </a:bodyPr>
          <a:lstStyle/>
          <a:p>
            <a:endParaRPr lang="en-US" sz="2700" b="0" strike="noStrike" spc="-1">
              <a:solidFill>
                <a:srgbClr val="000000"/>
              </a:solidFill>
              <a:latin typeface="Arial"/>
            </a:endParaRPr>
          </a:p>
        </p:txBody>
      </p:sp>
      <p:sp>
        <p:nvSpPr>
          <p:cNvPr id="37" name="PlaceHolder 4"/>
          <p:cNvSpPr>
            <a:spLocks noGrp="1"/>
          </p:cNvSpPr>
          <p:nvPr>
            <p:ph type="body"/>
          </p:nvPr>
        </p:nvSpPr>
        <p:spPr>
          <a:xfrm>
            <a:off x="5691240" y="1134010"/>
            <a:ext cx="2504160" cy="1530860"/>
          </a:xfrm>
          <a:prstGeom prst="rect">
            <a:avLst/>
          </a:prstGeom>
        </p:spPr>
        <p:txBody>
          <a:bodyPr lIns="77040" tIns="38520" rIns="77040" bIns="38520">
            <a:normAutofit/>
          </a:bodyPr>
          <a:lstStyle/>
          <a:p>
            <a:endParaRPr lang="en-US" sz="2700" b="0" strike="noStrike" spc="-1">
              <a:solidFill>
                <a:srgbClr val="000000"/>
              </a:solidFill>
              <a:latin typeface="Arial"/>
            </a:endParaRPr>
          </a:p>
        </p:txBody>
      </p:sp>
      <p:sp>
        <p:nvSpPr>
          <p:cNvPr id="38" name="PlaceHolder 5"/>
          <p:cNvSpPr>
            <a:spLocks noGrp="1"/>
          </p:cNvSpPr>
          <p:nvPr>
            <p:ph type="body"/>
          </p:nvPr>
        </p:nvSpPr>
        <p:spPr>
          <a:xfrm>
            <a:off x="431640" y="2810718"/>
            <a:ext cx="2504160" cy="1530860"/>
          </a:xfrm>
          <a:prstGeom prst="rect">
            <a:avLst/>
          </a:prstGeom>
        </p:spPr>
        <p:txBody>
          <a:bodyPr lIns="77040" tIns="38520" rIns="77040" bIns="38520">
            <a:normAutofit/>
          </a:bodyPr>
          <a:lstStyle/>
          <a:p>
            <a:endParaRPr lang="en-US" sz="2700" b="0" strike="noStrike" spc="-1">
              <a:solidFill>
                <a:srgbClr val="000000"/>
              </a:solidFill>
              <a:latin typeface="Arial"/>
            </a:endParaRPr>
          </a:p>
        </p:txBody>
      </p:sp>
      <p:sp>
        <p:nvSpPr>
          <p:cNvPr id="39" name="PlaceHolder 6"/>
          <p:cNvSpPr>
            <a:spLocks noGrp="1"/>
          </p:cNvSpPr>
          <p:nvPr>
            <p:ph type="body"/>
          </p:nvPr>
        </p:nvSpPr>
        <p:spPr>
          <a:xfrm>
            <a:off x="3061440" y="2810718"/>
            <a:ext cx="2504160" cy="1530860"/>
          </a:xfrm>
          <a:prstGeom prst="rect">
            <a:avLst/>
          </a:prstGeom>
        </p:spPr>
        <p:txBody>
          <a:bodyPr lIns="77040" tIns="38520" rIns="77040" bIns="38520">
            <a:normAutofit/>
          </a:bodyPr>
          <a:lstStyle/>
          <a:p>
            <a:endParaRPr lang="en-US" sz="2700" b="0" strike="noStrike" spc="-1">
              <a:solidFill>
                <a:srgbClr val="000000"/>
              </a:solidFill>
              <a:latin typeface="Arial"/>
            </a:endParaRPr>
          </a:p>
        </p:txBody>
      </p:sp>
      <p:sp>
        <p:nvSpPr>
          <p:cNvPr id="40" name="PlaceHolder 7"/>
          <p:cNvSpPr>
            <a:spLocks noGrp="1"/>
          </p:cNvSpPr>
          <p:nvPr>
            <p:ph type="body"/>
          </p:nvPr>
        </p:nvSpPr>
        <p:spPr>
          <a:xfrm>
            <a:off x="5691240" y="2810718"/>
            <a:ext cx="2504160" cy="1530860"/>
          </a:xfrm>
          <a:prstGeom prst="rect">
            <a:avLst/>
          </a:prstGeom>
        </p:spPr>
        <p:txBody>
          <a:bodyPr lIns="77040" tIns="38520" rIns="77040" bIns="38520">
            <a:normAutofit/>
          </a:bodyPr>
          <a:lstStyle/>
          <a:p>
            <a:endParaRPr lang="en-US" sz="2700" b="0" strike="noStrike" spc="-1">
              <a:solidFill>
                <a:srgbClr val="000000"/>
              </a:solidFill>
              <a:latin typeface="Arial"/>
            </a:endParaRPr>
          </a:p>
        </p:txBody>
      </p:sp>
    </p:spTree>
    <p:extLst>
      <p:ext uri="{BB962C8B-B14F-4D97-AF65-F5344CB8AC3E}">
        <p14:creationId xmlns:p14="http://schemas.microsoft.com/office/powerpoint/2010/main" val="801522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6216EAA8-A5A1-42FC-AF93-31C679A7C5A7}"/>
              </a:ext>
            </a:extLst>
          </p:cNvPr>
          <p:cNvSpPr>
            <a:spLocks noGrp="1" noChangeArrowheads="1"/>
          </p:cNvSpPr>
          <p:nvPr>
            <p:ph type="title"/>
          </p:nvPr>
        </p:nvSpPr>
        <p:spPr bwMode="auto">
          <a:xfrm>
            <a:off x="431800" y="195263"/>
            <a:ext cx="7777163"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ctr" anchorCtr="0" compatLnSpc="1">
            <a:prstTxWarp prst="textNoShape">
              <a:avLst/>
            </a:prstTxWarp>
          </a:bodyPr>
          <a:lstStyle/>
          <a:p>
            <a:pPr lvl="0"/>
            <a:r>
              <a:rPr lang="ru-RU" altLang="ru-RU"/>
              <a:t>Образец заголовка</a:t>
            </a:r>
          </a:p>
        </p:txBody>
      </p:sp>
      <p:sp>
        <p:nvSpPr>
          <p:cNvPr id="1027" name="Rectangle 3">
            <a:extLst>
              <a:ext uri="{FF2B5EF4-FFF2-40B4-BE49-F238E27FC236}">
                <a16:creationId xmlns:a16="http://schemas.microsoft.com/office/drawing/2014/main" xmlns="" id="{2AFA7A5C-D899-4A67-AE40-E5426102BFF6}"/>
              </a:ext>
            </a:extLst>
          </p:cNvPr>
          <p:cNvSpPr>
            <a:spLocks noGrp="1" noChangeArrowheads="1"/>
          </p:cNvSpPr>
          <p:nvPr>
            <p:ph type="body" idx="1"/>
          </p:nvPr>
        </p:nvSpPr>
        <p:spPr bwMode="auto">
          <a:xfrm>
            <a:off x="431800" y="1133475"/>
            <a:ext cx="7777163" cy="320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1028" name="Rectangle 4">
            <a:extLst>
              <a:ext uri="{FF2B5EF4-FFF2-40B4-BE49-F238E27FC236}">
                <a16:creationId xmlns:a16="http://schemas.microsoft.com/office/drawing/2014/main" xmlns="" id="{2D7194DA-DC61-427B-B551-85C5EB95A858}"/>
              </a:ext>
            </a:extLst>
          </p:cNvPr>
          <p:cNvSpPr>
            <a:spLocks noGrp="1" noChangeArrowheads="1"/>
          </p:cNvSpPr>
          <p:nvPr>
            <p:ph type="dt" sz="half" idx="2"/>
          </p:nvPr>
        </p:nvSpPr>
        <p:spPr bwMode="auto">
          <a:xfrm>
            <a:off x="431800" y="4425950"/>
            <a:ext cx="201612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t" anchorCtr="0" compatLnSpc="1">
            <a:prstTxWarp prst="textNoShape">
              <a:avLst/>
            </a:prstTxWarp>
          </a:bodyPr>
          <a:lstStyle>
            <a:lvl1pPr defTabSz="771525" eaLnBrk="1" hangingPunct="1">
              <a:defRPr sz="1200">
                <a:latin typeface="Arial" pitchFamily="34" charset="0"/>
              </a:defRPr>
            </a:lvl1pPr>
          </a:lstStyle>
          <a:p>
            <a:pPr>
              <a:defRPr/>
            </a:pPr>
            <a:endParaRPr lang="ru-RU"/>
          </a:p>
        </p:txBody>
      </p:sp>
      <p:sp>
        <p:nvSpPr>
          <p:cNvPr id="1029" name="Rectangle 5">
            <a:extLst>
              <a:ext uri="{FF2B5EF4-FFF2-40B4-BE49-F238E27FC236}">
                <a16:creationId xmlns:a16="http://schemas.microsoft.com/office/drawing/2014/main" xmlns="" id="{0A3809DD-3953-4C8B-9ED2-589DF14A13B3}"/>
              </a:ext>
            </a:extLst>
          </p:cNvPr>
          <p:cNvSpPr>
            <a:spLocks noGrp="1" noChangeArrowheads="1"/>
          </p:cNvSpPr>
          <p:nvPr>
            <p:ph type="ftr" sz="quarter" idx="3"/>
          </p:nvPr>
        </p:nvSpPr>
        <p:spPr bwMode="auto">
          <a:xfrm>
            <a:off x="2952750" y="4425950"/>
            <a:ext cx="2735263"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t" anchorCtr="0" compatLnSpc="1">
            <a:prstTxWarp prst="textNoShape">
              <a:avLst/>
            </a:prstTxWarp>
          </a:bodyPr>
          <a:lstStyle>
            <a:lvl1pPr algn="ctr" defTabSz="771525" eaLnBrk="1" hangingPunct="1">
              <a:defRPr sz="1200">
                <a:latin typeface="Arial" pitchFamily="34" charset="0"/>
              </a:defRPr>
            </a:lvl1pPr>
          </a:lstStyle>
          <a:p>
            <a:pPr>
              <a:defRPr/>
            </a:pPr>
            <a:endParaRPr lang="ru-RU"/>
          </a:p>
        </p:txBody>
      </p:sp>
      <p:sp>
        <p:nvSpPr>
          <p:cNvPr id="1030" name="Rectangle 6">
            <a:extLst>
              <a:ext uri="{FF2B5EF4-FFF2-40B4-BE49-F238E27FC236}">
                <a16:creationId xmlns:a16="http://schemas.microsoft.com/office/drawing/2014/main" xmlns="" id="{C99AE90D-B8AF-46B2-B36A-940920F8B90B}"/>
              </a:ext>
            </a:extLst>
          </p:cNvPr>
          <p:cNvSpPr>
            <a:spLocks noGrp="1" noChangeArrowheads="1"/>
          </p:cNvSpPr>
          <p:nvPr>
            <p:ph type="sldNum" sz="quarter" idx="4"/>
          </p:nvPr>
        </p:nvSpPr>
        <p:spPr bwMode="auto">
          <a:xfrm>
            <a:off x="6192838" y="4425950"/>
            <a:ext cx="201612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t" anchorCtr="0" compatLnSpc="1">
            <a:prstTxWarp prst="textNoShape">
              <a:avLst/>
            </a:prstTxWarp>
          </a:bodyPr>
          <a:lstStyle>
            <a:lvl1pPr algn="r" defTabSz="771525" eaLnBrk="1" hangingPunct="1">
              <a:defRPr sz="1200"/>
            </a:lvl1pPr>
          </a:lstStyle>
          <a:p>
            <a:pPr>
              <a:defRPr/>
            </a:pPr>
            <a:fld id="{64A2EF3C-FACB-45CA-A42C-7F7A5B1AC6DE}" type="slidenum">
              <a:rPr lang="ru-RU" altLang="ru-RU"/>
              <a:pPr>
                <a:defRPr/>
              </a:pPr>
              <a:t>‹#›</a:t>
            </a:fld>
            <a:endParaRPr lang="ru-RU" altLang="ru-RU"/>
          </a:p>
        </p:txBody>
      </p:sp>
    </p:spTree>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Lst>
  <p:txStyles>
    <p:titleStyle>
      <a:lvl1pPr algn="ctr" defTabSz="771525" rtl="0" eaLnBrk="0" fontAlgn="base" hangingPunct="0">
        <a:spcBef>
          <a:spcPct val="0"/>
        </a:spcBef>
        <a:spcAft>
          <a:spcPct val="0"/>
        </a:spcAft>
        <a:defRPr sz="3700">
          <a:solidFill>
            <a:schemeClr val="tx2"/>
          </a:solidFill>
          <a:latin typeface="+mj-lt"/>
          <a:ea typeface="+mj-ea"/>
          <a:cs typeface="+mj-cs"/>
        </a:defRPr>
      </a:lvl1pPr>
      <a:lvl2pPr algn="ctr" defTabSz="771525" rtl="0" eaLnBrk="0" fontAlgn="base" hangingPunct="0">
        <a:spcBef>
          <a:spcPct val="0"/>
        </a:spcBef>
        <a:spcAft>
          <a:spcPct val="0"/>
        </a:spcAft>
        <a:defRPr sz="3700">
          <a:solidFill>
            <a:schemeClr val="tx2"/>
          </a:solidFill>
          <a:latin typeface="Arial" pitchFamily="34" charset="0"/>
        </a:defRPr>
      </a:lvl2pPr>
      <a:lvl3pPr algn="ctr" defTabSz="771525" rtl="0" eaLnBrk="0" fontAlgn="base" hangingPunct="0">
        <a:spcBef>
          <a:spcPct val="0"/>
        </a:spcBef>
        <a:spcAft>
          <a:spcPct val="0"/>
        </a:spcAft>
        <a:defRPr sz="3700">
          <a:solidFill>
            <a:schemeClr val="tx2"/>
          </a:solidFill>
          <a:latin typeface="Arial" pitchFamily="34" charset="0"/>
        </a:defRPr>
      </a:lvl3pPr>
      <a:lvl4pPr algn="ctr" defTabSz="771525" rtl="0" eaLnBrk="0" fontAlgn="base" hangingPunct="0">
        <a:spcBef>
          <a:spcPct val="0"/>
        </a:spcBef>
        <a:spcAft>
          <a:spcPct val="0"/>
        </a:spcAft>
        <a:defRPr sz="3700">
          <a:solidFill>
            <a:schemeClr val="tx2"/>
          </a:solidFill>
          <a:latin typeface="Arial" pitchFamily="34" charset="0"/>
        </a:defRPr>
      </a:lvl4pPr>
      <a:lvl5pPr algn="ctr" defTabSz="771525" rtl="0" eaLnBrk="0" fontAlgn="base" hangingPunct="0">
        <a:spcBef>
          <a:spcPct val="0"/>
        </a:spcBef>
        <a:spcAft>
          <a:spcPct val="0"/>
        </a:spcAft>
        <a:defRPr sz="3700">
          <a:solidFill>
            <a:schemeClr val="tx2"/>
          </a:solidFill>
          <a:latin typeface="Arial" pitchFamily="34" charset="0"/>
        </a:defRPr>
      </a:lvl5pPr>
      <a:lvl6pPr marL="457200" algn="ctr" defTabSz="771525" rtl="0" fontAlgn="base">
        <a:spcBef>
          <a:spcPct val="0"/>
        </a:spcBef>
        <a:spcAft>
          <a:spcPct val="0"/>
        </a:spcAft>
        <a:defRPr sz="3700">
          <a:solidFill>
            <a:schemeClr val="tx2"/>
          </a:solidFill>
          <a:latin typeface="Arial" pitchFamily="34" charset="0"/>
        </a:defRPr>
      </a:lvl6pPr>
      <a:lvl7pPr marL="914400" algn="ctr" defTabSz="771525" rtl="0" fontAlgn="base">
        <a:spcBef>
          <a:spcPct val="0"/>
        </a:spcBef>
        <a:spcAft>
          <a:spcPct val="0"/>
        </a:spcAft>
        <a:defRPr sz="3700">
          <a:solidFill>
            <a:schemeClr val="tx2"/>
          </a:solidFill>
          <a:latin typeface="Arial" pitchFamily="34" charset="0"/>
        </a:defRPr>
      </a:lvl7pPr>
      <a:lvl8pPr marL="1371600" algn="ctr" defTabSz="771525" rtl="0" fontAlgn="base">
        <a:spcBef>
          <a:spcPct val="0"/>
        </a:spcBef>
        <a:spcAft>
          <a:spcPct val="0"/>
        </a:spcAft>
        <a:defRPr sz="3700">
          <a:solidFill>
            <a:schemeClr val="tx2"/>
          </a:solidFill>
          <a:latin typeface="Arial" pitchFamily="34" charset="0"/>
        </a:defRPr>
      </a:lvl8pPr>
      <a:lvl9pPr marL="1828800" algn="ctr" defTabSz="771525" rtl="0" fontAlgn="base">
        <a:spcBef>
          <a:spcPct val="0"/>
        </a:spcBef>
        <a:spcAft>
          <a:spcPct val="0"/>
        </a:spcAft>
        <a:defRPr sz="3700">
          <a:solidFill>
            <a:schemeClr val="tx2"/>
          </a:solidFill>
          <a:latin typeface="Arial" pitchFamily="34" charset="0"/>
        </a:defRPr>
      </a:lvl9pPr>
    </p:titleStyle>
    <p:bodyStyle>
      <a:lvl1pPr marL="288925" indent="-288925" algn="l" defTabSz="771525" rtl="0" eaLnBrk="0" fontAlgn="base" hangingPunct="0">
        <a:spcBef>
          <a:spcPct val="20000"/>
        </a:spcBef>
        <a:spcAft>
          <a:spcPct val="0"/>
        </a:spcAft>
        <a:buChar char="•"/>
        <a:defRPr sz="2700">
          <a:solidFill>
            <a:schemeClr val="tx1"/>
          </a:solidFill>
          <a:latin typeface="+mn-lt"/>
          <a:ea typeface="+mn-ea"/>
          <a:cs typeface="+mn-cs"/>
        </a:defRPr>
      </a:lvl1pPr>
      <a:lvl2pPr marL="627063" indent="-241300" algn="l" defTabSz="771525" rtl="0" eaLnBrk="0" fontAlgn="base" hangingPunct="0">
        <a:spcBef>
          <a:spcPct val="20000"/>
        </a:spcBef>
        <a:spcAft>
          <a:spcPct val="0"/>
        </a:spcAft>
        <a:buChar char="–"/>
        <a:defRPr sz="2400">
          <a:solidFill>
            <a:schemeClr val="tx1"/>
          </a:solidFill>
          <a:latin typeface="+mn-lt"/>
        </a:defRPr>
      </a:lvl2pPr>
      <a:lvl3pPr marL="963613" indent="-192088" algn="l" defTabSz="771525" rtl="0" eaLnBrk="0" fontAlgn="base" hangingPunct="0">
        <a:spcBef>
          <a:spcPct val="20000"/>
        </a:spcBef>
        <a:spcAft>
          <a:spcPct val="0"/>
        </a:spcAft>
        <a:buChar char="•"/>
        <a:defRPr sz="2000">
          <a:solidFill>
            <a:schemeClr val="tx1"/>
          </a:solidFill>
          <a:latin typeface="+mn-lt"/>
        </a:defRPr>
      </a:lvl3pPr>
      <a:lvl4pPr marL="1349375" indent="-192088" algn="l" defTabSz="771525" rtl="0" eaLnBrk="0" fontAlgn="base" hangingPunct="0">
        <a:spcBef>
          <a:spcPct val="20000"/>
        </a:spcBef>
        <a:spcAft>
          <a:spcPct val="0"/>
        </a:spcAft>
        <a:buChar char="–"/>
        <a:defRPr sz="1700">
          <a:solidFill>
            <a:schemeClr val="tx1"/>
          </a:solidFill>
          <a:latin typeface="+mn-lt"/>
        </a:defRPr>
      </a:lvl4pPr>
      <a:lvl5pPr marL="1735138" indent="-192088" algn="l" defTabSz="771525" rtl="0" eaLnBrk="0" fontAlgn="base" hangingPunct="0">
        <a:spcBef>
          <a:spcPct val="20000"/>
        </a:spcBef>
        <a:spcAft>
          <a:spcPct val="0"/>
        </a:spcAft>
        <a:buChar char="»"/>
        <a:defRPr sz="1700">
          <a:solidFill>
            <a:schemeClr val="tx1"/>
          </a:solidFill>
          <a:latin typeface="+mn-lt"/>
        </a:defRPr>
      </a:lvl5pPr>
      <a:lvl6pPr marL="2192338" indent="-192088" algn="l" defTabSz="771525" rtl="0" fontAlgn="base">
        <a:spcBef>
          <a:spcPct val="20000"/>
        </a:spcBef>
        <a:spcAft>
          <a:spcPct val="0"/>
        </a:spcAft>
        <a:buChar char="»"/>
        <a:defRPr sz="1700">
          <a:solidFill>
            <a:schemeClr val="tx1"/>
          </a:solidFill>
          <a:latin typeface="+mn-lt"/>
        </a:defRPr>
      </a:lvl6pPr>
      <a:lvl7pPr marL="2649538" indent="-192088" algn="l" defTabSz="771525" rtl="0" fontAlgn="base">
        <a:spcBef>
          <a:spcPct val="20000"/>
        </a:spcBef>
        <a:spcAft>
          <a:spcPct val="0"/>
        </a:spcAft>
        <a:buChar char="»"/>
        <a:defRPr sz="1700">
          <a:solidFill>
            <a:schemeClr val="tx1"/>
          </a:solidFill>
          <a:latin typeface="+mn-lt"/>
        </a:defRPr>
      </a:lvl7pPr>
      <a:lvl8pPr marL="3106738" indent="-192088" algn="l" defTabSz="771525" rtl="0" fontAlgn="base">
        <a:spcBef>
          <a:spcPct val="20000"/>
        </a:spcBef>
        <a:spcAft>
          <a:spcPct val="0"/>
        </a:spcAft>
        <a:buChar char="»"/>
        <a:defRPr sz="1700">
          <a:solidFill>
            <a:schemeClr val="tx1"/>
          </a:solidFill>
          <a:latin typeface="+mn-lt"/>
        </a:defRPr>
      </a:lvl8pPr>
      <a:lvl9pPr marL="3563938" indent="-192088" algn="l" defTabSz="771525" rtl="0" fontAlgn="base">
        <a:spcBef>
          <a:spcPct val="20000"/>
        </a:spcBef>
        <a:spcAft>
          <a:spcPct val="0"/>
        </a:spcAft>
        <a:buChar char="»"/>
        <a:defRPr sz="17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PlaceHolder 1">
            <a:extLst>
              <a:ext uri="{FF2B5EF4-FFF2-40B4-BE49-F238E27FC236}">
                <a16:creationId xmlns:a16="http://schemas.microsoft.com/office/drawing/2014/main" xmlns="" id="{29FC161C-941B-4217-B562-AA30232F06D7}"/>
              </a:ext>
            </a:extLst>
          </p:cNvPr>
          <p:cNvSpPr>
            <a:spLocks noGrp="1" noChangeArrowheads="1"/>
          </p:cNvSpPr>
          <p:nvPr>
            <p:ph type="title"/>
          </p:nvPr>
        </p:nvSpPr>
        <p:spPr bwMode="auto">
          <a:xfrm>
            <a:off x="430213" y="193675"/>
            <a:ext cx="777875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7600" tIns="28800" rIns="57600" bIns="28800" numCol="1" anchor="ctr" anchorCtr="0" compatLnSpc="1">
            <a:prstTxWarp prst="textNoShape">
              <a:avLst/>
            </a:prstTxWarp>
          </a:bodyPr>
          <a:lstStyle/>
          <a:p>
            <a:pPr lvl="0"/>
            <a:r>
              <a:rPr lang="en-US" altLang="ru-RU"/>
              <a:t>Click to edit the title text format</a:t>
            </a:r>
          </a:p>
        </p:txBody>
      </p:sp>
      <p:sp>
        <p:nvSpPr>
          <p:cNvPr id="6" name="PlaceHolder 2">
            <a:extLst>
              <a:ext uri="{FF2B5EF4-FFF2-40B4-BE49-F238E27FC236}">
                <a16:creationId xmlns:a16="http://schemas.microsoft.com/office/drawing/2014/main" xmlns="" id="{B41C42AA-F38F-47C0-91DA-2BBD874E4E31}"/>
              </a:ext>
            </a:extLst>
          </p:cNvPr>
          <p:cNvSpPr>
            <a:spLocks noGrp="1"/>
          </p:cNvSpPr>
          <p:nvPr>
            <p:ph type="body"/>
          </p:nvPr>
        </p:nvSpPr>
        <p:spPr>
          <a:xfrm>
            <a:off x="430213" y="1135063"/>
            <a:ext cx="7778750" cy="3206750"/>
          </a:xfrm>
          <a:prstGeom prst="rect">
            <a:avLst/>
          </a:prstGeom>
        </p:spPr>
        <p:txBody>
          <a:bodyPr lIns="57600" tIns="28800" rIns="57600" bIns="28800">
            <a:normAutofit/>
          </a:bodyPr>
          <a:lstStyle/>
          <a:p>
            <a:r>
              <a:rPr lang="en-US"/>
              <a:t>Click to edit the outline text format</a:t>
            </a:r>
          </a:p>
          <a:p>
            <a:pPr lvl="1"/>
            <a:r>
              <a:rPr lang="en-US"/>
              <a:t>Second Outline Level</a:t>
            </a:r>
          </a:p>
          <a:p>
            <a:pPr lvl="2"/>
            <a:r>
              <a:rPr lang="en-US"/>
              <a:t>Third Outline Level</a:t>
            </a:r>
          </a:p>
          <a:p>
            <a:pPr lvl="3"/>
            <a:r>
              <a:rPr lang="en-US"/>
              <a:t>Fourth Outline Level</a:t>
            </a:r>
          </a:p>
          <a:p>
            <a:pPr lvl="4"/>
            <a:r>
              <a:rPr lang="en-US"/>
              <a:t>Fifth Outline Level</a:t>
            </a:r>
          </a:p>
          <a:p>
            <a:pPr lvl="5"/>
            <a:r>
              <a:rPr lang="en-US"/>
              <a:t>Sixth Outline Level</a:t>
            </a:r>
          </a:p>
          <a:p>
            <a:pPr lvl="6"/>
            <a:r>
              <a:rPr lang="en-US"/>
              <a:t>Seventh Outline Level</a:t>
            </a:r>
          </a:p>
        </p:txBody>
      </p:sp>
      <p:sp>
        <p:nvSpPr>
          <p:cNvPr id="2" name="CustomShape 3">
            <a:extLst>
              <a:ext uri="{FF2B5EF4-FFF2-40B4-BE49-F238E27FC236}">
                <a16:creationId xmlns:a16="http://schemas.microsoft.com/office/drawing/2014/main" xmlns="" id="{0D33F64A-4766-4279-BDE0-C7ED51781F76}"/>
              </a:ext>
            </a:extLst>
          </p:cNvPr>
          <p:cNvSpPr/>
          <p:nvPr/>
        </p:nvSpPr>
        <p:spPr>
          <a:xfrm>
            <a:off x="430213" y="4425950"/>
            <a:ext cx="2017712" cy="339725"/>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sp>
      <p:sp>
        <p:nvSpPr>
          <p:cNvPr id="3" name="CustomShape 4">
            <a:extLst>
              <a:ext uri="{FF2B5EF4-FFF2-40B4-BE49-F238E27FC236}">
                <a16:creationId xmlns:a16="http://schemas.microsoft.com/office/drawing/2014/main" xmlns="" id="{9A7838EC-F216-495C-8A1C-C49DF249560C}"/>
              </a:ext>
            </a:extLst>
          </p:cNvPr>
          <p:cNvSpPr/>
          <p:nvPr/>
        </p:nvSpPr>
        <p:spPr>
          <a:xfrm>
            <a:off x="2952750" y="4425950"/>
            <a:ext cx="2736850" cy="339725"/>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sp>
      <p:sp>
        <p:nvSpPr>
          <p:cNvPr id="4" name="PlaceHolder 5">
            <a:extLst>
              <a:ext uri="{FF2B5EF4-FFF2-40B4-BE49-F238E27FC236}">
                <a16:creationId xmlns:a16="http://schemas.microsoft.com/office/drawing/2014/main" xmlns="" id="{ED1E2926-72E5-4E64-9D70-2C13B7E63DDF}"/>
              </a:ext>
            </a:extLst>
          </p:cNvPr>
          <p:cNvSpPr>
            <a:spLocks noGrp="1"/>
          </p:cNvSpPr>
          <p:nvPr>
            <p:ph type="sldNum"/>
          </p:nvPr>
        </p:nvSpPr>
        <p:spPr>
          <a:xfrm>
            <a:off x="6194425" y="4425950"/>
            <a:ext cx="2014538" cy="338138"/>
          </a:xfrm>
          <a:prstGeom prst="rect">
            <a:avLst/>
          </a:prstGeom>
        </p:spPr>
        <p:txBody>
          <a:bodyPr lIns="57600" tIns="28800" rIns="57600" bIns="28800">
            <a:noAutofit/>
          </a:bodyPr>
          <a:lstStyle>
            <a:lvl1pPr defTabSz="1028974" eaLnBrk="1" fontAlgn="auto" hangingPunct="1">
              <a:spcBef>
                <a:spcPts val="0"/>
              </a:spcBef>
              <a:spcAft>
                <a:spcPts val="0"/>
              </a:spcAft>
              <a:defRPr sz="1238" spc="-1">
                <a:solidFill>
                  <a:srgbClr val="000000"/>
                </a:solidFill>
                <a:latin typeface="Arial"/>
                <a:ea typeface="Segoe UI"/>
              </a:defRPr>
            </a:lvl1pPr>
          </a:lstStyle>
          <a:p>
            <a:pPr>
              <a:defRPr/>
            </a:pPr>
            <a:fld id="{842FE6AB-B48B-483C-9797-4C458580197C}" type="slidenum">
              <a:rPr lang="ru-RU"/>
              <a:pPr>
                <a:defRPr/>
              </a:pPr>
              <a:t>‹#›</a:t>
            </a:fld>
            <a:endParaRPr lang="en-US">
              <a:solidFill>
                <a:srgbClr val="FFFFFF"/>
              </a:solidFill>
              <a:ea typeface="+mn-ea"/>
            </a:endParaRPr>
          </a:p>
        </p:txBody>
      </p:sp>
    </p:spTree>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Lst>
  <p:txStyles>
    <p:titleStyle>
      <a:lvl1pPr algn="l" defTabSz="1028700" rtl="0" eaLnBrk="0" fontAlgn="base" hangingPunct="0">
        <a:lnSpc>
          <a:spcPct val="90000"/>
        </a:lnSpc>
        <a:spcBef>
          <a:spcPct val="0"/>
        </a:spcBef>
        <a:spcAft>
          <a:spcPct val="0"/>
        </a:spcAft>
        <a:defRPr sz="4900" kern="1200">
          <a:solidFill>
            <a:schemeClr val="tx1"/>
          </a:solidFill>
          <a:latin typeface="+mj-lt"/>
          <a:ea typeface="+mj-ea"/>
          <a:cs typeface="+mj-cs"/>
        </a:defRPr>
      </a:lvl1pPr>
      <a:lvl2pPr algn="l" defTabSz="1028700" rtl="0" eaLnBrk="0" fontAlgn="base" hangingPunct="0">
        <a:lnSpc>
          <a:spcPct val="90000"/>
        </a:lnSpc>
        <a:spcBef>
          <a:spcPct val="0"/>
        </a:spcBef>
        <a:spcAft>
          <a:spcPct val="0"/>
        </a:spcAft>
        <a:defRPr sz="4900">
          <a:solidFill>
            <a:schemeClr val="tx1"/>
          </a:solidFill>
          <a:latin typeface="Arial" panose="020B0604020202020204" pitchFamily="34" charset="0"/>
          <a:ea typeface="DejaVu Sans"/>
          <a:cs typeface="DejaVu Sans"/>
        </a:defRPr>
      </a:lvl2pPr>
      <a:lvl3pPr algn="l" defTabSz="1028700" rtl="0" eaLnBrk="0" fontAlgn="base" hangingPunct="0">
        <a:lnSpc>
          <a:spcPct val="90000"/>
        </a:lnSpc>
        <a:spcBef>
          <a:spcPct val="0"/>
        </a:spcBef>
        <a:spcAft>
          <a:spcPct val="0"/>
        </a:spcAft>
        <a:defRPr sz="4900">
          <a:solidFill>
            <a:schemeClr val="tx1"/>
          </a:solidFill>
          <a:latin typeface="Arial" panose="020B0604020202020204" pitchFamily="34" charset="0"/>
          <a:ea typeface="DejaVu Sans"/>
          <a:cs typeface="DejaVu Sans"/>
        </a:defRPr>
      </a:lvl3pPr>
      <a:lvl4pPr algn="l" defTabSz="1028700" rtl="0" eaLnBrk="0" fontAlgn="base" hangingPunct="0">
        <a:lnSpc>
          <a:spcPct val="90000"/>
        </a:lnSpc>
        <a:spcBef>
          <a:spcPct val="0"/>
        </a:spcBef>
        <a:spcAft>
          <a:spcPct val="0"/>
        </a:spcAft>
        <a:defRPr sz="4900">
          <a:solidFill>
            <a:schemeClr val="tx1"/>
          </a:solidFill>
          <a:latin typeface="Arial" panose="020B0604020202020204" pitchFamily="34" charset="0"/>
          <a:ea typeface="DejaVu Sans"/>
          <a:cs typeface="DejaVu Sans"/>
        </a:defRPr>
      </a:lvl4pPr>
      <a:lvl5pPr algn="l" defTabSz="1028700" rtl="0" eaLnBrk="0" fontAlgn="base" hangingPunct="0">
        <a:lnSpc>
          <a:spcPct val="90000"/>
        </a:lnSpc>
        <a:spcBef>
          <a:spcPct val="0"/>
        </a:spcBef>
        <a:spcAft>
          <a:spcPct val="0"/>
        </a:spcAft>
        <a:defRPr sz="4900">
          <a:solidFill>
            <a:schemeClr val="tx1"/>
          </a:solidFill>
          <a:latin typeface="Arial" panose="020B0604020202020204" pitchFamily="34" charset="0"/>
          <a:ea typeface="DejaVu Sans"/>
          <a:cs typeface="DejaVu Sans"/>
        </a:defRPr>
      </a:lvl5pPr>
      <a:lvl6pPr marL="457200" algn="l" defTabSz="1028700" rtl="0" fontAlgn="base">
        <a:lnSpc>
          <a:spcPct val="90000"/>
        </a:lnSpc>
        <a:spcBef>
          <a:spcPct val="0"/>
        </a:spcBef>
        <a:spcAft>
          <a:spcPct val="0"/>
        </a:spcAft>
        <a:defRPr sz="4900">
          <a:solidFill>
            <a:schemeClr val="tx1"/>
          </a:solidFill>
          <a:latin typeface="Arial" panose="020B0604020202020204" pitchFamily="34" charset="0"/>
          <a:ea typeface="DejaVu Sans"/>
          <a:cs typeface="DejaVu Sans"/>
        </a:defRPr>
      </a:lvl6pPr>
      <a:lvl7pPr marL="914400" algn="l" defTabSz="1028700" rtl="0" fontAlgn="base">
        <a:lnSpc>
          <a:spcPct val="90000"/>
        </a:lnSpc>
        <a:spcBef>
          <a:spcPct val="0"/>
        </a:spcBef>
        <a:spcAft>
          <a:spcPct val="0"/>
        </a:spcAft>
        <a:defRPr sz="4900">
          <a:solidFill>
            <a:schemeClr val="tx1"/>
          </a:solidFill>
          <a:latin typeface="Arial" panose="020B0604020202020204" pitchFamily="34" charset="0"/>
          <a:ea typeface="DejaVu Sans"/>
          <a:cs typeface="DejaVu Sans"/>
        </a:defRPr>
      </a:lvl7pPr>
      <a:lvl8pPr marL="1371600" algn="l" defTabSz="1028700" rtl="0" fontAlgn="base">
        <a:lnSpc>
          <a:spcPct val="90000"/>
        </a:lnSpc>
        <a:spcBef>
          <a:spcPct val="0"/>
        </a:spcBef>
        <a:spcAft>
          <a:spcPct val="0"/>
        </a:spcAft>
        <a:defRPr sz="4900">
          <a:solidFill>
            <a:schemeClr val="tx1"/>
          </a:solidFill>
          <a:latin typeface="Arial" panose="020B0604020202020204" pitchFamily="34" charset="0"/>
          <a:ea typeface="DejaVu Sans"/>
          <a:cs typeface="DejaVu Sans"/>
        </a:defRPr>
      </a:lvl8pPr>
      <a:lvl9pPr marL="1828800" algn="l" defTabSz="1028700" rtl="0" fontAlgn="base">
        <a:lnSpc>
          <a:spcPct val="90000"/>
        </a:lnSpc>
        <a:spcBef>
          <a:spcPct val="0"/>
        </a:spcBef>
        <a:spcAft>
          <a:spcPct val="0"/>
        </a:spcAft>
        <a:defRPr sz="4900">
          <a:solidFill>
            <a:schemeClr val="tx1"/>
          </a:solidFill>
          <a:latin typeface="Arial" panose="020B0604020202020204" pitchFamily="34" charset="0"/>
          <a:ea typeface="DejaVu Sans"/>
          <a:cs typeface="DejaVu Sans"/>
        </a:defRPr>
      </a:lvl9pPr>
    </p:titleStyle>
    <p:bodyStyle>
      <a:lvl1pPr marL="384175" indent="-384175" algn="l" defTabSz="1028700" rtl="0" eaLnBrk="0" fontAlgn="base" hangingPunct="0">
        <a:lnSpc>
          <a:spcPct val="90000"/>
        </a:lnSpc>
        <a:spcBef>
          <a:spcPts val="563"/>
        </a:spcBef>
        <a:spcAft>
          <a:spcPct val="0"/>
        </a:spcAft>
        <a:buFont typeface="Arial" panose="020B0604020202020204" pitchFamily="34" charset="0"/>
        <a:buChar char="•"/>
        <a:defRPr sz="3100" kern="1200">
          <a:solidFill>
            <a:schemeClr val="tx1"/>
          </a:solidFill>
          <a:latin typeface="+mn-lt"/>
          <a:ea typeface="+mn-ea"/>
          <a:cs typeface="+mn-cs"/>
        </a:defRPr>
      </a:lvl1pPr>
      <a:lvl2pPr marL="771525" indent="-257175" algn="l" defTabSz="1028700" rtl="0" eaLnBrk="0" fontAlgn="base" hangingPunct="0">
        <a:lnSpc>
          <a:spcPct val="90000"/>
        </a:lnSpc>
        <a:spcBef>
          <a:spcPts val="563"/>
        </a:spcBef>
        <a:spcAft>
          <a:spcPct val="0"/>
        </a:spcAft>
        <a:buFont typeface="Arial" panose="020B0604020202020204" pitchFamily="34" charset="0"/>
        <a:buChar char="•"/>
        <a:defRPr sz="2700" kern="1200">
          <a:solidFill>
            <a:schemeClr val="tx1"/>
          </a:solidFill>
          <a:latin typeface="+mn-lt"/>
          <a:ea typeface="+mn-ea"/>
          <a:cs typeface="+mn-cs"/>
        </a:defRPr>
      </a:lvl2pPr>
      <a:lvl3pPr marL="1285875" indent="-257175" algn="l" defTabSz="1028700" rtl="0" eaLnBrk="0" fontAlgn="base" hangingPunct="0">
        <a:lnSpc>
          <a:spcPct val="90000"/>
        </a:lnSpc>
        <a:spcBef>
          <a:spcPts val="563"/>
        </a:spcBef>
        <a:spcAft>
          <a:spcPct val="0"/>
        </a:spcAft>
        <a:buFont typeface="Arial" panose="020B0604020202020204" pitchFamily="34" charset="0"/>
        <a:buChar char="•"/>
        <a:defRPr sz="2200" kern="1200">
          <a:solidFill>
            <a:schemeClr val="tx1"/>
          </a:solidFill>
          <a:latin typeface="+mn-lt"/>
          <a:ea typeface="+mn-ea"/>
          <a:cs typeface="+mn-cs"/>
        </a:defRPr>
      </a:lvl3pPr>
      <a:lvl4pPr marL="1800225" indent="-257175" algn="l" defTabSz="1028700" rtl="0" eaLnBrk="0" fontAlgn="base" hangingPunct="0">
        <a:lnSpc>
          <a:spcPct val="90000"/>
        </a:lnSpc>
        <a:spcBef>
          <a:spcPts val="563"/>
        </a:spcBef>
        <a:spcAft>
          <a:spcPct val="0"/>
        </a:spcAft>
        <a:buFont typeface="Arial" panose="020B0604020202020204" pitchFamily="34" charset="0"/>
        <a:buChar char="•"/>
        <a:defRPr sz="2000" kern="1200">
          <a:solidFill>
            <a:schemeClr val="tx1"/>
          </a:solidFill>
          <a:latin typeface="+mn-lt"/>
          <a:ea typeface="+mn-ea"/>
          <a:cs typeface="+mn-cs"/>
        </a:defRPr>
      </a:lvl4pPr>
      <a:lvl5pPr marL="2314575" indent="-257175" algn="l" defTabSz="1028700" rtl="0" eaLnBrk="0" fontAlgn="base" hangingPunct="0">
        <a:lnSpc>
          <a:spcPct val="90000"/>
        </a:lnSpc>
        <a:spcBef>
          <a:spcPts val="563"/>
        </a:spcBef>
        <a:spcAft>
          <a:spcPct val="0"/>
        </a:spcAft>
        <a:buFont typeface="Arial" panose="020B0604020202020204" pitchFamily="34" charset="0"/>
        <a:buChar char="•"/>
        <a:defRPr sz="2000" kern="1200">
          <a:solidFill>
            <a:schemeClr val="tx1"/>
          </a:solidFill>
          <a:latin typeface="+mn-lt"/>
          <a:ea typeface="+mn-ea"/>
          <a:cs typeface="+mn-cs"/>
        </a:defRPr>
      </a:lvl5pPr>
      <a:lvl6pPr marL="2829679" indent="-257244" algn="l" defTabSz="1028974" rtl="0" eaLnBrk="1" latinLnBrk="0" hangingPunct="1">
        <a:lnSpc>
          <a:spcPct val="90000"/>
        </a:lnSpc>
        <a:spcBef>
          <a:spcPts val="563"/>
        </a:spcBef>
        <a:buFont typeface="Arial" panose="020B0604020202020204" pitchFamily="34" charset="0"/>
        <a:buChar char="•"/>
        <a:defRPr sz="2026" kern="1200">
          <a:solidFill>
            <a:schemeClr val="tx1"/>
          </a:solidFill>
          <a:latin typeface="+mn-lt"/>
          <a:ea typeface="+mn-ea"/>
          <a:cs typeface="+mn-cs"/>
        </a:defRPr>
      </a:lvl6pPr>
      <a:lvl7pPr marL="3344167" indent="-257244" algn="l" defTabSz="1028974" rtl="0" eaLnBrk="1" latinLnBrk="0" hangingPunct="1">
        <a:lnSpc>
          <a:spcPct val="90000"/>
        </a:lnSpc>
        <a:spcBef>
          <a:spcPts val="563"/>
        </a:spcBef>
        <a:buFont typeface="Arial" panose="020B0604020202020204" pitchFamily="34" charset="0"/>
        <a:buChar char="•"/>
        <a:defRPr sz="2026" kern="1200">
          <a:solidFill>
            <a:schemeClr val="tx1"/>
          </a:solidFill>
          <a:latin typeface="+mn-lt"/>
          <a:ea typeface="+mn-ea"/>
          <a:cs typeface="+mn-cs"/>
        </a:defRPr>
      </a:lvl7pPr>
      <a:lvl8pPr marL="3858654" indent="-257244" algn="l" defTabSz="1028974" rtl="0" eaLnBrk="1" latinLnBrk="0" hangingPunct="1">
        <a:lnSpc>
          <a:spcPct val="90000"/>
        </a:lnSpc>
        <a:spcBef>
          <a:spcPts val="563"/>
        </a:spcBef>
        <a:buFont typeface="Arial" panose="020B0604020202020204" pitchFamily="34" charset="0"/>
        <a:buChar char="•"/>
        <a:defRPr sz="2026" kern="1200">
          <a:solidFill>
            <a:schemeClr val="tx1"/>
          </a:solidFill>
          <a:latin typeface="+mn-lt"/>
          <a:ea typeface="+mn-ea"/>
          <a:cs typeface="+mn-cs"/>
        </a:defRPr>
      </a:lvl8pPr>
      <a:lvl9pPr marL="4373141" indent="-257244" algn="l" defTabSz="1028974" rtl="0" eaLnBrk="1" latinLnBrk="0" hangingPunct="1">
        <a:lnSpc>
          <a:spcPct val="90000"/>
        </a:lnSpc>
        <a:spcBef>
          <a:spcPts val="563"/>
        </a:spcBef>
        <a:buFont typeface="Arial" panose="020B0604020202020204" pitchFamily="34" charset="0"/>
        <a:buChar char="•"/>
        <a:defRPr sz="2026" kern="1200">
          <a:solidFill>
            <a:schemeClr val="tx1"/>
          </a:solidFill>
          <a:latin typeface="+mn-lt"/>
          <a:ea typeface="+mn-ea"/>
          <a:cs typeface="+mn-cs"/>
        </a:defRPr>
      </a:lvl9pPr>
    </p:bodyStyle>
    <p:otherStyle>
      <a:defPPr>
        <a:defRPr lang="ru-RU"/>
      </a:defPPr>
      <a:lvl1pPr marL="0" algn="l" defTabSz="1028974" rtl="0" eaLnBrk="1" latinLnBrk="0" hangingPunct="1">
        <a:defRPr sz="2026" kern="1200">
          <a:solidFill>
            <a:schemeClr val="tx1"/>
          </a:solidFill>
          <a:latin typeface="+mn-lt"/>
          <a:ea typeface="+mn-ea"/>
          <a:cs typeface="+mn-cs"/>
        </a:defRPr>
      </a:lvl1pPr>
      <a:lvl2pPr marL="514487" algn="l" defTabSz="1028974" rtl="0" eaLnBrk="1" latinLnBrk="0" hangingPunct="1">
        <a:defRPr sz="2026" kern="1200">
          <a:solidFill>
            <a:schemeClr val="tx1"/>
          </a:solidFill>
          <a:latin typeface="+mn-lt"/>
          <a:ea typeface="+mn-ea"/>
          <a:cs typeface="+mn-cs"/>
        </a:defRPr>
      </a:lvl2pPr>
      <a:lvl3pPr marL="1028974" algn="l" defTabSz="1028974" rtl="0" eaLnBrk="1" latinLnBrk="0" hangingPunct="1">
        <a:defRPr sz="2026" kern="1200">
          <a:solidFill>
            <a:schemeClr val="tx1"/>
          </a:solidFill>
          <a:latin typeface="+mn-lt"/>
          <a:ea typeface="+mn-ea"/>
          <a:cs typeface="+mn-cs"/>
        </a:defRPr>
      </a:lvl3pPr>
      <a:lvl4pPr marL="1543461" algn="l" defTabSz="1028974" rtl="0" eaLnBrk="1" latinLnBrk="0" hangingPunct="1">
        <a:defRPr sz="2026" kern="1200">
          <a:solidFill>
            <a:schemeClr val="tx1"/>
          </a:solidFill>
          <a:latin typeface="+mn-lt"/>
          <a:ea typeface="+mn-ea"/>
          <a:cs typeface="+mn-cs"/>
        </a:defRPr>
      </a:lvl4pPr>
      <a:lvl5pPr marL="2057949" algn="l" defTabSz="1028974" rtl="0" eaLnBrk="1" latinLnBrk="0" hangingPunct="1">
        <a:defRPr sz="2026" kern="1200">
          <a:solidFill>
            <a:schemeClr val="tx1"/>
          </a:solidFill>
          <a:latin typeface="+mn-lt"/>
          <a:ea typeface="+mn-ea"/>
          <a:cs typeface="+mn-cs"/>
        </a:defRPr>
      </a:lvl5pPr>
      <a:lvl6pPr marL="2572436" algn="l" defTabSz="1028974" rtl="0" eaLnBrk="1" latinLnBrk="0" hangingPunct="1">
        <a:defRPr sz="2026" kern="1200">
          <a:solidFill>
            <a:schemeClr val="tx1"/>
          </a:solidFill>
          <a:latin typeface="+mn-lt"/>
          <a:ea typeface="+mn-ea"/>
          <a:cs typeface="+mn-cs"/>
        </a:defRPr>
      </a:lvl6pPr>
      <a:lvl7pPr marL="3086923" algn="l" defTabSz="1028974" rtl="0" eaLnBrk="1" latinLnBrk="0" hangingPunct="1">
        <a:defRPr sz="2026" kern="1200">
          <a:solidFill>
            <a:schemeClr val="tx1"/>
          </a:solidFill>
          <a:latin typeface="+mn-lt"/>
          <a:ea typeface="+mn-ea"/>
          <a:cs typeface="+mn-cs"/>
        </a:defRPr>
      </a:lvl7pPr>
      <a:lvl8pPr marL="3601410" algn="l" defTabSz="1028974" rtl="0" eaLnBrk="1" latinLnBrk="0" hangingPunct="1">
        <a:defRPr sz="2026" kern="1200">
          <a:solidFill>
            <a:schemeClr val="tx1"/>
          </a:solidFill>
          <a:latin typeface="+mn-lt"/>
          <a:ea typeface="+mn-ea"/>
          <a:cs typeface="+mn-cs"/>
        </a:defRPr>
      </a:lvl8pPr>
      <a:lvl9pPr marL="4115897" algn="l" defTabSz="1028974" rtl="0" eaLnBrk="1" latinLnBrk="0" hangingPunct="1">
        <a:defRPr sz="2026"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431640" y="194824"/>
            <a:ext cx="7777440" cy="809904"/>
          </a:xfrm>
          <a:prstGeom prst="rect">
            <a:avLst/>
          </a:prstGeom>
        </p:spPr>
        <p:txBody>
          <a:bodyPr lIns="77040" tIns="38520" rIns="77040" bIns="38520" anchor="ctr">
            <a:noAutofit/>
          </a:bodyPr>
          <a:lstStyle/>
          <a:p>
            <a:pPr algn="ctr"/>
            <a:r>
              <a:rPr lang="en-US" sz="3700" b="0" strike="noStrike" spc="-1">
                <a:solidFill>
                  <a:srgbClr val="000000"/>
                </a:solidFill>
                <a:latin typeface="Arial"/>
              </a:rPr>
              <a:t>Click to edit the title text format</a:t>
            </a:r>
          </a:p>
        </p:txBody>
      </p:sp>
      <p:sp>
        <p:nvSpPr>
          <p:cNvPr id="6" name="PlaceHolder 2"/>
          <p:cNvSpPr>
            <a:spLocks noGrp="1"/>
          </p:cNvSpPr>
          <p:nvPr>
            <p:ph type="body"/>
          </p:nvPr>
        </p:nvSpPr>
        <p:spPr>
          <a:xfrm>
            <a:off x="431640" y="1134010"/>
            <a:ext cx="7777440" cy="3209368"/>
          </a:xfrm>
          <a:prstGeom prst="rect">
            <a:avLst/>
          </a:prstGeom>
        </p:spPr>
        <p:txBody>
          <a:bodyPr lIns="77040" tIns="38520" rIns="77040" bIns="38520">
            <a:normAutofit fontScale="88000"/>
          </a:bodyPr>
          <a:lstStyle/>
          <a:p>
            <a:pPr marL="288720" indent="-288720">
              <a:spcBef>
                <a:spcPts val="675"/>
              </a:spcBef>
              <a:buClr>
                <a:srgbClr val="000000"/>
              </a:buClr>
              <a:buFont typeface="Arial"/>
              <a:buChar char="•"/>
            </a:pPr>
            <a:r>
              <a:rPr lang="en-US" sz="2700" b="0" strike="noStrike" spc="-1">
                <a:solidFill>
                  <a:srgbClr val="000000"/>
                </a:solidFill>
                <a:latin typeface="Arial"/>
              </a:rPr>
              <a:t>Click to edit the outline text format</a:t>
            </a:r>
          </a:p>
          <a:p>
            <a:pPr marL="626760" lvl="1" indent="-241200">
              <a:spcBef>
                <a:spcPts val="675"/>
              </a:spcBef>
              <a:buClr>
                <a:srgbClr val="000000"/>
              </a:buClr>
              <a:buFont typeface="Arial"/>
              <a:buChar char="–"/>
            </a:pPr>
            <a:r>
              <a:rPr lang="en-US" sz="2700" b="0" strike="noStrike" spc="-1">
                <a:solidFill>
                  <a:srgbClr val="000000"/>
                </a:solidFill>
                <a:latin typeface="Arial"/>
              </a:rPr>
              <a:t>Second Outline Level</a:t>
            </a:r>
          </a:p>
          <a:p>
            <a:pPr marL="963360" lvl="2" indent="-191880">
              <a:spcBef>
                <a:spcPts val="675"/>
              </a:spcBef>
              <a:buClr>
                <a:srgbClr val="000000"/>
              </a:buClr>
              <a:buFont typeface="Arial"/>
              <a:buChar char="•"/>
            </a:pPr>
            <a:r>
              <a:rPr lang="en-US" sz="2700" b="0" strike="noStrike" spc="-1">
                <a:solidFill>
                  <a:srgbClr val="000000"/>
                </a:solidFill>
                <a:latin typeface="Arial"/>
              </a:rPr>
              <a:t>Third Outline Level</a:t>
            </a:r>
          </a:p>
          <a:p>
            <a:pPr marL="1349280" lvl="3" indent="-192240">
              <a:spcBef>
                <a:spcPts val="675"/>
              </a:spcBef>
              <a:buClr>
                <a:srgbClr val="000000"/>
              </a:buClr>
              <a:buFont typeface="Arial"/>
              <a:buChar char="–"/>
            </a:pPr>
            <a:r>
              <a:rPr lang="en-US" sz="2700" b="0" strike="noStrike" spc="-1">
                <a:solidFill>
                  <a:srgbClr val="000000"/>
                </a:solidFill>
                <a:latin typeface="Arial"/>
              </a:rPr>
              <a:t>Fourth Outline Level</a:t>
            </a:r>
          </a:p>
          <a:p>
            <a:pPr marL="1734840" lvl="4" indent="-191880">
              <a:spcBef>
                <a:spcPts val="675"/>
              </a:spcBef>
              <a:buClr>
                <a:srgbClr val="000000"/>
              </a:buClr>
              <a:buFont typeface="Arial"/>
              <a:buChar char="»"/>
            </a:pPr>
            <a:r>
              <a:rPr lang="en-US" sz="2700" b="0" strike="noStrike" spc="-1">
                <a:solidFill>
                  <a:srgbClr val="000000"/>
                </a:solidFill>
                <a:latin typeface="Arial"/>
              </a:rPr>
              <a:t>Fifth Outline Level</a:t>
            </a:r>
          </a:p>
          <a:p>
            <a:pPr marL="1734840" lvl="5" indent="-191880">
              <a:spcBef>
                <a:spcPts val="675"/>
              </a:spcBef>
              <a:buClr>
                <a:srgbClr val="000000"/>
              </a:buClr>
              <a:buFont typeface="Arial"/>
              <a:buChar char="»"/>
            </a:pPr>
            <a:r>
              <a:rPr lang="en-US" sz="2700" b="0" strike="noStrike" spc="-1">
                <a:solidFill>
                  <a:srgbClr val="000000"/>
                </a:solidFill>
                <a:latin typeface="Arial"/>
              </a:rPr>
              <a:t>Sixth Outline Level</a:t>
            </a:r>
          </a:p>
          <a:p>
            <a:pPr marL="1734840" lvl="6" indent="-191880">
              <a:spcBef>
                <a:spcPts val="675"/>
              </a:spcBef>
              <a:buClr>
                <a:srgbClr val="000000"/>
              </a:buClr>
              <a:buFont typeface="Arial"/>
              <a:buChar char="»"/>
            </a:pPr>
            <a:r>
              <a:rPr lang="en-US" sz="2700" b="0" strike="noStrike" spc="-1">
                <a:solidFill>
                  <a:srgbClr val="000000"/>
                </a:solidFill>
                <a:latin typeface="Arial"/>
              </a:rPr>
              <a:t>Seventh Outline Level</a:t>
            </a:r>
          </a:p>
        </p:txBody>
      </p:sp>
      <p:sp>
        <p:nvSpPr>
          <p:cNvPr id="2" name="PlaceHolder 3"/>
          <p:cNvSpPr>
            <a:spLocks noGrp="1"/>
          </p:cNvSpPr>
          <p:nvPr>
            <p:ph type="dt"/>
          </p:nvPr>
        </p:nvSpPr>
        <p:spPr>
          <a:xfrm>
            <a:off x="431280" y="4427285"/>
            <a:ext cx="2016360" cy="338511"/>
          </a:xfrm>
          <a:prstGeom prst="rect">
            <a:avLst/>
          </a:prstGeom>
        </p:spPr>
        <p:txBody>
          <a:bodyPr lIns="77040" tIns="38520" rIns="77040" bIns="38520">
            <a:noAutofit/>
          </a:bodyPr>
          <a:lstStyle/>
          <a:p>
            <a:pPr eaLnBrk="1" fontAlgn="auto" hangingPunct="1">
              <a:spcBef>
                <a:spcPts val="0"/>
              </a:spcBef>
              <a:spcAft>
                <a:spcPts val="0"/>
              </a:spcAft>
            </a:pPr>
            <a:endParaRPr lang="en-US" spc="-1">
              <a:solidFill>
                <a:srgbClr val="000000"/>
              </a:solidFill>
              <a:latin typeface="Arial"/>
            </a:endParaRPr>
          </a:p>
        </p:txBody>
      </p:sp>
      <p:sp>
        <p:nvSpPr>
          <p:cNvPr id="3" name="PlaceHolder 4"/>
          <p:cNvSpPr>
            <a:spLocks noGrp="1"/>
          </p:cNvSpPr>
          <p:nvPr>
            <p:ph type="ftr"/>
          </p:nvPr>
        </p:nvSpPr>
        <p:spPr>
          <a:xfrm>
            <a:off x="2952720" y="4427285"/>
            <a:ext cx="2735280" cy="338511"/>
          </a:xfrm>
          <a:prstGeom prst="rect">
            <a:avLst/>
          </a:prstGeom>
        </p:spPr>
        <p:txBody>
          <a:bodyPr lIns="77040" tIns="38520" rIns="77040" bIns="38520">
            <a:noAutofit/>
          </a:bodyPr>
          <a:lstStyle/>
          <a:p>
            <a:pPr eaLnBrk="1" fontAlgn="auto" hangingPunct="1">
              <a:spcBef>
                <a:spcPts val="0"/>
              </a:spcBef>
              <a:spcAft>
                <a:spcPts val="0"/>
              </a:spcAft>
            </a:pPr>
            <a:endParaRPr lang="en-US" spc="-1">
              <a:solidFill>
                <a:srgbClr val="000000"/>
              </a:solidFill>
              <a:latin typeface="Arial"/>
            </a:endParaRPr>
          </a:p>
        </p:txBody>
      </p:sp>
      <p:sp>
        <p:nvSpPr>
          <p:cNvPr id="4" name="PlaceHolder 5"/>
          <p:cNvSpPr>
            <a:spLocks noGrp="1"/>
          </p:cNvSpPr>
          <p:nvPr>
            <p:ph type="sldNum"/>
          </p:nvPr>
        </p:nvSpPr>
        <p:spPr>
          <a:xfrm>
            <a:off x="6192360" y="4427285"/>
            <a:ext cx="2016360" cy="338511"/>
          </a:xfrm>
          <a:prstGeom prst="rect">
            <a:avLst/>
          </a:prstGeom>
        </p:spPr>
        <p:txBody>
          <a:bodyPr lIns="77040" tIns="38520" rIns="77040" bIns="38520">
            <a:noAutofit/>
          </a:bodyPr>
          <a:lstStyle/>
          <a:p>
            <a:pPr algn="r" eaLnBrk="1" fontAlgn="auto" hangingPunct="1">
              <a:spcBef>
                <a:spcPts val="0"/>
              </a:spcBef>
              <a:spcAft>
                <a:spcPts val="0"/>
              </a:spcAft>
            </a:pPr>
            <a:fld id="{3527E6DA-F759-4235-B9BC-1A439E125E14}" type="slidenum">
              <a:rPr lang="ru-RU" sz="1200" spc="-1" smtClean="0">
                <a:solidFill>
                  <a:srgbClr val="000000"/>
                </a:solidFill>
                <a:latin typeface="Arial"/>
              </a:rPr>
              <a:pPr algn="r" eaLnBrk="1" fontAlgn="auto" hangingPunct="1">
                <a:spcBef>
                  <a:spcPts val="0"/>
                </a:spcBef>
                <a:spcAft>
                  <a:spcPts val="0"/>
                </a:spcAft>
              </a:pPr>
              <a:t>‹#›</a:t>
            </a:fld>
            <a:endParaRPr lang="en-US" sz="1200" spc="-1">
              <a:solidFill>
                <a:srgbClr val="000000"/>
              </a:solidFill>
              <a:latin typeface="Arial"/>
            </a:endParaRPr>
          </a:p>
        </p:txBody>
      </p:sp>
    </p:spTree>
    <p:extLst>
      <p:ext uri="{BB962C8B-B14F-4D97-AF65-F5344CB8AC3E}">
        <p14:creationId xmlns:p14="http://schemas.microsoft.com/office/powerpoint/2010/main" val="33540369"/>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88720" indent="-288720" algn="l" defTabSz="914400" rtl="0" eaLnBrk="1" latinLnBrk="0" hangingPunct="1">
        <a:lnSpc>
          <a:spcPct val="90000"/>
        </a:lnSpc>
        <a:spcBef>
          <a:spcPts val="675"/>
        </a:spcBef>
        <a:buClr>
          <a:srgbClr val="000000"/>
        </a:buClr>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cyberleninka.ru/article/n/sovershenstvovanie-effektivnosti-ochistki-nefteprovodov-ot-otlozheniy-parafinov" TargetMode="External"/><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https://cyberleninka.ru/article/n/povyshenie-effektivnosti-primeneniya-sredstv-i-metodov-borby-s-asfaltosmoloparafinovymi-otlozheniyami-v-protsesse-transporta-nefti-po" TargetMode="External"/><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hyperlink" Target="https://cyberleninka.ru/article/n/ustroystvo-dlya-ochistki-promyslovyh-i-magistralnyh-nefteprovodov" TargetMode="External"/><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hyperlink" Target="https://cyberleninka.ru/article/n/tehnologicheskie-aspekty-formirovaniya-kontroliruemogo-sloya-asfaltosmoloparafinovyh-otlozhenii-na-vnutrennei-poverhnosti" TargetMode="External"/><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hyperlink" Target="https://cyberleninka.ru/article/n/utilizatsiya-asfalto-smolisto-parafinovyh-otlozheniy-analiz-sostoyaniya-problemy-1" TargetMode="External"/><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hyperlink" Target="https://cyberleninka.ru/article/n/razrabotka-vysokoeffektivnoy-tehniki-i-tehnologii-ochistki-nefti-ot-serovodoroda" TargetMode="External"/><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hyperlink" Target="https://cyberleninka.ru/article/n/nagrev-i-razrushenie-otlozheniy-v-nefteprovodah-dvizhuschimsya-istochnikom-elektromagnitnogo-izlucheniya" TargetMode="External"/><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hyperlink" Target="https://cyberleninka.ru/article/n/ochistnye-skrebki-dlya-truboprovodov-malogo-diametra-s-signalizatorom-mestonahozhdeniya-1" TargetMode="External"/><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cyberleninka.ru/article/n/tehnologiya-ochistki-skvazhin-ot-asfaltenosmoloparafinovyh-otlozheniy-putem-vozdeystviya-vysokochastotnogo-i" TargetMode="External"/><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hyperlink" Target="https://cyberleninka.ru/article/n/rassmotrenie-protsessa-obrazovaniya-i-issledovanie-svoystv-asfaltosmoloparafinovyh-otlozheniy" TargetMode="External"/><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4.xml"/><Relationship Id="rId4" Type="http://schemas.openxmlformats.org/officeDocument/2006/relationships/image" Target="../media/image3.jpe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jpeg"/><Relationship Id="rId1" Type="http://schemas.openxmlformats.org/officeDocument/2006/relationships/slideLayout" Target="../slideLayouts/slideLayout24.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jpeg"/><Relationship Id="rId1" Type="http://schemas.openxmlformats.org/officeDocument/2006/relationships/slideLayout" Target="../slideLayouts/slideLayout24.xml"/><Relationship Id="rId5" Type="http://schemas.openxmlformats.org/officeDocument/2006/relationships/image" Target="../media/image22.jpg"/><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7" descr="C:\Users\lubamark\Documents\_дизайн\_Шаблоны презентаций\ТПУ_Карта стилизованная_CMYK.bmp">
            <a:extLst>
              <a:ext uri="{FF2B5EF4-FFF2-40B4-BE49-F238E27FC236}">
                <a16:creationId xmlns:a16="http://schemas.microsoft.com/office/drawing/2014/main" xmlns="" id="{CCBADAD4-2D30-4264-9384-640CBE52641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60813" y="234950"/>
            <a:ext cx="4679950"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Rectangle 13">
            <a:extLst>
              <a:ext uri="{FF2B5EF4-FFF2-40B4-BE49-F238E27FC236}">
                <a16:creationId xmlns:a16="http://schemas.microsoft.com/office/drawing/2014/main" xmlns="" id="{4E558F88-413D-47B6-943E-2EB85AAFAEFF}"/>
              </a:ext>
            </a:extLst>
          </p:cNvPr>
          <p:cNvSpPr>
            <a:spLocks noChangeArrowheads="1"/>
          </p:cNvSpPr>
          <p:nvPr/>
        </p:nvSpPr>
        <p:spPr bwMode="auto">
          <a:xfrm>
            <a:off x="3600450" y="4230688"/>
            <a:ext cx="1439863" cy="630237"/>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500" b="1">
                <a:solidFill>
                  <a:schemeClr val="bg1"/>
                </a:solidFill>
              </a:rPr>
              <a:t>Томск-2019</a:t>
            </a:r>
          </a:p>
        </p:txBody>
      </p:sp>
      <p:sp>
        <p:nvSpPr>
          <p:cNvPr id="16388" name="Rectangle 12">
            <a:extLst>
              <a:ext uri="{FF2B5EF4-FFF2-40B4-BE49-F238E27FC236}">
                <a16:creationId xmlns:a16="http://schemas.microsoft.com/office/drawing/2014/main" xmlns="" id="{B600C946-B9A0-4F2B-8185-E5A54E46DE27}"/>
              </a:ext>
            </a:extLst>
          </p:cNvPr>
          <p:cNvSpPr>
            <a:spLocks noChangeArrowheads="1"/>
          </p:cNvSpPr>
          <p:nvPr/>
        </p:nvSpPr>
        <p:spPr bwMode="auto">
          <a:xfrm>
            <a:off x="0" y="1681163"/>
            <a:ext cx="8640763" cy="1541462"/>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2000" dirty="0"/>
              <a:t>РАЗРАБОТКА КОНЦЕПЦИИ ОЧИСТКИ </a:t>
            </a:r>
          </a:p>
          <a:p>
            <a:pPr algn="ctr" eaLnBrk="1" hangingPunct="1">
              <a:spcBef>
                <a:spcPct val="0"/>
              </a:spcBef>
              <a:buFontTx/>
              <a:buNone/>
            </a:pPr>
            <a:r>
              <a:rPr lang="ru-RU" altLang="ru-RU" sz="2000" dirty="0"/>
              <a:t>МАГИСТРАЛЬНОГО НЕФТЕПРОВОДА С УЧАСТКАМИ</a:t>
            </a:r>
          </a:p>
          <a:p>
            <a:pPr algn="ctr" eaLnBrk="1" hangingPunct="1">
              <a:spcBef>
                <a:spcPct val="0"/>
              </a:spcBef>
              <a:buFontTx/>
              <a:buNone/>
            </a:pPr>
            <a:r>
              <a:rPr lang="ru-RU" altLang="ru-RU" sz="2000" dirty="0"/>
              <a:t> РАЗНОГО ДИАМЕТРА</a:t>
            </a:r>
          </a:p>
        </p:txBody>
      </p:sp>
      <p:sp>
        <p:nvSpPr>
          <p:cNvPr id="16389" name="Rectangle 5">
            <a:extLst>
              <a:ext uri="{FF2B5EF4-FFF2-40B4-BE49-F238E27FC236}">
                <a16:creationId xmlns:a16="http://schemas.microsoft.com/office/drawing/2014/main" xmlns="" id="{A9C07116-7326-4019-969A-44E4D3B61E59}"/>
              </a:ext>
            </a:extLst>
          </p:cNvPr>
          <p:cNvSpPr>
            <a:spLocks noChangeArrowheads="1"/>
          </p:cNvSpPr>
          <p:nvPr/>
        </p:nvSpPr>
        <p:spPr bwMode="auto">
          <a:xfrm>
            <a:off x="0" y="3076575"/>
            <a:ext cx="8640763"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7148" tIns="38574" rIns="77148" bIns="38574"/>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r" eaLnBrk="1" hangingPunct="1">
              <a:lnSpc>
                <a:spcPct val="80000"/>
              </a:lnSpc>
              <a:buFontTx/>
              <a:buNone/>
            </a:pPr>
            <a:endParaRPr lang="ru-RU" altLang="ru-RU" sz="1800"/>
          </a:p>
          <a:p>
            <a:pPr algn="ctr" eaLnBrk="1" hangingPunct="1">
              <a:lnSpc>
                <a:spcPct val="80000"/>
              </a:lnSpc>
              <a:buFontTx/>
              <a:buNone/>
            </a:pPr>
            <a:r>
              <a:rPr lang="ru-RU" altLang="ru-RU" sz="1800" b="1"/>
              <a:t>Атаныязов Э.А.</a:t>
            </a:r>
          </a:p>
          <a:p>
            <a:pPr algn="ctr" eaLnBrk="1" hangingPunct="1">
              <a:lnSpc>
                <a:spcPct val="80000"/>
              </a:lnSpc>
              <a:buFontTx/>
              <a:buNone/>
            </a:pPr>
            <a:r>
              <a:rPr lang="ru-RU" altLang="ru-RU" sz="1800" b="1"/>
              <a:t>Мырадов И.Т.</a:t>
            </a:r>
          </a:p>
          <a:p>
            <a:pPr algn="ctr" eaLnBrk="1" hangingPunct="1">
              <a:lnSpc>
                <a:spcPct val="80000"/>
              </a:lnSpc>
              <a:buFontTx/>
              <a:buNone/>
            </a:pPr>
            <a:r>
              <a:rPr lang="ru-RU" altLang="ru-RU" sz="1800"/>
              <a:t>ИШПР 2Б93</a:t>
            </a:r>
          </a:p>
        </p:txBody>
      </p:sp>
      <p:sp>
        <p:nvSpPr>
          <p:cNvPr id="16390" name="Rectangle 6">
            <a:extLst>
              <a:ext uri="{FF2B5EF4-FFF2-40B4-BE49-F238E27FC236}">
                <a16:creationId xmlns:a16="http://schemas.microsoft.com/office/drawing/2014/main" xmlns="" id="{E434735E-7D95-41C2-A2CC-553AB116C44C}"/>
              </a:ext>
            </a:extLst>
          </p:cNvPr>
          <p:cNvSpPr>
            <a:spLocks noChangeArrowheads="1"/>
          </p:cNvSpPr>
          <p:nvPr/>
        </p:nvSpPr>
        <p:spPr bwMode="auto">
          <a:xfrm>
            <a:off x="647700" y="1925638"/>
            <a:ext cx="7272338" cy="1081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7148" tIns="38574" rIns="77148" bIns="38574"/>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lnSpc>
                <a:spcPct val="80000"/>
              </a:lnSpc>
              <a:buFontTx/>
              <a:buNone/>
            </a:pPr>
            <a:endParaRPr lang="ru-RU" altLang="ru-RU" sz="1800" b="1">
              <a:solidFill>
                <a:schemeClr val="bg1"/>
              </a:solidFill>
              <a:latin typeface="Calibri" panose="020F0502020204030204" pitchFamily="34" charset="0"/>
            </a:endParaRPr>
          </a:p>
        </p:txBody>
      </p:sp>
      <p:grpSp>
        <p:nvGrpSpPr>
          <p:cNvPr id="16391" name="Group 27">
            <a:extLst>
              <a:ext uri="{FF2B5EF4-FFF2-40B4-BE49-F238E27FC236}">
                <a16:creationId xmlns:a16="http://schemas.microsoft.com/office/drawing/2014/main" xmlns="" id="{028861FC-1B96-4C1A-B166-6C297FBE630B}"/>
              </a:ext>
            </a:extLst>
          </p:cNvPr>
          <p:cNvGrpSpPr>
            <a:grpSpLocks noChangeAspect="1"/>
          </p:cNvGrpSpPr>
          <p:nvPr/>
        </p:nvGrpSpPr>
        <p:grpSpPr bwMode="auto">
          <a:xfrm>
            <a:off x="325438" y="117476"/>
            <a:ext cx="3275012" cy="1201737"/>
            <a:chOff x="363" y="562"/>
            <a:chExt cx="1768" cy="648"/>
          </a:xfrm>
        </p:grpSpPr>
        <p:sp>
          <p:nvSpPr>
            <p:cNvPr id="16393" name="AutoShape 26">
              <a:extLst>
                <a:ext uri="{FF2B5EF4-FFF2-40B4-BE49-F238E27FC236}">
                  <a16:creationId xmlns:a16="http://schemas.microsoft.com/office/drawing/2014/main" xmlns="" id="{D5D765BF-F394-42A1-B6C7-8066398D2672}"/>
                </a:ext>
              </a:extLst>
            </p:cNvPr>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6394" name="Rectangle 29">
              <a:extLst>
                <a:ext uri="{FF2B5EF4-FFF2-40B4-BE49-F238E27FC236}">
                  <a16:creationId xmlns:a16="http://schemas.microsoft.com/office/drawing/2014/main" xmlns="" id="{402B373F-5462-4CCA-A3E3-19DDCB50DE8A}"/>
                </a:ext>
              </a:extLst>
            </p:cNvPr>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sp>
          <p:nvSpPr>
            <p:cNvPr id="16395" name="Freeform 30">
              <a:extLst>
                <a:ext uri="{FF2B5EF4-FFF2-40B4-BE49-F238E27FC236}">
                  <a16:creationId xmlns:a16="http://schemas.microsoft.com/office/drawing/2014/main" xmlns="" id="{8503C737-700F-477D-8944-13C1616835CE}"/>
                </a:ext>
              </a:extLst>
            </p:cNvPr>
            <p:cNvSpPr>
              <a:spLocks noEditPoints="1"/>
            </p:cNvSpPr>
            <p:nvPr/>
          </p:nvSpPr>
          <p:spPr bwMode="auto">
            <a:xfrm>
              <a:off x="913" y="736"/>
              <a:ext cx="1066" cy="324"/>
            </a:xfrm>
            <a:custGeom>
              <a:avLst/>
              <a:gdLst>
                <a:gd name="T0" fmla="*/ 1 w 2132"/>
                <a:gd name="T1" fmla="*/ 0 h 649"/>
                <a:gd name="T2" fmla="*/ 1 w 2132"/>
                <a:gd name="T3" fmla="*/ 0 h 649"/>
                <a:gd name="T4" fmla="*/ 1 w 2132"/>
                <a:gd name="T5" fmla="*/ 0 h 649"/>
                <a:gd name="T6" fmla="*/ 1 w 2132"/>
                <a:gd name="T7" fmla="*/ 0 h 649"/>
                <a:gd name="T8" fmla="*/ 1 w 2132"/>
                <a:gd name="T9" fmla="*/ 0 h 649"/>
                <a:gd name="T10" fmla="*/ 1 w 2132"/>
                <a:gd name="T11" fmla="*/ 0 h 649"/>
                <a:gd name="T12" fmla="*/ 1 w 2132"/>
                <a:gd name="T13" fmla="*/ 0 h 649"/>
                <a:gd name="T14" fmla="*/ 1 w 2132"/>
                <a:gd name="T15" fmla="*/ 0 h 649"/>
                <a:gd name="T16" fmla="*/ 1 w 2132"/>
                <a:gd name="T17" fmla="*/ 0 h 649"/>
                <a:gd name="T18" fmla="*/ 1 w 2132"/>
                <a:gd name="T19" fmla="*/ 0 h 649"/>
                <a:gd name="T20" fmla="*/ 1 w 2132"/>
                <a:gd name="T21" fmla="*/ 0 h 649"/>
                <a:gd name="T22" fmla="*/ 1 w 2132"/>
                <a:gd name="T23" fmla="*/ 0 h 649"/>
                <a:gd name="T24" fmla="*/ 1 w 2132"/>
                <a:gd name="T25" fmla="*/ 0 h 649"/>
                <a:gd name="T26" fmla="*/ 1 w 2132"/>
                <a:gd name="T27" fmla="*/ 0 h 649"/>
                <a:gd name="T28" fmla="*/ 1 w 2132"/>
                <a:gd name="T29" fmla="*/ 0 h 649"/>
                <a:gd name="T30" fmla="*/ 1 w 2132"/>
                <a:gd name="T31" fmla="*/ 0 h 649"/>
                <a:gd name="T32" fmla="*/ 1 w 2132"/>
                <a:gd name="T33" fmla="*/ 0 h 649"/>
                <a:gd name="T34" fmla="*/ 1 w 2132"/>
                <a:gd name="T35" fmla="*/ 0 h 649"/>
                <a:gd name="T36" fmla="*/ 1 w 2132"/>
                <a:gd name="T37" fmla="*/ 0 h 649"/>
                <a:gd name="T38" fmla="*/ 1 w 2132"/>
                <a:gd name="T39" fmla="*/ 0 h 649"/>
                <a:gd name="T40" fmla="*/ 1 w 2132"/>
                <a:gd name="T41" fmla="*/ 0 h 649"/>
                <a:gd name="T42" fmla="*/ 1 w 2132"/>
                <a:gd name="T43" fmla="*/ 0 h 649"/>
                <a:gd name="T44" fmla="*/ 1 w 2132"/>
                <a:gd name="T45" fmla="*/ 0 h 649"/>
                <a:gd name="T46" fmla="*/ 1 w 2132"/>
                <a:gd name="T47" fmla="*/ 0 h 649"/>
                <a:gd name="T48" fmla="*/ 1 w 2132"/>
                <a:gd name="T49" fmla="*/ 0 h 649"/>
                <a:gd name="T50" fmla="*/ 1 w 2132"/>
                <a:gd name="T51" fmla="*/ 0 h 649"/>
                <a:gd name="T52" fmla="*/ 1 w 2132"/>
                <a:gd name="T53" fmla="*/ 0 h 649"/>
                <a:gd name="T54" fmla="*/ 1 w 2132"/>
                <a:gd name="T55" fmla="*/ 0 h 649"/>
                <a:gd name="T56" fmla="*/ 1 w 2132"/>
                <a:gd name="T57" fmla="*/ 0 h 649"/>
                <a:gd name="T58" fmla="*/ 1 w 2132"/>
                <a:gd name="T59" fmla="*/ 0 h 649"/>
                <a:gd name="T60" fmla="*/ 1 w 2132"/>
                <a:gd name="T61" fmla="*/ 0 h 649"/>
                <a:gd name="T62" fmla="*/ 1 w 2132"/>
                <a:gd name="T63" fmla="*/ 0 h 649"/>
                <a:gd name="T64" fmla="*/ 1 w 2132"/>
                <a:gd name="T65" fmla="*/ 0 h 649"/>
                <a:gd name="T66" fmla="*/ 1 w 2132"/>
                <a:gd name="T67" fmla="*/ 0 h 649"/>
                <a:gd name="T68" fmla="*/ 1 w 2132"/>
                <a:gd name="T69" fmla="*/ 0 h 649"/>
                <a:gd name="T70" fmla="*/ 1 w 2132"/>
                <a:gd name="T71" fmla="*/ 0 h 649"/>
                <a:gd name="T72" fmla="*/ 1 w 2132"/>
                <a:gd name="T73" fmla="*/ 0 h 649"/>
                <a:gd name="T74" fmla="*/ 1 w 2132"/>
                <a:gd name="T75" fmla="*/ 0 h 649"/>
                <a:gd name="T76" fmla="*/ 1 w 2132"/>
                <a:gd name="T77" fmla="*/ 0 h 649"/>
                <a:gd name="T78" fmla="*/ 1 w 2132"/>
                <a:gd name="T79" fmla="*/ 0 h 649"/>
                <a:gd name="T80" fmla="*/ 1 w 2132"/>
                <a:gd name="T81" fmla="*/ 0 h 649"/>
                <a:gd name="T82" fmla="*/ 1 w 2132"/>
                <a:gd name="T83" fmla="*/ 0 h 649"/>
                <a:gd name="T84" fmla="*/ 1 w 2132"/>
                <a:gd name="T85" fmla="*/ 0 h 649"/>
                <a:gd name="T86" fmla="*/ 1 w 2132"/>
                <a:gd name="T87" fmla="*/ 0 h 649"/>
                <a:gd name="T88" fmla="*/ 1 w 2132"/>
                <a:gd name="T89" fmla="*/ 0 h 649"/>
                <a:gd name="T90" fmla="*/ 1 w 2132"/>
                <a:gd name="T91" fmla="*/ 0 h 649"/>
                <a:gd name="T92" fmla="*/ 1 w 2132"/>
                <a:gd name="T93" fmla="*/ 0 h 649"/>
                <a:gd name="T94" fmla="*/ 1 w 2132"/>
                <a:gd name="T95" fmla="*/ 0 h 649"/>
                <a:gd name="T96" fmla="*/ 1 w 2132"/>
                <a:gd name="T97" fmla="*/ 0 h 649"/>
                <a:gd name="T98" fmla="*/ 1 w 2132"/>
                <a:gd name="T99" fmla="*/ 0 h 649"/>
                <a:gd name="T100" fmla="*/ 1 w 2132"/>
                <a:gd name="T101" fmla="*/ 0 h 649"/>
                <a:gd name="T102" fmla="*/ 1 w 2132"/>
                <a:gd name="T103" fmla="*/ 0 h 649"/>
                <a:gd name="T104" fmla="*/ 1 w 2132"/>
                <a:gd name="T105" fmla="*/ 0 h 649"/>
                <a:gd name="T106" fmla="*/ 1 w 2132"/>
                <a:gd name="T107" fmla="*/ 0 h 649"/>
                <a:gd name="T108" fmla="*/ 1 w 2132"/>
                <a:gd name="T109" fmla="*/ 0 h 649"/>
                <a:gd name="T110" fmla="*/ 1 w 2132"/>
                <a:gd name="T111" fmla="*/ 0 h 649"/>
                <a:gd name="T112" fmla="*/ 1 w 2132"/>
                <a:gd name="T113" fmla="*/ 0 h 649"/>
                <a:gd name="T114" fmla="*/ 1 w 2132"/>
                <a:gd name="T115" fmla="*/ 0 h 649"/>
                <a:gd name="T116" fmla="*/ 1 w 2132"/>
                <a:gd name="T117" fmla="*/ 0 h 649"/>
                <a:gd name="T118" fmla="*/ 1 w 2132"/>
                <a:gd name="T119" fmla="*/ 0 h 649"/>
                <a:gd name="T120" fmla="*/ 1 w 2132"/>
                <a:gd name="T121" fmla="*/ 0 h 649"/>
                <a:gd name="T122" fmla="*/ 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16396" name="Freeform 31">
              <a:extLst>
                <a:ext uri="{FF2B5EF4-FFF2-40B4-BE49-F238E27FC236}">
                  <a16:creationId xmlns:a16="http://schemas.microsoft.com/office/drawing/2014/main" xmlns="" id="{6BCC0AD1-5800-420C-8DAA-771E8E457A3D}"/>
                </a:ext>
              </a:extLst>
            </p:cNvPr>
            <p:cNvSpPr>
              <a:spLocks noEditPoints="1"/>
            </p:cNvSpPr>
            <p:nvPr/>
          </p:nvSpPr>
          <p:spPr bwMode="auto">
            <a:xfrm>
              <a:off x="513" y="83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w="0">
              <a:solidFill>
                <a:srgbClr val="000000"/>
              </a:solidFill>
              <a:prstDash val="solid"/>
              <a:round/>
              <a:headEnd/>
              <a:tailEnd/>
            </a:ln>
          </p:spPr>
          <p:txBody>
            <a:bodyPr/>
            <a:lstStyle/>
            <a:p>
              <a:endParaRPr lang="en-US"/>
            </a:p>
          </p:txBody>
        </p:sp>
        <p:sp>
          <p:nvSpPr>
            <p:cNvPr id="16397" name="Freeform 32">
              <a:extLst>
                <a:ext uri="{FF2B5EF4-FFF2-40B4-BE49-F238E27FC236}">
                  <a16:creationId xmlns:a16="http://schemas.microsoft.com/office/drawing/2014/main" xmlns="" id="{5D082BC0-B90A-4494-B807-7D92C7EA4242}"/>
                </a:ext>
              </a:extLst>
            </p:cNvPr>
            <p:cNvSpPr>
              <a:spLocks noEditPoints="1"/>
            </p:cNvSpPr>
            <p:nvPr/>
          </p:nvSpPr>
          <p:spPr bwMode="auto">
            <a:xfrm>
              <a:off x="513" y="71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en-US"/>
            </a:p>
          </p:txBody>
        </p:sp>
      </p:grpSp>
      <p:sp>
        <p:nvSpPr>
          <p:cNvPr id="16392" name="Rectangle 5">
            <a:extLst>
              <a:ext uri="{FF2B5EF4-FFF2-40B4-BE49-F238E27FC236}">
                <a16:creationId xmlns:a16="http://schemas.microsoft.com/office/drawing/2014/main" xmlns="" id="{01E2F341-B42C-44DD-AA58-2DEA6D7F4020}"/>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a:t>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Рисунок 15">
            <a:extLst>
              <a:ext uri="{FF2B5EF4-FFF2-40B4-BE49-F238E27FC236}">
                <a16:creationId xmlns:a16="http://schemas.microsoft.com/office/drawing/2014/main" xmlns="" id="{5C3ECAB7-6602-433E-84DD-B5A3368AF395}"/>
              </a:ext>
            </a:extLst>
          </p:cNvPr>
          <p:cNvPicPr>
            <a:picLocks noChangeAspect="1"/>
          </p:cNvPicPr>
          <p:nvPr/>
        </p:nvPicPr>
        <p:blipFill>
          <a:blip r:embed="rId2"/>
          <a:stretch>
            <a:fillRect/>
          </a:stretch>
        </p:blipFill>
        <p:spPr>
          <a:xfrm>
            <a:off x="730299" y="2333465"/>
            <a:ext cx="2509789" cy="2012004"/>
          </a:xfrm>
          <a:prstGeom prst="rect">
            <a:avLst/>
          </a:prstGeom>
        </p:spPr>
      </p:pic>
      <p:sp>
        <p:nvSpPr>
          <p:cNvPr id="17410" name="Rectangle 2">
            <a:extLst>
              <a:ext uri="{FF2B5EF4-FFF2-40B4-BE49-F238E27FC236}">
                <a16:creationId xmlns:a16="http://schemas.microsoft.com/office/drawing/2014/main" xmlns="" id="{DB645C89-26C7-4B94-9678-CB04EAAFC05C}"/>
              </a:ext>
            </a:extLst>
          </p:cNvPr>
          <p:cNvSpPr>
            <a:spLocks noGrp="1" noChangeArrowheads="1"/>
          </p:cNvSpPr>
          <p:nvPr>
            <p:ph type="title"/>
          </p:nvPr>
        </p:nvSpPr>
        <p:spPr>
          <a:xfrm>
            <a:off x="3240088" y="127000"/>
            <a:ext cx="5040312" cy="647700"/>
          </a:xfrm>
        </p:spPr>
        <p:txBody>
          <a:bodyPr/>
          <a:lstStyle/>
          <a:p>
            <a:pPr algn="l" eaLnBrk="1" hangingPunct="1"/>
            <a:r>
              <a:rPr lang="ru-RU" altLang="ru-RU" sz="1300" b="1" dirty="0">
                <a:solidFill>
                  <a:schemeClr val="bg2"/>
                </a:solidFill>
                <a:latin typeface="Calibri" panose="020F0502020204030204" pitchFamily="34" charset="0"/>
              </a:rPr>
              <a:t>РАЗРАБОТКА КОНЦЕПЦИИ ОЧИСТКИ </a:t>
            </a:r>
            <a:br>
              <a:rPr lang="ru-RU" altLang="ru-RU" sz="1300" b="1" dirty="0">
                <a:solidFill>
                  <a:schemeClr val="bg2"/>
                </a:solidFill>
                <a:latin typeface="Calibri" panose="020F0502020204030204" pitchFamily="34" charset="0"/>
              </a:rPr>
            </a:br>
            <a:r>
              <a:rPr lang="ru-RU" altLang="ru-RU" sz="1300" b="1" dirty="0">
                <a:solidFill>
                  <a:schemeClr val="bg2"/>
                </a:solidFill>
                <a:latin typeface="Calibri" panose="020F0502020204030204" pitchFamily="34" charset="0"/>
              </a:rPr>
              <a:t>МАГИСТРАЛЬНОГО НЕФТЕПРОВОДА </a:t>
            </a:r>
            <a:br>
              <a:rPr lang="ru-RU" altLang="ru-RU" sz="1300" b="1" dirty="0">
                <a:solidFill>
                  <a:schemeClr val="bg2"/>
                </a:solidFill>
                <a:latin typeface="Calibri" panose="020F0502020204030204" pitchFamily="34" charset="0"/>
              </a:rPr>
            </a:br>
            <a:r>
              <a:rPr lang="ru-RU" altLang="ru-RU" sz="1300" b="1" dirty="0">
                <a:solidFill>
                  <a:schemeClr val="bg2"/>
                </a:solidFill>
                <a:latin typeface="Calibri" panose="020F0502020204030204" pitchFamily="34" charset="0"/>
              </a:rPr>
              <a:t>С УЧАСТКАМИ РАЗНОГО ДИАМЕТРА</a:t>
            </a:r>
          </a:p>
        </p:txBody>
      </p:sp>
      <p:sp>
        <p:nvSpPr>
          <p:cNvPr id="17411" name="Rectangle 5">
            <a:extLst>
              <a:ext uri="{FF2B5EF4-FFF2-40B4-BE49-F238E27FC236}">
                <a16:creationId xmlns:a16="http://schemas.microsoft.com/office/drawing/2014/main" xmlns="" id="{95AC5802-609E-4CE9-B75A-7A6A19785449}"/>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en-US" altLang="ru-RU" sz="1200"/>
              <a:t>2</a:t>
            </a:r>
            <a:endParaRPr lang="ru-RU" altLang="ru-RU" sz="1200"/>
          </a:p>
        </p:txBody>
      </p:sp>
      <p:cxnSp>
        <p:nvCxnSpPr>
          <p:cNvPr id="17412" name="AutoShape 12">
            <a:extLst>
              <a:ext uri="{FF2B5EF4-FFF2-40B4-BE49-F238E27FC236}">
                <a16:creationId xmlns:a16="http://schemas.microsoft.com/office/drawing/2014/main" xmlns="" id="{83251F63-B4ED-46C7-9832-8BDA4FDB0706}"/>
              </a:ext>
            </a:extLst>
          </p:cNvPr>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7413" name="Picture 13" descr="ТПУ_Презентация_Квадраты нижние">
            <a:extLst>
              <a:ext uri="{FF2B5EF4-FFF2-40B4-BE49-F238E27FC236}">
                <a16:creationId xmlns:a16="http://schemas.microsoft.com/office/drawing/2014/main" xmlns="" id="{3068D83C-C867-4384-9214-88510B0F27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213225"/>
            <a:ext cx="30241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414" name="Group 27">
            <a:extLst>
              <a:ext uri="{FF2B5EF4-FFF2-40B4-BE49-F238E27FC236}">
                <a16:creationId xmlns:a16="http://schemas.microsoft.com/office/drawing/2014/main" xmlns="" id="{F7E2634A-3168-442F-99B9-6C87EE42DDB0}"/>
              </a:ext>
            </a:extLst>
          </p:cNvPr>
          <p:cNvGrpSpPr>
            <a:grpSpLocks noChangeAspect="1"/>
          </p:cNvGrpSpPr>
          <p:nvPr/>
        </p:nvGrpSpPr>
        <p:grpSpPr bwMode="auto">
          <a:xfrm>
            <a:off x="282575" y="-15875"/>
            <a:ext cx="2597150" cy="952500"/>
            <a:chOff x="363" y="562"/>
            <a:chExt cx="1768" cy="648"/>
          </a:xfrm>
        </p:grpSpPr>
        <p:sp>
          <p:nvSpPr>
            <p:cNvPr id="17419" name="AutoShape 26">
              <a:extLst>
                <a:ext uri="{FF2B5EF4-FFF2-40B4-BE49-F238E27FC236}">
                  <a16:creationId xmlns:a16="http://schemas.microsoft.com/office/drawing/2014/main" xmlns="" id="{EE008207-FC94-4D80-BF31-3CFF5C747AF5}"/>
                </a:ext>
              </a:extLst>
            </p:cNvPr>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7420" name="Rectangle 29">
              <a:extLst>
                <a:ext uri="{FF2B5EF4-FFF2-40B4-BE49-F238E27FC236}">
                  <a16:creationId xmlns:a16="http://schemas.microsoft.com/office/drawing/2014/main" xmlns="" id="{1780A1D2-3C64-4D38-80BA-F26EC3323D18}"/>
                </a:ext>
              </a:extLst>
            </p:cNvPr>
            <p:cNvSpPr>
              <a:spLocks noChangeArrowheads="1"/>
            </p:cNvSpPr>
            <p:nvPr/>
          </p:nvSpPr>
          <p:spPr bwMode="auto">
            <a:xfrm>
              <a:off x="363" y="570"/>
              <a:ext cx="1766" cy="640"/>
            </a:xfrm>
            <a:prstGeom prst="rect">
              <a:avLst/>
            </a:prstGeom>
            <a:solidFill>
              <a:srgbClr val="FFFF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sp>
          <p:nvSpPr>
            <p:cNvPr id="17421" name="Freeform 30">
              <a:extLst>
                <a:ext uri="{FF2B5EF4-FFF2-40B4-BE49-F238E27FC236}">
                  <a16:creationId xmlns:a16="http://schemas.microsoft.com/office/drawing/2014/main" xmlns="" id="{07C92749-9BA9-4375-9BD1-2662CEFE08F8}"/>
                </a:ext>
              </a:extLst>
            </p:cNvPr>
            <p:cNvSpPr>
              <a:spLocks noEditPoints="1"/>
            </p:cNvSpPr>
            <p:nvPr/>
          </p:nvSpPr>
          <p:spPr bwMode="auto">
            <a:xfrm>
              <a:off x="913" y="736"/>
              <a:ext cx="1066" cy="324"/>
            </a:xfrm>
            <a:custGeom>
              <a:avLst/>
              <a:gdLst>
                <a:gd name="T0" fmla="*/ 1 w 2132"/>
                <a:gd name="T1" fmla="*/ 0 h 649"/>
                <a:gd name="T2" fmla="*/ 1 w 2132"/>
                <a:gd name="T3" fmla="*/ 0 h 649"/>
                <a:gd name="T4" fmla="*/ 1 w 2132"/>
                <a:gd name="T5" fmla="*/ 0 h 649"/>
                <a:gd name="T6" fmla="*/ 1 w 2132"/>
                <a:gd name="T7" fmla="*/ 0 h 649"/>
                <a:gd name="T8" fmla="*/ 1 w 2132"/>
                <a:gd name="T9" fmla="*/ 0 h 649"/>
                <a:gd name="T10" fmla="*/ 1 w 2132"/>
                <a:gd name="T11" fmla="*/ 0 h 649"/>
                <a:gd name="T12" fmla="*/ 1 w 2132"/>
                <a:gd name="T13" fmla="*/ 0 h 649"/>
                <a:gd name="T14" fmla="*/ 1 w 2132"/>
                <a:gd name="T15" fmla="*/ 0 h 649"/>
                <a:gd name="T16" fmla="*/ 1 w 2132"/>
                <a:gd name="T17" fmla="*/ 0 h 649"/>
                <a:gd name="T18" fmla="*/ 1 w 2132"/>
                <a:gd name="T19" fmla="*/ 0 h 649"/>
                <a:gd name="T20" fmla="*/ 1 w 2132"/>
                <a:gd name="T21" fmla="*/ 0 h 649"/>
                <a:gd name="T22" fmla="*/ 1 w 2132"/>
                <a:gd name="T23" fmla="*/ 0 h 649"/>
                <a:gd name="T24" fmla="*/ 1 w 2132"/>
                <a:gd name="T25" fmla="*/ 0 h 649"/>
                <a:gd name="T26" fmla="*/ 1 w 2132"/>
                <a:gd name="T27" fmla="*/ 0 h 649"/>
                <a:gd name="T28" fmla="*/ 1 w 2132"/>
                <a:gd name="T29" fmla="*/ 0 h 649"/>
                <a:gd name="T30" fmla="*/ 1 w 2132"/>
                <a:gd name="T31" fmla="*/ 0 h 649"/>
                <a:gd name="T32" fmla="*/ 1 w 2132"/>
                <a:gd name="T33" fmla="*/ 0 h 649"/>
                <a:gd name="T34" fmla="*/ 1 w 2132"/>
                <a:gd name="T35" fmla="*/ 0 h 649"/>
                <a:gd name="T36" fmla="*/ 1 w 2132"/>
                <a:gd name="T37" fmla="*/ 0 h 649"/>
                <a:gd name="T38" fmla="*/ 1 w 2132"/>
                <a:gd name="T39" fmla="*/ 0 h 649"/>
                <a:gd name="T40" fmla="*/ 1 w 2132"/>
                <a:gd name="T41" fmla="*/ 0 h 649"/>
                <a:gd name="T42" fmla="*/ 1 w 2132"/>
                <a:gd name="T43" fmla="*/ 0 h 649"/>
                <a:gd name="T44" fmla="*/ 1 w 2132"/>
                <a:gd name="T45" fmla="*/ 0 h 649"/>
                <a:gd name="T46" fmla="*/ 1 w 2132"/>
                <a:gd name="T47" fmla="*/ 0 h 649"/>
                <a:gd name="T48" fmla="*/ 1 w 2132"/>
                <a:gd name="T49" fmla="*/ 0 h 649"/>
                <a:gd name="T50" fmla="*/ 1 w 2132"/>
                <a:gd name="T51" fmla="*/ 0 h 649"/>
                <a:gd name="T52" fmla="*/ 1 w 2132"/>
                <a:gd name="T53" fmla="*/ 0 h 649"/>
                <a:gd name="T54" fmla="*/ 1 w 2132"/>
                <a:gd name="T55" fmla="*/ 0 h 649"/>
                <a:gd name="T56" fmla="*/ 1 w 2132"/>
                <a:gd name="T57" fmla="*/ 0 h 649"/>
                <a:gd name="T58" fmla="*/ 1 w 2132"/>
                <a:gd name="T59" fmla="*/ 0 h 649"/>
                <a:gd name="T60" fmla="*/ 1 w 2132"/>
                <a:gd name="T61" fmla="*/ 0 h 649"/>
                <a:gd name="T62" fmla="*/ 1 w 2132"/>
                <a:gd name="T63" fmla="*/ 0 h 649"/>
                <a:gd name="T64" fmla="*/ 1 w 2132"/>
                <a:gd name="T65" fmla="*/ 0 h 649"/>
                <a:gd name="T66" fmla="*/ 1 w 2132"/>
                <a:gd name="T67" fmla="*/ 0 h 649"/>
                <a:gd name="T68" fmla="*/ 1 w 2132"/>
                <a:gd name="T69" fmla="*/ 0 h 649"/>
                <a:gd name="T70" fmla="*/ 1 w 2132"/>
                <a:gd name="T71" fmla="*/ 0 h 649"/>
                <a:gd name="T72" fmla="*/ 1 w 2132"/>
                <a:gd name="T73" fmla="*/ 0 h 649"/>
                <a:gd name="T74" fmla="*/ 1 w 2132"/>
                <a:gd name="T75" fmla="*/ 0 h 649"/>
                <a:gd name="T76" fmla="*/ 1 w 2132"/>
                <a:gd name="T77" fmla="*/ 0 h 649"/>
                <a:gd name="T78" fmla="*/ 1 w 2132"/>
                <a:gd name="T79" fmla="*/ 0 h 649"/>
                <a:gd name="T80" fmla="*/ 1 w 2132"/>
                <a:gd name="T81" fmla="*/ 0 h 649"/>
                <a:gd name="T82" fmla="*/ 1 w 2132"/>
                <a:gd name="T83" fmla="*/ 0 h 649"/>
                <a:gd name="T84" fmla="*/ 1 w 2132"/>
                <a:gd name="T85" fmla="*/ 0 h 649"/>
                <a:gd name="T86" fmla="*/ 1 w 2132"/>
                <a:gd name="T87" fmla="*/ 0 h 649"/>
                <a:gd name="T88" fmla="*/ 1 w 2132"/>
                <a:gd name="T89" fmla="*/ 0 h 649"/>
                <a:gd name="T90" fmla="*/ 1 w 2132"/>
                <a:gd name="T91" fmla="*/ 0 h 649"/>
                <a:gd name="T92" fmla="*/ 1 w 2132"/>
                <a:gd name="T93" fmla="*/ 0 h 649"/>
                <a:gd name="T94" fmla="*/ 1 w 2132"/>
                <a:gd name="T95" fmla="*/ 0 h 649"/>
                <a:gd name="T96" fmla="*/ 1 w 2132"/>
                <a:gd name="T97" fmla="*/ 0 h 649"/>
                <a:gd name="T98" fmla="*/ 1 w 2132"/>
                <a:gd name="T99" fmla="*/ 0 h 649"/>
                <a:gd name="T100" fmla="*/ 1 w 2132"/>
                <a:gd name="T101" fmla="*/ 0 h 649"/>
                <a:gd name="T102" fmla="*/ 1 w 2132"/>
                <a:gd name="T103" fmla="*/ 0 h 649"/>
                <a:gd name="T104" fmla="*/ 1 w 2132"/>
                <a:gd name="T105" fmla="*/ 0 h 649"/>
                <a:gd name="T106" fmla="*/ 1 w 2132"/>
                <a:gd name="T107" fmla="*/ 0 h 649"/>
                <a:gd name="T108" fmla="*/ 1 w 2132"/>
                <a:gd name="T109" fmla="*/ 0 h 649"/>
                <a:gd name="T110" fmla="*/ 1 w 2132"/>
                <a:gd name="T111" fmla="*/ 0 h 649"/>
                <a:gd name="T112" fmla="*/ 1 w 2132"/>
                <a:gd name="T113" fmla="*/ 0 h 649"/>
                <a:gd name="T114" fmla="*/ 1 w 2132"/>
                <a:gd name="T115" fmla="*/ 0 h 649"/>
                <a:gd name="T116" fmla="*/ 1 w 2132"/>
                <a:gd name="T117" fmla="*/ 0 h 649"/>
                <a:gd name="T118" fmla="*/ 1 w 2132"/>
                <a:gd name="T119" fmla="*/ 0 h 649"/>
                <a:gd name="T120" fmla="*/ 1 w 2132"/>
                <a:gd name="T121" fmla="*/ 0 h 649"/>
                <a:gd name="T122" fmla="*/ 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17422" name="Freeform 31">
              <a:extLst>
                <a:ext uri="{FF2B5EF4-FFF2-40B4-BE49-F238E27FC236}">
                  <a16:creationId xmlns:a16="http://schemas.microsoft.com/office/drawing/2014/main" xmlns="" id="{71BFA978-9881-429A-89E2-7F31B95CA370}"/>
                </a:ext>
              </a:extLst>
            </p:cNvPr>
            <p:cNvSpPr>
              <a:spLocks noEditPoints="1"/>
            </p:cNvSpPr>
            <p:nvPr/>
          </p:nvSpPr>
          <p:spPr bwMode="auto">
            <a:xfrm>
              <a:off x="513" y="83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17423" name="Freeform 32">
              <a:extLst>
                <a:ext uri="{FF2B5EF4-FFF2-40B4-BE49-F238E27FC236}">
                  <a16:creationId xmlns:a16="http://schemas.microsoft.com/office/drawing/2014/main" xmlns="" id="{F12AEE9B-9490-4866-A206-771BFF26566A}"/>
                </a:ext>
              </a:extLst>
            </p:cNvPr>
            <p:cNvSpPr>
              <a:spLocks noEditPoints="1"/>
            </p:cNvSpPr>
            <p:nvPr/>
          </p:nvSpPr>
          <p:spPr bwMode="auto">
            <a:xfrm>
              <a:off x="513" y="71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en-US"/>
            </a:p>
          </p:txBody>
        </p:sp>
      </p:grpSp>
      <p:sp>
        <p:nvSpPr>
          <p:cNvPr id="17415" name="Объект 1">
            <a:extLst>
              <a:ext uri="{FF2B5EF4-FFF2-40B4-BE49-F238E27FC236}">
                <a16:creationId xmlns:a16="http://schemas.microsoft.com/office/drawing/2014/main" xmlns="" id="{0697E323-9456-4C4F-B256-BE6B306B191A}"/>
              </a:ext>
            </a:extLst>
          </p:cNvPr>
          <p:cNvSpPr>
            <a:spLocks noGrp="1" noChangeArrowheads="1"/>
          </p:cNvSpPr>
          <p:nvPr>
            <p:ph idx="1"/>
          </p:nvPr>
        </p:nvSpPr>
        <p:spPr>
          <a:xfrm>
            <a:off x="1512888" y="874713"/>
            <a:ext cx="5549900" cy="471487"/>
          </a:xfrm>
        </p:spPr>
        <p:txBody>
          <a:bodyPr/>
          <a:lstStyle/>
          <a:p>
            <a:pPr marL="0" indent="0" algn="ctr">
              <a:buFontTx/>
              <a:buNone/>
            </a:pPr>
            <a:r>
              <a:rPr lang="ru-RU" altLang="ru-RU" sz="2000" b="1">
                <a:solidFill>
                  <a:srgbClr val="5AB414"/>
                </a:solidFill>
              </a:rPr>
              <a:t>Актуальность </a:t>
            </a:r>
          </a:p>
        </p:txBody>
      </p:sp>
      <p:sp>
        <p:nvSpPr>
          <p:cNvPr id="17417" name="Rectangle 9">
            <a:extLst>
              <a:ext uri="{FF2B5EF4-FFF2-40B4-BE49-F238E27FC236}">
                <a16:creationId xmlns:a16="http://schemas.microsoft.com/office/drawing/2014/main" xmlns="" id="{FA23C57D-2134-477A-869E-BEDEA808CAF3}"/>
              </a:ext>
            </a:extLst>
          </p:cNvPr>
          <p:cNvSpPr>
            <a:spLocks noChangeArrowheads="1"/>
          </p:cNvSpPr>
          <p:nvPr/>
        </p:nvSpPr>
        <p:spPr bwMode="auto">
          <a:xfrm>
            <a:off x="0" y="9477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pic>
        <p:nvPicPr>
          <p:cNvPr id="17418" name="Рисунок 1">
            <a:extLst>
              <a:ext uri="{FF2B5EF4-FFF2-40B4-BE49-F238E27FC236}">
                <a16:creationId xmlns:a16="http://schemas.microsoft.com/office/drawing/2014/main" xmlns="" id="{84E32393-CF84-4FC0-B2D6-44CF1CD26DA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4278"/>
          <a:stretch/>
        </p:blipFill>
        <p:spPr bwMode="auto">
          <a:xfrm>
            <a:off x="4849123" y="2730504"/>
            <a:ext cx="3150877" cy="180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782409" y="1251485"/>
            <a:ext cx="8002468" cy="1323439"/>
          </a:xfrm>
          <a:prstGeom prst="rect">
            <a:avLst/>
          </a:prstGeom>
        </p:spPr>
        <p:txBody>
          <a:bodyPr wrap="square">
            <a:spAutoFit/>
          </a:bodyPr>
          <a:lstStyle/>
          <a:p>
            <a:pPr algn="ctr" eaLnBrk="1" hangingPunct="1"/>
            <a:r>
              <a:rPr lang="ru-RU" altLang="ru-RU" sz="1600" dirty="0">
                <a:ea typeface="Times New Roman" panose="02020603050405020304" pitchFamily="18" charset="0"/>
                <a:cs typeface="Arial" panose="020B0604020202020204" pitchFamily="34" charset="0"/>
              </a:rPr>
              <a:t>Об актуальности данной </a:t>
            </a:r>
            <a:r>
              <a:rPr lang="ru-RU" altLang="ru-RU" sz="1600" dirty="0" smtClean="0">
                <a:ea typeface="Times New Roman" panose="02020603050405020304" pitchFamily="18" charset="0"/>
                <a:cs typeface="Arial" panose="020B0604020202020204" pitchFamily="34" charset="0"/>
              </a:rPr>
              <a:t>темы   свидетельствует </a:t>
            </a:r>
            <a:r>
              <a:rPr lang="ru-RU" altLang="ru-RU" sz="1600" dirty="0">
                <a:ea typeface="Times New Roman" panose="02020603050405020304" pitchFamily="18" charset="0"/>
                <a:cs typeface="Arial" panose="020B0604020202020204" pitchFamily="34" charset="0"/>
              </a:rPr>
              <a:t>тот факт, что 94 % скважин механизированного фонда работают в осложненных условиях в связи с их загрязнением твердыми </a:t>
            </a:r>
            <a:r>
              <a:rPr lang="ru-RU" altLang="ru-RU" sz="1600" dirty="0" smtClean="0">
                <a:ea typeface="Times New Roman" panose="02020603050405020304" pitchFamily="18" charset="0"/>
                <a:cs typeface="Arial" panose="020B0604020202020204" pitchFamily="34" charset="0"/>
              </a:rPr>
              <a:t>отложениями. </a:t>
            </a:r>
            <a:r>
              <a:rPr lang="ru-RU" sz="1600" dirty="0" smtClean="0"/>
              <a:t>Необходимо </a:t>
            </a:r>
            <a:r>
              <a:rPr lang="ru-RU" sz="1600" dirty="0"/>
              <a:t>найти </a:t>
            </a:r>
            <a:r>
              <a:rPr lang="ru-RU" sz="1600" dirty="0" smtClean="0"/>
              <a:t>решение проблемы, </a:t>
            </a:r>
            <a:r>
              <a:rPr lang="ru-RU" sz="1600" dirty="0"/>
              <a:t>которое позволило бы растворить отложение солей и восстановить </a:t>
            </a:r>
            <a:r>
              <a:rPr lang="ru-RU" sz="1600" dirty="0" smtClean="0"/>
              <a:t>    максимальный </a:t>
            </a:r>
            <a:r>
              <a:rPr lang="ru-RU" sz="1600" dirty="0"/>
              <a:t>уровень </a:t>
            </a:r>
            <a:r>
              <a:rPr lang="ru-RU" sz="1600" dirty="0" smtClean="0"/>
              <a:t>добычи.</a:t>
            </a:r>
            <a:endParaRPr lang="ru-RU" altLang="ru-RU" sz="1600" dirty="0">
              <a:ea typeface="Times New Roman" panose="02020603050405020304" pitchFamily="18" charset="0"/>
              <a:cs typeface="Arial" panose="020B0604020202020204" pitchFamily="34" charset="0"/>
            </a:endParaRPr>
          </a:p>
        </p:txBody>
      </p:sp>
      <p:sp>
        <p:nvSpPr>
          <p:cNvPr id="3" name="Прямоугольник 2"/>
          <p:cNvSpPr/>
          <p:nvPr/>
        </p:nvSpPr>
        <p:spPr>
          <a:xfrm>
            <a:off x="1126206" y="4448760"/>
            <a:ext cx="2810449" cy="338554"/>
          </a:xfrm>
          <a:prstGeom prst="rect">
            <a:avLst/>
          </a:prstGeom>
        </p:spPr>
        <p:txBody>
          <a:bodyPr wrap="none">
            <a:spAutoFit/>
          </a:bodyPr>
          <a:lstStyle/>
          <a:p>
            <a:pPr algn="ctr" eaLnBrk="1" hangingPunct="1"/>
            <a:r>
              <a:rPr lang="ru-RU" altLang="ru-RU" sz="1600" dirty="0">
                <a:ea typeface="Times New Roman" panose="02020603050405020304" pitchFamily="18" charset="0"/>
                <a:cs typeface="Arial" panose="020B0604020202020204" pitchFamily="34" charset="0"/>
              </a:rPr>
              <a:t>Состав отложения в трубах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xmlns="" id="{DB645C89-26C7-4B94-9678-CB04EAAFC05C}"/>
              </a:ext>
            </a:extLst>
          </p:cNvPr>
          <p:cNvSpPr>
            <a:spLocks noGrp="1" noChangeArrowheads="1"/>
          </p:cNvSpPr>
          <p:nvPr>
            <p:ph type="title"/>
          </p:nvPr>
        </p:nvSpPr>
        <p:spPr>
          <a:xfrm>
            <a:off x="3240088" y="127000"/>
            <a:ext cx="5040312" cy="647700"/>
          </a:xfrm>
        </p:spPr>
        <p:txBody>
          <a:bodyPr/>
          <a:lstStyle/>
          <a:p>
            <a:pPr algn="l" eaLnBrk="1" hangingPunct="1"/>
            <a:r>
              <a:rPr lang="ru-RU" altLang="ru-RU" sz="1300" b="1" dirty="0">
                <a:solidFill>
                  <a:schemeClr val="bg2"/>
                </a:solidFill>
                <a:latin typeface="Calibri" panose="020F0502020204030204" pitchFamily="34" charset="0"/>
              </a:rPr>
              <a:t>РАЗРАБОТКА КОНЦЕПЦИИ ОЧИСТКИ </a:t>
            </a:r>
            <a:br>
              <a:rPr lang="ru-RU" altLang="ru-RU" sz="1300" b="1" dirty="0">
                <a:solidFill>
                  <a:schemeClr val="bg2"/>
                </a:solidFill>
                <a:latin typeface="Calibri" panose="020F0502020204030204" pitchFamily="34" charset="0"/>
              </a:rPr>
            </a:br>
            <a:r>
              <a:rPr lang="ru-RU" altLang="ru-RU" sz="1300" b="1" dirty="0">
                <a:solidFill>
                  <a:schemeClr val="bg2"/>
                </a:solidFill>
                <a:latin typeface="Calibri" panose="020F0502020204030204" pitchFamily="34" charset="0"/>
              </a:rPr>
              <a:t>МАГИСТРАЛЬНОГО НЕФТЕПРОВОДА </a:t>
            </a:r>
            <a:br>
              <a:rPr lang="ru-RU" altLang="ru-RU" sz="1300" b="1" dirty="0">
                <a:solidFill>
                  <a:schemeClr val="bg2"/>
                </a:solidFill>
                <a:latin typeface="Calibri" panose="020F0502020204030204" pitchFamily="34" charset="0"/>
              </a:rPr>
            </a:br>
            <a:r>
              <a:rPr lang="ru-RU" altLang="ru-RU" sz="1300" b="1" dirty="0">
                <a:solidFill>
                  <a:schemeClr val="bg2"/>
                </a:solidFill>
                <a:latin typeface="Calibri" panose="020F0502020204030204" pitchFamily="34" charset="0"/>
              </a:rPr>
              <a:t>С УЧАСТКАМИ РАЗНОГО ДИАМЕТРА</a:t>
            </a:r>
          </a:p>
        </p:txBody>
      </p:sp>
      <p:sp>
        <p:nvSpPr>
          <p:cNvPr id="17411" name="Rectangle 5">
            <a:extLst>
              <a:ext uri="{FF2B5EF4-FFF2-40B4-BE49-F238E27FC236}">
                <a16:creationId xmlns:a16="http://schemas.microsoft.com/office/drawing/2014/main" xmlns="" id="{95AC5802-609E-4CE9-B75A-7A6A19785449}"/>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a:t>3</a:t>
            </a:r>
          </a:p>
        </p:txBody>
      </p:sp>
      <p:cxnSp>
        <p:nvCxnSpPr>
          <p:cNvPr id="17412" name="AutoShape 12">
            <a:extLst>
              <a:ext uri="{FF2B5EF4-FFF2-40B4-BE49-F238E27FC236}">
                <a16:creationId xmlns:a16="http://schemas.microsoft.com/office/drawing/2014/main" xmlns="" id="{83251F63-B4ED-46C7-9832-8BDA4FDB0706}"/>
              </a:ext>
            </a:extLst>
          </p:cNvPr>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7413" name="Picture 13" descr="ТПУ_Презентация_Квадраты нижние">
            <a:extLst>
              <a:ext uri="{FF2B5EF4-FFF2-40B4-BE49-F238E27FC236}">
                <a16:creationId xmlns:a16="http://schemas.microsoft.com/office/drawing/2014/main" xmlns="" id="{3068D83C-C867-4384-9214-88510B0F27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13225"/>
            <a:ext cx="30241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414" name="Group 27">
            <a:extLst>
              <a:ext uri="{FF2B5EF4-FFF2-40B4-BE49-F238E27FC236}">
                <a16:creationId xmlns:a16="http://schemas.microsoft.com/office/drawing/2014/main" xmlns="" id="{F7E2634A-3168-442F-99B9-6C87EE42DDB0}"/>
              </a:ext>
            </a:extLst>
          </p:cNvPr>
          <p:cNvGrpSpPr>
            <a:grpSpLocks noChangeAspect="1"/>
          </p:cNvGrpSpPr>
          <p:nvPr/>
        </p:nvGrpSpPr>
        <p:grpSpPr bwMode="auto">
          <a:xfrm>
            <a:off x="282575" y="-15875"/>
            <a:ext cx="2597150" cy="952500"/>
            <a:chOff x="363" y="562"/>
            <a:chExt cx="1768" cy="648"/>
          </a:xfrm>
        </p:grpSpPr>
        <p:sp>
          <p:nvSpPr>
            <p:cNvPr id="17419" name="AutoShape 26">
              <a:extLst>
                <a:ext uri="{FF2B5EF4-FFF2-40B4-BE49-F238E27FC236}">
                  <a16:creationId xmlns:a16="http://schemas.microsoft.com/office/drawing/2014/main" xmlns="" id="{EE008207-FC94-4D80-BF31-3CFF5C747AF5}"/>
                </a:ext>
              </a:extLst>
            </p:cNvPr>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7420" name="Rectangle 29">
              <a:extLst>
                <a:ext uri="{FF2B5EF4-FFF2-40B4-BE49-F238E27FC236}">
                  <a16:creationId xmlns:a16="http://schemas.microsoft.com/office/drawing/2014/main" xmlns="" id="{1780A1D2-3C64-4D38-80BA-F26EC3323D18}"/>
                </a:ext>
              </a:extLst>
            </p:cNvPr>
            <p:cNvSpPr>
              <a:spLocks noChangeArrowheads="1"/>
            </p:cNvSpPr>
            <p:nvPr/>
          </p:nvSpPr>
          <p:spPr bwMode="auto">
            <a:xfrm>
              <a:off x="363" y="570"/>
              <a:ext cx="1766" cy="640"/>
            </a:xfrm>
            <a:prstGeom prst="rect">
              <a:avLst/>
            </a:prstGeom>
            <a:solidFill>
              <a:srgbClr val="FFFF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sp>
          <p:nvSpPr>
            <p:cNvPr id="17421" name="Freeform 30">
              <a:extLst>
                <a:ext uri="{FF2B5EF4-FFF2-40B4-BE49-F238E27FC236}">
                  <a16:creationId xmlns:a16="http://schemas.microsoft.com/office/drawing/2014/main" xmlns="" id="{07C92749-9BA9-4375-9BD1-2662CEFE08F8}"/>
                </a:ext>
              </a:extLst>
            </p:cNvPr>
            <p:cNvSpPr>
              <a:spLocks noEditPoints="1"/>
            </p:cNvSpPr>
            <p:nvPr/>
          </p:nvSpPr>
          <p:spPr bwMode="auto">
            <a:xfrm>
              <a:off x="913" y="736"/>
              <a:ext cx="1066" cy="324"/>
            </a:xfrm>
            <a:custGeom>
              <a:avLst/>
              <a:gdLst>
                <a:gd name="T0" fmla="*/ 1 w 2132"/>
                <a:gd name="T1" fmla="*/ 0 h 649"/>
                <a:gd name="T2" fmla="*/ 1 w 2132"/>
                <a:gd name="T3" fmla="*/ 0 h 649"/>
                <a:gd name="T4" fmla="*/ 1 w 2132"/>
                <a:gd name="T5" fmla="*/ 0 h 649"/>
                <a:gd name="T6" fmla="*/ 1 w 2132"/>
                <a:gd name="T7" fmla="*/ 0 h 649"/>
                <a:gd name="T8" fmla="*/ 1 w 2132"/>
                <a:gd name="T9" fmla="*/ 0 h 649"/>
                <a:gd name="T10" fmla="*/ 1 w 2132"/>
                <a:gd name="T11" fmla="*/ 0 h 649"/>
                <a:gd name="T12" fmla="*/ 1 w 2132"/>
                <a:gd name="T13" fmla="*/ 0 h 649"/>
                <a:gd name="T14" fmla="*/ 1 w 2132"/>
                <a:gd name="T15" fmla="*/ 0 h 649"/>
                <a:gd name="T16" fmla="*/ 1 w 2132"/>
                <a:gd name="T17" fmla="*/ 0 h 649"/>
                <a:gd name="T18" fmla="*/ 1 w 2132"/>
                <a:gd name="T19" fmla="*/ 0 h 649"/>
                <a:gd name="T20" fmla="*/ 1 w 2132"/>
                <a:gd name="T21" fmla="*/ 0 h 649"/>
                <a:gd name="T22" fmla="*/ 1 w 2132"/>
                <a:gd name="T23" fmla="*/ 0 h 649"/>
                <a:gd name="T24" fmla="*/ 1 w 2132"/>
                <a:gd name="T25" fmla="*/ 0 h 649"/>
                <a:gd name="T26" fmla="*/ 1 w 2132"/>
                <a:gd name="T27" fmla="*/ 0 h 649"/>
                <a:gd name="T28" fmla="*/ 1 w 2132"/>
                <a:gd name="T29" fmla="*/ 0 h 649"/>
                <a:gd name="T30" fmla="*/ 1 w 2132"/>
                <a:gd name="T31" fmla="*/ 0 h 649"/>
                <a:gd name="T32" fmla="*/ 1 w 2132"/>
                <a:gd name="T33" fmla="*/ 0 h 649"/>
                <a:gd name="T34" fmla="*/ 1 w 2132"/>
                <a:gd name="T35" fmla="*/ 0 h 649"/>
                <a:gd name="T36" fmla="*/ 1 w 2132"/>
                <a:gd name="T37" fmla="*/ 0 h 649"/>
                <a:gd name="T38" fmla="*/ 1 w 2132"/>
                <a:gd name="T39" fmla="*/ 0 h 649"/>
                <a:gd name="T40" fmla="*/ 1 w 2132"/>
                <a:gd name="T41" fmla="*/ 0 h 649"/>
                <a:gd name="T42" fmla="*/ 1 w 2132"/>
                <a:gd name="T43" fmla="*/ 0 h 649"/>
                <a:gd name="T44" fmla="*/ 1 w 2132"/>
                <a:gd name="T45" fmla="*/ 0 h 649"/>
                <a:gd name="T46" fmla="*/ 1 w 2132"/>
                <a:gd name="T47" fmla="*/ 0 h 649"/>
                <a:gd name="T48" fmla="*/ 1 w 2132"/>
                <a:gd name="T49" fmla="*/ 0 h 649"/>
                <a:gd name="T50" fmla="*/ 1 w 2132"/>
                <a:gd name="T51" fmla="*/ 0 h 649"/>
                <a:gd name="T52" fmla="*/ 1 w 2132"/>
                <a:gd name="T53" fmla="*/ 0 h 649"/>
                <a:gd name="T54" fmla="*/ 1 w 2132"/>
                <a:gd name="T55" fmla="*/ 0 h 649"/>
                <a:gd name="T56" fmla="*/ 1 w 2132"/>
                <a:gd name="T57" fmla="*/ 0 h 649"/>
                <a:gd name="T58" fmla="*/ 1 w 2132"/>
                <a:gd name="T59" fmla="*/ 0 h 649"/>
                <a:gd name="T60" fmla="*/ 1 w 2132"/>
                <a:gd name="T61" fmla="*/ 0 h 649"/>
                <a:gd name="T62" fmla="*/ 1 w 2132"/>
                <a:gd name="T63" fmla="*/ 0 h 649"/>
                <a:gd name="T64" fmla="*/ 1 w 2132"/>
                <a:gd name="T65" fmla="*/ 0 h 649"/>
                <a:gd name="T66" fmla="*/ 1 w 2132"/>
                <a:gd name="T67" fmla="*/ 0 h 649"/>
                <a:gd name="T68" fmla="*/ 1 w 2132"/>
                <a:gd name="T69" fmla="*/ 0 h 649"/>
                <a:gd name="T70" fmla="*/ 1 w 2132"/>
                <a:gd name="T71" fmla="*/ 0 h 649"/>
                <a:gd name="T72" fmla="*/ 1 w 2132"/>
                <a:gd name="T73" fmla="*/ 0 h 649"/>
                <a:gd name="T74" fmla="*/ 1 w 2132"/>
                <a:gd name="T75" fmla="*/ 0 h 649"/>
                <a:gd name="T76" fmla="*/ 1 w 2132"/>
                <a:gd name="T77" fmla="*/ 0 h 649"/>
                <a:gd name="T78" fmla="*/ 1 w 2132"/>
                <a:gd name="T79" fmla="*/ 0 h 649"/>
                <a:gd name="T80" fmla="*/ 1 w 2132"/>
                <a:gd name="T81" fmla="*/ 0 h 649"/>
                <a:gd name="T82" fmla="*/ 1 w 2132"/>
                <a:gd name="T83" fmla="*/ 0 h 649"/>
                <a:gd name="T84" fmla="*/ 1 w 2132"/>
                <a:gd name="T85" fmla="*/ 0 h 649"/>
                <a:gd name="T86" fmla="*/ 1 w 2132"/>
                <a:gd name="T87" fmla="*/ 0 h 649"/>
                <a:gd name="T88" fmla="*/ 1 w 2132"/>
                <a:gd name="T89" fmla="*/ 0 h 649"/>
                <a:gd name="T90" fmla="*/ 1 w 2132"/>
                <a:gd name="T91" fmla="*/ 0 h 649"/>
                <a:gd name="T92" fmla="*/ 1 w 2132"/>
                <a:gd name="T93" fmla="*/ 0 h 649"/>
                <a:gd name="T94" fmla="*/ 1 w 2132"/>
                <a:gd name="T95" fmla="*/ 0 h 649"/>
                <a:gd name="T96" fmla="*/ 1 w 2132"/>
                <a:gd name="T97" fmla="*/ 0 h 649"/>
                <a:gd name="T98" fmla="*/ 1 w 2132"/>
                <a:gd name="T99" fmla="*/ 0 h 649"/>
                <a:gd name="T100" fmla="*/ 1 w 2132"/>
                <a:gd name="T101" fmla="*/ 0 h 649"/>
                <a:gd name="T102" fmla="*/ 1 w 2132"/>
                <a:gd name="T103" fmla="*/ 0 h 649"/>
                <a:gd name="T104" fmla="*/ 1 w 2132"/>
                <a:gd name="T105" fmla="*/ 0 h 649"/>
                <a:gd name="T106" fmla="*/ 1 w 2132"/>
                <a:gd name="T107" fmla="*/ 0 h 649"/>
                <a:gd name="T108" fmla="*/ 1 w 2132"/>
                <a:gd name="T109" fmla="*/ 0 h 649"/>
                <a:gd name="T110" fmla="*/ 1 w 2132"/>
                <a:gd name="T111" fmla="*/ 0 h 649"/>
                <a:gd name="T112" fmla="*/ 1 w 2132"/>
                <a:gd name="T113" fmla="*/ 0 h 649"/>
                <a:gd name="T114" fmla="*/ 1 w 2132"/>
                <a:gd name="T115" fmla="*/ 0 h 649"/>
                <a:gd name="T116" fmla="*/ 1 w 2132"/>
                <a:gd name="T117" fmla="*/ 0 h 649"/>
                <a:gd name="T118" fmla="*/ 1 w 2132"/>
                <a:gd name="T119" fmla="*/ 0 h 649"/>
                <a:gd name="T120" fmla="*/ 1 w 2132"/>
                <a:gd name="T121" fmla="*/ 0 h 649"/>
                <a:gd name="T122" fmla="*/ 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17422" name="Freeform 31">
              <a:extLst>
                <a:ext uri="{FF2B5EF4-FFF2-40B4-BE49-F238E27FC236}">
                  <a16:creationId xmlns:a16="http://schemas.microsoft.com/office/drawing/2014/main" xmlns="" id="{71BFA978-9881-429A-89E2-7F31B95CA370}"/>
                </a:ext>
              </a:extLst>
            </p:cNvPr>
            <p:cNvSpPr>
              <a:spLocks noEditPoints="1"/>
            </p:cNvSpPr>
            <p:nvPr/>
          </p:nvSpPr>
          <p:spPr bwMode="auto">
            <a:xfrm>
              <a:off x="513" y="83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17423" name="Freeform 32">
              <a:extLst>
                <a:ext uri="{FF2B5EF4-FFF2-40B4-BE49-F238E27FC236}">
                  <a16:creationId xmlns:a16="http://schemas.microsoft.com/office/drawing/2014/main" xmlns="" id="{F12AEE9B-9490-4866-A206-771BFF26566A}"/>
                </a:ext>
              </a:extLst>
            </p:cNvPr>
            <p:cNvSpPr>
              <a:spLocks noEditPoints="1"/>
            </p:cNvSpPr>
            <p:nvPr/>
          </p:nvSpPr>
          <p:spPr bwMode="auto">
            <a:xfrm>
              <a:off x="513" y="71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en-US"/>
            </a:p>
          </p:txBody>
        </p:sp>
      </p:grpSp>
      <p:sp>
        <p:nvSpPr>
          <p:cNvPr id="17415" name="Объект 1">
            <a:extLst>
              <a:ext uri="{FF2B5EF4-FFF2-40B4-BE49-F238E27FC236}">
                <a16:creationId xmlns:a16="http://schemas.microsoft.com/office/drawing/2014/main" xmlns="" id="{0697E323-9456-4C4F-B256-BE6B306B191A}"/>
              </a:ext>
            </a:extLst>
          </p:cNvPr>
          <p:cNvSpPr>
            <a:spLocks noGrp="1" noChangeArrowheads="1"/>
          </p:cNvSpPr>
          <p:nvPr>
            <p:ph idx="1"/>
          </p:nvPr>
        </p:nvSpPr>
        <p:spPr>
          <a:xfrm>
            <a:off x="1512888" y="874713"/>
            <a:ext cx="5549900" cy="471487"/>
          </a:xfrm>
        </p:spPr>
        <p:txBody>
          <a:bodyPr/>
          <a:lstStyle/>
          <a:p>
            <a:pPr marL="0" indent="0" algn="ctr">
              <a:buFontTx/>
              <a:buNone/>
            </a:pPr>
            <a:r>
              <a:rPr lang="ru-RU" altLang="ru-RU" sz="2000" b="1" dirty="0" smtClean="0">
                <a:solidFill>
                  <a:srgbClr val="5AB414"/>
                </a:solidFill>
              </a:rPr>
              <a:t>Актуальность</a:t>
            </a:r>
            <a:endParaRPr lang="ru-RU" altLang="ru-RU" sz="2000" b="1" dirty="0">
              <a:solidFill>
                <a:srgbClr val="5AB414"/>
              </a:solidFill>
            </a:endParaRPr>
          </a:p>
        </p:txBody>
      </p:sp>
      <p:sp>
        <p:nvSpPr>
          <p:cNvPr id="17417" name="Rectangle 9">
            <a:extLst>
              <a:ext uri="{FF2B5EF4-FFF2-40B4-BE49-F238E27FC236}">
                <a16:creationId xmlns:a16="http://schemas.microsoft.com/office/drawing/2014/main" xmlns="" id="{FA23C57D-2134-477A-869E-BEDEA808CAF3}"/>
              </a:ext>
            </a:extLst>
          </p:cNvPr>
          <p:cNvSpPr>
            <a:spLocks noChangeArrowheads="1"/>
          </p:cNvSpPr>
          <p:nvPr/>
        </p:nvSpPr>
        <p:spPr bwMode="auto">
          <a:xfrm>
            <a:off x="0" y="9477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sp>
        <p:nvSpPr>
          <p:cNvPr id="3" name="Прямоугольник 2"/>
          <p:cNvSpPr/>
          <p:nvPr/>
        </p:nvSpPr>
        <p:spPr>
          <a:xfrm>
            <a:off x="863997" y="1180630"/>
            <a:ext cx="6552728" cy="1169551"/>
          </a:xfrm>
          <a:prstGeom prst="rect">
            <a:avLst/>
          </a:prstGeom>
        </p:spPr>
        <p:txBody>
          <a:bodyPr wrap="square">
            <a:spAutoFit/>
          </a:bodyPr>
          <a:lstStyle/>
          <a:p>
            <a:r>
              <a:rPr lang="ru-RU" sz="1400" b="1" dirty="0" smtClean="0"/>
              <a:t>Из-за неэффективности нынешних методов очистки большая часть скважин по добыче нефти, а также магистральные трубопроводы работают в осложнённых условиях. Сильно понижается их проводимость и количество добываемых ресурсов. Эксплуатационный срок снижается, это выливается в новые расходы.</a:t>
            </a:r>
            <a:endParaRPr lang="ru-RU" sz="1400" b="1" dirty="0"/>
          </a:p>
        </p:txBody>
      </p:sp>
      <p:sp>
        <p:nvSpPr>
          <p:cNvPr id="2" name="TextBox 1"/>
          <p:cNvSpPr txBox="1"/>
          <p:nvPr/>
        </p:nvSpPr>
        <p:spPr>
          <a:xfrm>
            <a:off x="735555" y="2470580"/>
            <a:ext cx="4304906" cy="1938992"/>
          </a:xfrm>
          <a:prstGeom prst="rect">
            <a:avLst/>
          </a:prstGeom>
          <a:noFill/>
        </p:spPr>
        <p:txBody>
          <a:bodyPr wrap="square" rtlCol="0">
            <a:spAutoFit/>
          </a:bodyPr>
          <a:lstStyle/>
          <a:p>
            <a:r>
              <a:rPr lang="ru-RU" dirty="0" smtClean="0"/>
              <a:t>Данная проблема была частично решена в таких регионах, как Малайзия, Ангола, Западная Сибирь. Там ввиду большого количества отлагающихся веществ в составе нефти</a:t>
            </a:r>
            <a:r>
              <a:rPr lang="ru-RU" dirty="0"/>
              <a:t> </a:t>
            </a:r>
            <a:r>
              <a:rPr lang="ru-RU" dirty="0" smtClean="0"/>
              <a:t>количество </a:t>
            </a:r>
            <a:r>
              <a:rPr lang="ru-RU" dirty="0"/>
              <a:t>добываемых ресурсов </a:t>
            </a:r>
            <a:r>
              <a:rPr lang="ru-RU" dirty="0" smtClean="0"/>
              <a:t>стремительно уменьшалось, пока не были пересмотрены используемые методы очистки.</a:t>
            </a:r>
            <a:endParaRPr lang="ru-RU" dirty="0"/>
          </a:p>
        </p:txBody>
      </p:sp>
      <p:pic>
        <p:nvPicPr>
          <p:cNvPr id="5" name="Рисунок 4"/>
          <p:cNvPicPr>
            <a:picLocks noChangeAspect="1"/>
          </p:cNvPicPr>
          <p:nvPr/>
        </p:nvPicPr>
        <p:blipFill>
          <a:blip r:embed="rId3"/>
          <a:stretch>
            <a:fillRect/>
          </a:stretch>
        </p:blipFill>
        <p:spPr>
          <a:xfrm>
            <a:off x="5128316" y="2465253"/>
            <a:ext cx="2874676" cy="1862790"/>
          </a:xfrm>
          <a:prstGeom prst="rect">
            <a:avLst/>
          </a:prstGeom>
        </p:spPr>
      </p:pic>
    </p:spTree>
    <p:extLst>
      <p:ext uri="{BB962C8B-B14F-4D97-AF65-F5344CB8AC3E}">
        <p14:creationId xmlns:p14="http://schemas.microsoft.com/office/powerpoint/2010/main" val="3162927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xmlns="" id="{DB645C89-26C7-4B94-9678-CB04EAAFC05C}"/>
              </a:ext>
            </a:extLst>
          </p:cNvPr>
          <p:cNvSpPr>
            <a:spLocks noGrp="1" noChangeArrowheads="1"/>
          </p:cNvSpPr>
          <p:nvPr>
            <p:ph type="title"/>
          </p:nvPr>
        </p:nvSpPr>
        <p:spPr>
          <a:xfrm>
            <a:off x="3240088" y="127000"/>
            <a:ext cx="5040312" cy="647700"/>
          </a:xfrm>
        </p:spPr>
        <p:txBody>
          <a:bodyPr/>
          <a:lstStyle/>
          <a:p>
            <a:pPr algn="l" eaLnBrk="1" hangingPunct="1"/>
            <a:r>
              <a:rPr lang="ru-RU" altLang="ru-RU" sz="1300" b="1" dirty="0">
                <a:solidFill>
                  <a:schemeClr val="bg2"/>
                </a:solidFill>
                <a:latin typeface="Calibri" panose="020F0502020204030204" pitchFamily="34" charset="0"/>
              </a:rPr>
              <a:t>РАЗРАБОТКА КОНЦЕПЦИИ ОЧИСТКИ </a:t>
            </a:r>
            <a:br>
              <a:rPr lang="ru-RU" altLang="ru-RU" sz="1300" b="1" dirty="0">
                <a:solidFill>
                  <a:schemeClr val="bg2"/>
                </a:solidFill>
                <a:latin typeface="Calibri" panose="020F0502020204030204" pitchFamily="34" charset="0"/>
              </a:rPr>
            </a:br>
            <a:r>
              <a:rPr lang="ru-RU" altLang="ru-RU" sz="1300" b="1" dirty="0">
                <a:solidFill>
                  <a:schemeClr val="bg2"/>
                </a:solidFill>
                <a:latin typeface="Calibri" panose="020F0502020204030204" pitchFamily="34" charset="0"/>
              </a:rPr>
              <a:t>МАГИСТРАЛЬНОГО НЕФТЕПРОВОДА </a:t>
            </a:r>
            <a:br>
              <a:rPr lang="ru-RU" altLang="ru-RU" sz="1300" b="1" dirty="0">
                <a:solidFill>
                  <a:schemeClr val="bg2"/>
                </a:solidFill>
                <a:latin typeface="Calibri" panose="020F0502020204030204" pitchFamily="34" charset="0"/>
              </a:rPr>
            </a:br>
            <a:r>
              <a:rPr lang="ru-RU" altLang="ru-RU" sz="1300" b="1" dirty="0">
                <a:solidFill>
                  <a:schemeClr val="bg2"/>
                </a:solidFill>
                <a:latin typeface="Calibri" panose="020F0502020204030204" pitchFamily="34" charset="0"/>
              </a:rPr>
              <a:t>С УЧАСТКАМИ РАЗНОГО ДИАМЕТРА</a:t>
            </a:r>
          </a:p>
        </p:txBody>
      </p:sp>
      <p:sp>
        <p:nvSpPr>
          <p:cNvPr id="17411" name="Rectangle 5">
            <a:extLst>
              <a:ext uri="{FF2B5EF4-FFF2-40B4-BE49-F238E27FC236}">
                <a16:creationId xmlns:a16="http://schemas.microsoft.com/office/drawing/2014/main" xmlns="" id="{95AC5802-609E-4CE9-B75A-7A6A19785449}"/>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a:t>4</a:t>
            </a:r>
          </a:p>
        </p:txBody>
      </p:sp>
      <p:cxnSp>
        <p:nvCxnSpPr>
          <p:cNvPr id="17412" name="AutoShape 12">
            <a:extLst>
              <a:ext uri="{FF2B5EF4-FFF2-40B4-BE49-F238E27FC236}">
                <a16:creationId xmlns:a16="http://schemas.microsoft.com/office/drawing/2014/main" xmlns="" id="{83251F63-B4ED-46C7-9832-8BDA4FDB0706}"/>
              </a:ext>
            </a:extLst>
          </p:cNvPr>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7413" name="Picture 13" descr="ТПУ_Презентация_Квадраты нижние">
            <a:extLst>
              <a:ext uri="{FF2B5EF4-FFF2-40B4-BE49-F238E27FC236}">
                <a16:creationId xmlns:a16="http://schemas.microsoft.com/office/drawing/2014/main" xmlns="" id="{3068D83C-C867-4384-9214-88510B0F27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13225"/>
            <a:ext cx="30241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414" name="Group 27">
            <a:extLst>
              <a:ext uri="{FF2B5EF4-FFF2-40B4-BE49-F238E27FC236}">
                <a16:creationId xmlns:a16="http://schemas.microsoft.com/office/drawing/2014/main" xmlns="" id="{F7E2634A-3168-442F-99B9-6C87EE42DDB0}"/>
              </a:ext>
            </a:extLst>
          </p:cNvPr>
          <p:cNvGrpSpPr>
            <a:grpSpLocks noChangeAspect="1"/>
          </p:cNvGrpSpPr>
          <p:nvPr/>
        </p:nvGrpSpPr>
        <p:grpSpPr bwMode="auto">
          <a:xfrm>
            <a:off x="282575" y="-15875"/>
            <a:ext cx="2597150" cy="952500"/>
            <a:chOff x="363" y="562"/>
            <a:chExt cx="1768" cy="648"/>
          </a:xfrm>
        </p:grpSpPr>
        <p:sp>
          <p:nvSpPr>
            <p:cNvPr id="17419" name="AutoShape 26">
              <a:extLst>
                <a:ext uri="{FF2B5EF4-FFF2-40B4-BE49-F238E27FC236}">
                  <a16:creationId xmlns:a16="http://schemas.microsoft.com/office/drawing/2014/main" xmlns="" id="{EE008207-FC94-4D80-BF31-3CFF5C747AF5}"/>
                </a:ext>
              </a:extLst>
            </p:cNvPr>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7420" name="Rectangle 29">
              <a:extLst>
                <a:ext uri="{FF2B5EF4-FFF2-40B4-BE49-F238E27FC236}">
                  <a16:creationId xmlns:a16="http://schemas.microsoft.com/office/drawing/2014/main" xmlns="" id="{1780A1D2-3C64-4D38-80BA-F26EC3323D18}"/>
                </a:ext>
              </a:extLst>
            </p:cNvPr>
            <p:cNvSpPr>
              <a:spLocks noChangeArrowheads="1"/>
            </p:cNvSpPr>
            <p:nvPr/>
          </p:nvSpPr>
          <p:spPr bwMode="auto">
            <a:xfrm>
              <a:off x="363" y="570"/>
              <a:ext cx="1766" cy="640"/>
            </a:xfrm>
            <a:prstGeom prst="rect">
              <a:avLst/>
            </a:prstGeom>
            <a:solidFill>
              <a:srgbClr val="FFFF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sp>
          <p:nvSpPr>
            <p:cNvPr id="17421" name="Freeform 30">
              <a:extLst>
                <a:ext uri="{FF2B5EF4-FFF2-40B4-BE49-F238E27FC236}">
                  <a16:creationId xmlns:a16="http://schemas.microsoft.com/office/drawing/2014/main" xmlns="" id="{07C92749-9BA9-4375-9BD1-2662CEFE08F8}"/>
                </a:ext>
              </a:extLst>
            </p:cNvPr>
            <p:cNvSpPr>
              <a:spLocks noEditPoints="1"/>
            </p:cNvSpPr>
            <p:nvPr/>
          </p:nvSpPr>
          <p:spPr bwMode="auto">
            <a:xfrm>
              <a:off x="913" y="736"/>
              <a:ext cx="1066" cy="324"/>
            </a:xfrm>
            <a:custGeom>
              <a:avLst/>
              <a:gdLst>
                <a:gd name="T0" fmla="*/ 1 w 2132"/>
                <a:gd name="T1" fmla="*/ 0 h 649"/>
                <a:gd name="T2" fmla="*/ 1 w 2132"/>
                <a:gd name="T3" fmla="*/ 0 h 649"/>
                <a:gd name="T4" fmla="*/ 1 w 2132"/>
                <a:gd name="T5" fmla="*/ 0 h 649"/>
                <a:gd name="T6" fmla="*/ 1 w 2132"/>
                <a:gd name="T7" fmla="*/ 0 h 649"/>
                <a:gd name="T8" fmla="*/ 1 w 2132"/>
                <a:gd name="T9" fmla="*/ 0 h 649"/>
                <a:gd name="T10" fmla="*/ 1 w 2132"/>
                <a:gd name="T11" fmla="*/ 0 h 649"/>
                <a:gd name="T12" fmla="*/ 1 w 2132"/>
                <a:gd name="T13" fmla="*/ 0 h 649"/>
                <a:gd name="T14" fmla="*/ 1 w 2132"/>
                <a:gd name="T15" fmla="*/ 0 h 649"/>
                <a:gd name="T16" fmla="*/ 1 w 2132"/>
                <a:gd name="T17" fmla="*/ 0 h 649"/>
                <a:gd name="T18" fmla="*/ 1 w 2132"/>
                <a:gd name="T19" fmla="*/ 0 h 649"/>
                <a:gd name="T20" fmla="*/ 1 w 2132"/>
                <a:gd name="T21" fmla="*/ 0 h 649"/>
                <a:gd name="T22" fmla="*/ 1 w 2132"/>
                <a:gd name="T23" fmla="*/ 0 h 649"/>
                <a:gd name="T24" fmla="*/ 1 w 2132"/>
                <a:gd name="T25" fmla="*/ 0 h 649"/>
                <a:gd name="T26" fmla="*/ 1 w 2132"/>
                <a:gd name="T27" fmla="*/ 0 h 649"/>
                <a:gd name="T28" fmla="*/ 1 w 2132"/>
                <a:gd name="T29" fmla="*/ 0 h 649"/>
                <a:gd name="T30" fmla="*/ 1 w 2132"/>
                <a:gd name="T31" fmla="*/ 0 h 649"/>
                <a:gd name="T32" fmla="*/ 1 w 2132"/>
                <a:gd name="T33" fmla="*/ 0 h 649"/>
                <a:gd name="T34" fmla="*/ 1 w 2132"/>
                <a:gd name="T35" fmla="*/ 0 h 649"/>
                <a:gd name="T36" fmla="*/ 1 w 2132"/>
                <a:gd name="T37" fmla="*/ 0 h 649"/>
                <a:gd name="T38" fmla="*/ 1 w 2132"/>
                <a:gd name="T39" fmla="*/ 0 h 649"/>
                <a:gd name="T40" fmla="*/ 1 w 2132"/>
                <a:gd name="T41" fmla="*/ 0 h 649"/>
                <a:gd name="T42" fmla="*/ 1 w 2132"/>
                <a:gd name="T43" fmla="*/ 0 h 649"/>
                <a:gd name="T44" fmla="*/ 1 w 2132"/>
                <a:gd name="T45" fmla="*/ 0 h 649"/>
                <a:gd name="T46" fmla="*/ 1 w 2132"/>
                <a:gd name="T47" fmla="*/ 0 h 649"/>
                <a:gd name="T48" fmla="*/ 1 w 2132"/>
                <a:gd name="T49" fmla="*/ 0 h 649"/>
                <a:gd name="T50" fmla="*/ 1 w 2132"/>
                <a:gd name="T51" fmla="*/ 0 h 649"/>
                <a:gd name="T52" fmla="*/ 1 w 2132"/>
                <a:gd name="T53" fmla="*/ 0 h 649"/>
                <a:gd name="T54" fmla="*/ 1 w 2132"/>
                <a:gd name="T55" fmla="*/ 0 h 649"/>
                <a:gd name="T56" fmla="*/ 1 w 2132"/>
                <a:gd name="T57" fmla="*/ 0 h 649"/>
                <a:gd name="T58" fmla="*/ 1 w 2132"/>
                <a:gd name="T59" fmla="*/ 0 h 649"/>
                <a:gd name="T60" fmla="*/ 1 w 2132"/>
                <a:gd name="T61" fmla="*/ 0 h 649"/>
                <a:gd name="T62" fmla="*/ 1 w 2132"/>
                <a:gd name="T63" fmla="*/ 0 h 649"/>
                <a:gd name="T64" fmla="*/ 1 w 2132"/>
                <a:gd name="T65" fmla="*/ 0 h 649"/>
                <a:gd name="T66" fmla="*/ 1 w 2132"/>
                <a:gd name="T67" fmla="*/ 0 h 649"/>
                <a:gd name="T68" fmla="*/ 1 w 2132"/>
                <a:gd name="T69" fmla="*/ 0 h 649"/>
                <a:gd name="T70" fmla="*/ 1 w 2132"/>
                <a:gd name="T71" fmla="*/ 0 h 649"/>
                <a:gd name="T72" fmla="*/ 1 w 2132"/>
                <a:gd name="T73" fmla="*/ 0 h 649"/>
                <a:gd name="T74" fmla="*/ 1 w 2132"/>
                <a:gd name="T75" fmla="*/ 0 h 649"/>
                <a:gd name="T76" fmla="*/ 1 w 2132"/>
                <a:gd name="T77" fmla="*/ 0 h 649"/>
                <a:gd name="T78" fmla="*/ 1 w 2132"/>
                <a:gd name="T79" fmla="*/ 0 h 649"/>
                <a:gd name="T80" fmla="*/ 1 w 2132"/>
                <a:gd name="T81" fmla="*/ 0 h 649"/>
                <a:gd name="T82" fmla="*/ 1 w 2132"/>
                <a:gd name="T83" fmla="*/ 0 h 649"/>
                <a:gd name="T84" fmla="*/ 1 w 2132"/>
                <a:gd name="T85" fmla="*/ 0 h 649"/>
                <a:gd name="T86" fmla="*/ 1 w 2132"/>
                <a:gd name="T87" fmla="*/ 0 h 649"/>
                <a:gd name="T88" fmla="*/ 1 w 2132"/>
                <a:gd name="T89" fmla="*/ 0 h 649"/>
                <a:gd name="T90" fmla="*/ 1 w 2132"/>
                <a:gd name="T91" fmla="*/ 0 h 649"/>
                <a:gd name="T92" fmla="*/ 1 w 2132"/>
                <a:gd name="T93" fmla="*/ 0 h 649"/>
                <a:gd name="T94" fmla="*/ 1 w 2132"/>
                <a:gd name="T95" fmla="*/ 0 h 649"/>
                <a:gd name="T96" fmla="*/ 1 w 2132"/>
                <a:gd name="T97" fmla="*/ 0 h 649"/>
                <a:gd name="T98" fmla="*/ 1 w 2132"/>
                <a:gd name="T99" fmla="*/ 0 h 649"/>
                <a:gd name="T100" fmla="*/ 1 w 2132"/>
                <a:gd name="T101" fmla="*/ 0 h 649"/>
                <a:gd name="T102" fmla="*/ 1 w 2132"/>
                <a:gd name="T103" fmla="*/ 0 h 649"/>
                <a:gd name="T104" fmla="*/ 1 w 2132"/>
                <a:gd name="T105" fmla="*/ 0 h 649"/>
                <a:gd name="T106" fmla="*/ 1 w 2132"/>
                <a:gd name="T107" fmla="*/ 0 h 649"/>
                <a:gd name="T108" fmla="*/ 1 w 2132"/>
                <a:gd name="T109" fmla="*/ 0 h 649"/>
                <a:gd name="T110" fmla="*/ 1 w 2132"/>
                <a:gd name="T111" fmla="*/ 0 h 649"/>
                <a:gd name="T112" fmla="*/ 1 w 2132"/>
                <a:gd name="T113" fmla="*/ 0 h 649"/>
                <a:gd name="T114" fmla="*/ 1 w 2132"/>
                <a:gd name="T115" fmla="*/ 0 h 649"/>
                <a:gd name="T116" fmla="*/ 1 w 2132"/>
                <a:gd name="T117" fmla="*/ 0 h 649"/>
                <a:gd name="T118" fmla="*/ 1 w 2132"/>
                <a:gd name="T119" fmla="*/ 0 h 649"/>
                <a:gd name="T120" fmla="*/ 1 w 2132"/>
                <a:gd name="T121" fmla="*/ 0 h 649"/>
                <a:gd name="T122" fmla="*/ 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17422" name="Freeform 31">
              <a:extLst>
                <a:ext uri="{FF2B5EF4-FFF2-40B4-BE49-F238E27FC236}">
                  <a16:creationId xmlns:a16="http://schemas.microsoft.com/office/drawing/2014/main" xmlns="" id="{71BFA978-9881-429A-89E2-7F31B95CA370}"/>
                </a:ext>
              </a:extLst>
            </p:cNvPr>
            <p:cNvSpPr>
              <a:spLocks noEditPoints="1"/>
            </p:cNvSpPr>
            <p:nvPr/>
          </p:nvSpPr>
          <p:spPr bwMode="auto">
            <a:xfrm>
              <a:off x="513" y="83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17423" name="Freeform 32">
              <a:extLst>
                <a:ext uri="{FF2B5EF4-FFF2-40B4-BE49-F238E27FC236}">
                  <a16:creationId xmlns:a16="http://schemas.microsoft.com/office/drawing/2014/main" xmlns="" id="{F12AEE9B-9490-4866-A206-771BFF26566A}"/>
                </a:ext>
              </a:extLst>
            </p:cNvPr>
            <p:cNvSpPr>
              <a:spLocks noEditPoints="1"/>
            </p:cNvSpPr>
            <p:nvPr/>
          </p:nvSpPr>
          <p:spPr bwMode="auto">
            <a:xfrm>
              <a:off x="513" y="71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en-US"/>
            </a:p>
          </p:txBody>
        </p:sp>
      </p:grpSp>
      <p:sp>
        <p:nvSpPr>
          <p:cNvPr id="17415" name="Объект 1">
            <a:extLst>
              <a:ext uri="{FF2B5EF4-FFF2-40B4-BE49-F238E27FC236}">
                <a16:creationId xmlns:a16="http://schemas.microsoft.com/office/drawing/2014/main" xmlns="" id="{0697E323-9456-4C4F-B256-BE6B306B191A}"/>
              </a:ext>
            </a:extLst>
          </p:cNvPr>
          <p:cNvSpPr>
            <a:spLocks noGrp="1" noChangeArrowheads="1"/>
          </p:cNvSpPr>
          <p:nvPr>
            <p:ph idx="1"/>
          </p:nvPr>
        </p:nvSpPr>
        <p:spPr>
          <a:xfrm>
            <a:off x="1512888" y="874713"/>
            <a:ext cx="5549900" cy="471487"/>
          </a:xfrm>
        </p:spPr>
        <p:txBody>
          <a:bodyPr/>
          <a:lstStyle/>
          <a:p>
            <a:pPr marL="0" indent="0" algn="ctr">
              <a:buFontTx/>
              <a:buNone/>
            </a:pPr>
            <a:r>
              <a:rPr lang="ru-RU" altLang="ru-RU" sz="2000" b="1" dirty="0" smtClean="0">
                <a:solidFill>
                  <a:srgbClr val="5AB414"/>
                </a:solidFill>
              </a:rPr>
              <a:t>Актуальность</a:t>
            </a:r>
            <a:endParaRPr lang="ru-RU" altLang="ru-RU" sz="2000" b="1" dirty="0">
              <a:solidFill>
                <a:srgbClr val="5AB414"/>
              </a:solidFill>
            </a:endParaRPr>
          </a:p>
        </p:txBody>
      </p:sp>
      <p:sp>
        <p:nvSpPr>
          <p:cNvPr id="17417" name="Rectangle 9">
            <a:extLst>
              <a:ext uri="{FF2B5EF4-FFF2-40B4-BE49-F238E27FC236}">
                <a16:creationId xmlns:a16="http://schemas.microsoft.com/office/drawing/2014/main" xmlns="" id="{FA23C57D-2134-477A-869E-BEDEA808CAF3}"/>
              </a:ext>
            </a:extLst>
          </p:cNvPr>
          <p:cNvSpPr>
            <a:spLocks noChangeArrowheads="1"/>
          </p:cNvSpPr>
          <p:nvPr/>
        </p:nvSpPr>
        <p:spPr bwMode="auto">
          <a:xfrm>
            <a:off x="0" y="9477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sp>
        <p:nvSpPr>
          <p:cNvPr id="3" name="Прямоугольник 2"/>
          <p:cNvSpPr/>
          <p:nvPr/>
        </p:nvSpPr>
        <p:spPr>
          <a:xfrm>
            <a:off x="3217507" y="1320214"/>
            <a:ext cx="4199218" cy="2277547"/>
          </a:xfrm>
          <a:prstGeom prst="rect">
            <a:avLst/>
          </a:prstGeom>
        </p:spPr>
        <p:txBody>
          <a:bodyPr wrap="square">
            <a:spAutoFit/>
          </a:bodyPr>
          <a:lstStyle/>
          <a:p>
            <a:r>
              <a:rPr lang="ru-RU" altLang="ru-RU" sz="1600" b="1" dirty="0" smtClean="0"/>
              <a:t>1.Способность </a:t>
            </a:r>
            <a:r>
              <a:rPr lang="ru-RU" altLang="ru-RU" sz="1600" b="1" dirty="0"/>
              <a:t>вывести    нефтегазовую       отрасль    на   </a:t>
            </a:r>
            <a:r>
              <a:rPr lang="ru-RU" altLang="ru-RU" sz="1600" b="1" dirty="0" smtClean="0"/>
              <a:t>новый уровень</a:t>
            </a:r>
          </a:p>
          <a:p>
            <a:r>
              <a:rPr lang="ru-RU" sz="1600" b="1" dirty="0" smtClean="0"/>
              <a:t>2.</a:t>
            </a:r>
            <a:r>
              <a:rPr lang="ru-RU" altLang="ru-RU" sz="1600" b="1" dirty="0" smtClean="0"/>
              <a:t>Обеспечить </a:t>
            </a:r>
            <a:r>
              <a:rPr lang="en-US" altLang="ru-RU" sz="1600" b="1" dirty="0" smtClean="0"/>
              <a:t> </a:t>
            </a:r>
            <a:r>
              <a:rPr lang="ru-RU" altLang="ru-RU" sz="1600" b="1" dirty="0" smtClean="0"/>
              <a:t> конкурентоспособность </a:t>
            </a:r>
            <a:r>
              <a:rPr lang="en-US" altLang="ru-RU" sz="1600" b="1" dirty="0" smtClean="0"/>
              <a:t>    </a:t>
            </a:r>
            <a:r>
              <a:rPr lang="ru-RU" altLang="ru-RU" sz="1600" b="1" dirty="0" smtClean="0"/>
              <a:t>  </a:t>
            </a:r>
            <a:r>
              <a:rPr lang="en-US" altLang="ru-RU" sz="1600" b="1" dirty="0" smtClean="0"/>
              <a:t> </a:t>
            </a:r>
            <a:r>
              <a:rPr lang="ru-RU" altLang="ru-RU" sz="1600" b="1" dirty="0" smtClean="0"/>
              <a:t>  нефтяных  </a:t>
            </a:r>
            <a:r>
              <a:rPr lang="ru-RU" altLang="ru-RU" sz="1600" b="1" dirty="0"/>
              <a:t>компаний </a:t>
            </a:r>
            <a:r>
              <a:rPr lang="en-US" altLang="ru-RU" sz="1600" b="1" dirty="0"/>
              <a:t> </a:t>
            </a:r>
            <a:r>
              <a:rPr lang="ru-RU" altLang="ru-RU" sz="1600" b="1" dirty="0"/>
              <a:t> даже </a:t>
            </a:r>
            <a:r>
              <a:rPr lang="en-US" altLang="ru-RU" sz="1600" b="1" dirty="0"/>
              <a:t> </a:t>
            </a:r>
            <a:r>
              <a:rPr lang="ru-RU" altLang="ru-RU" sz="1600" b="1" dirty="0"/>
              <a:t>при </a:t>
            </a:r>
            <a:r>
              <a:rPr lang="en-US" altLang="ru-RU" sz="1600" b="1" dirty="0"/>
              <a:t> </a:t>
            </a:r>
            <a:r>
              <a:rPr lang="ru-RU" altLang="ru-RU" sz="1600" b="1" dirty="0"/>
              <a:t>работе  </a:t>
            </a:r>
            <a:r>
              <a:rPr lang="ru-RU" altLang="ru-RU" sz="1600" b="1" dirty="0" smtClean="0"/>
              <a:t>в загрязнённых , трудных условиях</a:t>
            </a:r>
          </a:p>
          <a:p>
            <a:r>
              <a:rPr lang="ru-RU" b="1" dirty="0" smtClean="0"/>
              <a:t>3.Снизить расходы на новые нефтепроводы</a:t>
            </a:r>
            <a:endParaRPr lang="ru-RU" b="1" dirty="0"/>
          </a:p>
        </p:txBody>
      </p:sp>
      <p:pic>
        <p:nvPicPr>
          <p:cNvPr id="17" name="Рисунок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41" y="1039388"/>
            <a:ext cx="2320925" cy="278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613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4">
            <a:extLst>
              <a:ext uri="{FF2B5EF4-FFF2-40B4-BE49-F238E27FC236}">
                <a16:creationId xmlns:a16="http://schemas.microsoft.com/office/drawing/2014/main" xmlns="" id="{631DBACF-0FC2-4E8F-AA9A-DF98E32BF350}"/>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a:t>5</a:t>
            </a:r>
          </a:p>
        </p:txBody>
      </p:sp>
      <p:cxnSp>
        <p:nvCxnSpPr>
          <p:cNvPr id="18436" name="AutoShape 7">
            <a:extLst>
              <a:ext uri="{FF2B5EF4-FFF2-40B4-BE49-F238E27FC236}">
                <a16:creationId xmlns:a16="http://schemas.microsoft.com/office/drawing/2014/main" xmlns="" id="{E97FFA61-5A04-47EE-848A-06966B80719B}"/>
              </a:ext>
            </a:extLst>
          </p:cNvPr>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8437" name="Picture 8" descr="ТПУ_Презентация_Квадраты нижние">
            <a:extLst>
              <a:ext uri="{FF2B5EF4-FFF2-40B4-BE49-F238E27FC236}">
                <a16:creationId xmlns:a16="http://schemas.microsoft.com/office/drawing/2014/main" xmlns="" id="{7CE06FCF-C7D5-492E-B3C8-4FCE3EBDE2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13225"/>
            <a:ext cx="30241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Rectangle 9">
            <a:extLst>
              <a:ext uri="{FF2B5EF4-FFF2-40B4-BE49-F238E27FC236}">
                <a16:creationId xmlns:a16="http://schemas.microsoft.com/office/drawing/2014/main" xmlns="" id="{B0648A7E-3A7D-4374-88C9-8D2660AA0DDE}"/>
              </a:ext>
            </a:extLst>
          </p:cNvPr>
          <p:cNvSpPr>
            <a:spLocks noChangeArrowheads="1"/>
          </p:cNvSpPr>
          <p:nvPr/>
        </p:nvSpPr>
        <p:spPr bwMode="auto">
          <a:xfrm>
            <a:off x="0" y="9477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grpSp>
        <p:nvGrpSpPr>
          <p:cNvPr id="18439" name="Group 27">
            <a:extLst>
              <a:ext uri="{FF2B5EF4-FFF2-40B4-BE49-F238E27FC236}">
                <a16:creationId xmlns:a16="http://schemas.microsoft.com/office/drawing/2014/main" xmlns="" id="{C05661A9-0A1A-45B5-8242-001C50D9AF67}"/>
              </a:ext>
            </a:extLst>
          </p:cNvPr>
          <p:cNvGrpSpPr>
            <a:grpSpLocks noChangeAspect="1"/>
          </p:cNvGrpSpPr>
          <p:nvPr/>
        </p:nvGrpSpPr>
        <p:grpSpPr bwMode="auto">
          <a:xfrm>
            <a:off x="282575" y="-15875"/>
            <a:ext cx="2597150" cy="952500"/>
            <a:chOff x="363" y="562"/>
            <a:chExt cx="1768" cy="648"/>
          </a:xfrm>
        </p:grpSpPr>
        <p:sp>
          <p:nvSpPr>
            <p:cNvPr id="18443" name="AutoShape 26">
              <a:extLst>
                <a:ext uri="{FF2B5EF4-FFF2-40B4-BE49-F238E27FC236}">
                  <a16:creationId xmlns:a16="http://schemas.microsoft.com/office/drawing/2014/main" xmlns="" id="{274EDDB2-0717-4CE9-BFF9-EFC9DB448918}"/>
                </a:ext>
              </a:extLst>
            </p:cNvPr>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8444" name="Rectangle 29">
              <a:extLst>
                <a:ext uri="{FF2B5EF4-FFF2-40B4-BE49-F238E27FC236}">
                  <a16:creationId xmlns:a16="http://schemas.microsoft.com/office/drawing/2014/main" xmlns="" id="{04574F79-E0B3-477B-BF15-80FB3ABFA08A}"/>
                </a:ext>
              </a:extLst>
            </p:cNvPr>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sp>
          <p:nvSpPr>
            <p:cNvPr id="18445" name="Freeform 30">
              <a:extLst>
                <a:ext uri="{FF2B5EF4-FFF2-40B4-BE49-F238E27FC236}">
                  <a16:creationId xmlns:a16="http://schemas.microsoft.com/office/drawing/2014/main" xmlns="" id="{445AB73D-5474-46BB-97F1-69F5F946C1B1}"/>
                </a:ext>
              </a:extLst>
            </p:cNvPr>
            <p:cNvSpPr>
              <a:spLocks noEditPoints="1"/>
            </p:cNvSpPr>
            <p:nvPr/>
          </p:nvSpPr>
          <p:spPr bwMode="auto">
            <a:xfrm>
              <a:off x="913" y="736"/>
              <a:ext cx="1066" cy="324"/>
            </a:xfrm>
            <a:custGeom>
              <a:avLst/>
              <a:gdLst>
                <a:gd name="T0" fmla="*/ 1 w 2132"/>
                <a:gd name="T1" fmla="*/ 0 h 649"/>
                <a:gd name="T2" fmla="*/ 1 w 2132"/>
                <a:gd name="T3" fmla="*/ 0 h 649"/>
                <a:gd name="T4" fmla="*/ 1 w 2132"/>
                <a:gd name="T5" fmla="*/ 0 h 649"/>
                <a:gd name="T6" fmla="*/ 1 w 2132"/>
                <a:gd name="T7" fmla="*/ 0 h 649"/>
                <a:gd name="T8" fmla="*/ 1 w 2132"/>
                <a:gd name="T9" fmla="*/ 0 h 649"/>
                <a:gd name="T10" fmla="*/ 1 w 2132"/>
                <a:gd name="T11" fmla="*/ 0 h 649"/>
                <a:gd name="T12" fmla="*/ 1 w 2132"/>
                <a:gd name="T13" fmla="*/ 0 h 649"/>
                <a:gd name="T14" fmla="*/ 1 w 2132"/>
                <a:gd name="T15" fmla="*/ 0 h 649"/>
                <a:gd name="T16" fmla="*/ 1 w 2132"/>
                <a:gd name="T17" fmla="*/ 0 h 649"/>
                <a:gd name="T18" fmla="*/ 1 w 2132"/>
                <a:gd name="T19" fmla="*/ 0 h 649"/>
                <a:gd name="T20" fmla="*/ 1 w 2132"/>
                <a:gd name="T21" fmla="*/ 0 h 649"/>
                <a:gd name="T22" fmla="*/ 1 w 2132"/>
                <a:gd name="T23" fmla="*/ 0 h 649"/>
                <a:gd name="T24" fmla="*/ 1 w 2132"/>
                <a:gd name="T25" fmla="*/ 0 h 649"/>
                <a:gd name="T26" fmla="*/ 1 w 2132"/>
                <a:gd name="T27" fmla="*/ 0 h 649"/>
                <a:gd name="T28" fmla="*/ 1 w 2132"/>
                <a:gd name="T29" fmla="*/ 0 h 649"/>
                <a:gd name="T30" fmla="*/ 1 w 2132"/>
                <a:gd name="T31" fmla="*/ 0 h 649"/>
                <a:gd name="T32" fmla="*/ 1 w 2132"/>
                <a:gd name="T33" fmla="*/ 0 h 649"/>
                <a:gd name="T34" fmla="*/ 1 w 2132"/>
                <a:gd name="T35" fmla="*/ 0 h 649"/>
                <a:gd name="T36" fmla="*/ 1 w 2132"/>
                <a:gd name="T37" fmla="*/ 0 h 649"/>
                <a:gd name="T38" fmla="*/ 1 w 2132"/>
                <a:gd name="T39" fmla="*/ 0 h 649"/>
                <a:gd name="T40" fmla="*/ 1 w 2132"/>
                <a:gd name="T41" fmla="*/ 0 h 649"/>
                <a:gd name="T42" fmla="*/ 1 w 2132"/>
                <a:gd name="T43" fmla="*/ 0 h 649"/>
                <a:gd name="T44" fmla="*/ 1 w 2132"/>
                <a:gd name="T45" fmla="*/ 0 h 649"/>
                <a:gd name="T46" fmla="*/ 1 w 2132"/>
                <a:gd name="T47" fmla="*/ 0 h 649"/>
                <a:gd name="T48" fmla="*/ 1 w 2132"/>
                <a:gd name="T49" fmla="*/ 0 h 649"/>
                <a:gd name="T50" fmla="*/ 1 w 2132"/>
                <a:gd name="T51" fmla="*/ 0 h 649"/>
                <a:gd name="T52" fmla="*/ 1 w 2132"/>
                <a:gd name="T53" fmla="*/ 0 h 649"/>
                <a:gd name="T54" fmla="*/ 1 w 2132"/>
                <a:gd name="T55" fmla="*/ 0 h 649"/>
                <a:gd name="T56" fmla="*/ 1 w 2132"/>
                <a:gd name="T57" fmla="*/ 0 h 649"/>
                <a:gd name="T58" fmla="*/ 1 w 2132"/>
                <a:gd name="T59" fmla="*/ 0 h 649"/>
                <a:gd name="T60" fmla="*/ 1 w 2132"/>
                <a:gd name="T61" fmla="*/ 0 h 649"/>
                <a:gd name="T62" fmla="*/ 1 w 2132"/>
                <a:gd name="T63" fmla="*/ 0 h 649"/>
                <a:gd name="T64" fmla="*/ 1 w 2132"/>
                <a:gd name="T65" fmla="*/ 0 h 649"/>
                <a:gd name="T66" fmla="*/ 1 w 2132"/>
                <a:gd name="T67" fmla="*/ 0 h 649"/>
                <a:gd name="T68" fmla="*/ 1 w 2132"/>
                <a:gd name="T69" fmla="*/ 0 h 649"/>
                <a:gd name="T70" fmla="*/ 1 w 2132"/>
                <a:gd name="T71" fmla="*/ 0 h 649"/>
                <a:gd name="T72" fmla="*/ 1 w 2132"/>
                <a:gd name="T73" fmla="*/ 0 h 649"/>
                <a:gd name="T74" fmla="*/ 1 w 2132"/>
                <a:gd name="T75" fmla="*/ 0 h 649"/>
                <a:gd name="T76" fmla="*/ 1 w 2132"/>
                <a:gd name="T77" fmla="*/ 0 h 649"/>
                <a:gd name="T78" fmla="*/ 1 w 2132"/>
                <a:gd name="T79" fmla="*/ 0 h 649"/>
                <a:gd name="T80" fmla="*/ 1 w 2132"/>
                <a:gd name="T81" fmla="*/ 0 h 649"/>
                <a:gd name="T82" fmla="*/ 1 w 2132"/>
                <a:gd name="T83" fmla="*/ 0 h 649"/>
                <a:gd name="T84" fmla="*/ 1 w 2132"/>
                <a:gd name="T85" fmla="*/ 0 h 649"/>
                <a:gd name="T86" fmla="*/ 1 w 2132"/>
                <a:gd name="T87" fmla="*/ 0 h 649"/>
                <a:gd name="T88" fmla="*/ 1 w 2132"/>
                <a:gd name="T89" fmla="*/ 0 h 649"/>
                <a:gd name="T90" fmla="*/ 1 w 2132"/>
                <a:gd name="T91" fmla="*/ 0 h 649"/>
                <a:gd name="T92" fmla="*/ 1 w 2132"/>
                <a:gd name="T93" fmla="*/ 0 h 649"/>
                <a:gd name="T94" fmla="*/ 1 w 2132"/>
                <a:gd name="T95" fmla="*/ 0 h 649"/>
                <a:gd name="T96" fmla="*/ 1 w 2132"/>
                <a:gd name="T97" fmla="*/ 0 h 649"/>
                <a:gd name="T98" fmla="*/ 1 w 2132"/>
                <a:gd name="T99" fmla="*/ 0 h 649"/>
                <a:gd name="T100" fmla="*/ 1 w 2132"/>
                <a:gd name="T101" fmla="*/ 0 h 649"/>
                <a:gd name="T102" fmla="*/ 1 w 2132"/>
                <a:gd name="T103" fmla="*/ 0 h 649"/>
                <a:gd name="T104" fmla="*/ 1 w 2132"/>
                <a:gd name="T105" fmla="*/ 0 h 649"/>
                <a:gd name="T106" fmla="*/ 1 w 2132"/>
                <a:gd name="T107" fmla="*/ 0 h 649"/>
                <a:gd name="T108" fmla="*/ 1 w 2132"/>
                <a:gd name="T109" fmla="*/ 0 h 649"/>
                <a:gd name="T110" fmla="*/ 1 w 2132"/>
                <a:gd name="T111" fmla="*/ 0 h 649"/>
                <a:gd name="T112" fmla="*/ 1 w 2132"/>
                <a:gd name="T113" fmla="*/ 0 h 649"/>
                <a:gd name="T114" fmla="*/ 1 w 2132"/>
                <a:gd name="T115" fmla="*/ 0 h 649"/>
                <a:gd name="T116" fmla="*/ 1 w 2132"/>
                <a:gd name="T117" fmla="*/ 0 h 649"/>
                <a:gd name="T118" fmla="*/ 1 w 2132"/>
                <a:gd name="T119" fmla="*/ 0 h 649"/>
                <a:gd name="T120" fmla="*/ 1 w 2132"/>
                <a:gd name="T121" fmla="*/ 0 h 649"/>
                <a:gd name="T122" fmla="*/ 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18446" name="Freeform 31">
              <a:extLst>
                <a:ext uri="{FF2B5EF4-FFF2-40B4-BE49-F238E27FC236}">
                  <a16:creationId xmlns:a16="http://schemas.microsoft.com/office/drawing/2014/main" xmlns="" id="{3602D177-0ADB-4B13-880F-44ACADB22F48}"/>
                </a:ext>
              </a:extLst>
            </p:cNvPr>
            <p:cNvSpPr>
              <a:spLocks noEditPoints="1"/>
            </p:cNvSpPr>
            <p:nvPr/>
          </p:nvSpPr>
          <p:spPr bwMode="auto">
            <a:xfrm>
              <a:off x="513" y="83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18447" name="Freeform 32">
              <a:extLst>
                <a:ext uri="{FF2B5EF4-FFF2-40B4-BE49-F238E27FC236}">
                  <a16:creationId xmlns:a16="http://schemas.microsoft.com/office/drawing/2014/main" xmlns="" id="{1BDF9964-5FB3-42BF-B21D-09D9210E3F3B}"/>
                </a:ext>
              </a:extLst>
            </p:cNvPr>
            <p:cNvSpPr>
              <a:spLocks noEditPoints="1"/>
            </p:cNvSpPr>
            <p:nvPr/>
          </p:nvSpPr>
          <p:spPr bwMode="auto">
            <a:xfrm>
              <a:off x="513" y="71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en-US"/>
            </a:p>
          </p:txBody>
        </p:sp>
      </p:grpSp>
      <p:sp>
        <p:nvSpPr>
          <p:cNvPr id="4104" name="Прямоугольник 1">
            <a:extLst>
              <a:ext uri="{FF2B5EF4-FFF2-40B4-BE49-F238E27FC236}">
                <a16:creationId xmlns:a16="http://schemas.microsoft.com/office/drawing/2014/main" xmlns="" id="{31E3FD25-0924-4504-89CB-C54A782FBBA7}"/>
              </a:ext>
            </a:extLst>
          </p:cNvPr>
          <p:cNvSpPr>
            <a:spLocks noChangeArrowheads="1"/>
          </p:cNvSpPr>
          <p:nvPr/>
        </p:nvSpPr>
        <p:spPr bwMode="auto">
          <a:xfrm>
            <a:off x="635000" y="995363"/>
            <a:ext cx="8280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Arial" panose="020B0604020202020204" pitchFamily="34" charset="0"/>
              </a:defRPr>
            </a:lvl1pPr>
            <a:lvl2pPr marL="742950" indent="-285750">
              <a:defRPr sz="1500">
                <a:solidFill>
                  <a:schemeClr val="tx1"/>
                </a:solidFill>
                <a:latin typeface="Arial" panose="020B0604020202020204" pitchFamily="34" charset="0"/>
              </a:defRPr>
            </a:lvl2pPr>
            <a:lvl3pPr marL="1143000" indent="-228600">
              <a:defRPr sz="1500">
                <a:solidFill>
                  <a:schemeClr val="tx1"/>
                </a:solidFill>
                <a:latin typeface="Arial" panose="020B0604020202020204" pitchFamily="34" charset="0"/>
              </a:defRPr>
            </a:lvl3pPr>
            <a:lvl4pPr marL="1600200" indent="-228600">
              <a:defRPr sz="1500">
                <a:solidFill>
                  <a:schemeClr val="tx1"/>
                </a:solidFill>
                <a:latin typeface="Arial" panose="020B0604020202020204" pitchFamily="34" charset="0"/>
              </a:defRPr>
            </a:lvl4pPr>
            <a:lvl5pPr marL="2057400" indent="-22860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algn="ctr" eaLnBrk="1" hangingPunct="1">
              <a:defRPr/>
            </a:pPr>
            <a:r>
              <a:rPr lang="ru-RU" altLang="ru-RU" sz="2000" b="1" dirty="0">
                <a:solidFill>
                  <a:srgbClr val="5AB414"/>
                </a:solidFill>
                <a:latin typeface="+mj-lt"/>
                <a:cs typeface="Times New Roman" panose="02020603050405020304" pitchFamily="18" charset="0"/>
              </a:rPr>
              <a:t>Объект проекта</a:t>
            </a:r>
          </a:p>
        </p:txBody>
      </p:sp>
      <p:pic>
        <p:nvPicPr>
          <p:cNvPr id="18441" name="Picture 4" descr="http://tdnpo.ru/data/pages/aspo-protection_big_11.jpg">
            <a:extLst>
              <a:ext uri="{FF2B5EF4-FFF2-40B4-BE49-F238E27FC236}">
                <a16:creationId xmlns:a16="http://schemas.microsoft.com/office/drawing/2014/main" xmlns="" id="{D3C23ECF-5FE6-44BB-BAA5-80BD3CA8EE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7563" y="1852613"/>
            <a:ext cx="4900612"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2" name="TextBox 1">
            <a:extLst>
              <a:ext uri="{FF2B5EF4-FFF2-40B4-BE49-F238E27FC236}">
                <a16:creationId xmlns:a16="http://schemas.microsoft.com/office/drawing/2014/main" xmlns="" id="{806E8DD4-D8AC-4703-B9D9-966E02FF9FB0}"/>
              </a:ext>
            </a:extLst>
          </p:cNvPr>
          <p:cNvSpPr txBox="1">
            <a:spLocks noChangeArrowheads="1"/>
          </p:cNvSpPr>
          <p:nvPr/>
        </p:nvSpPr>
        <p:spPr bwMode="auto">
          <a:xfrm>
            <a:off x="1068388" y="1477963"/>
            <a:ext cx="4240212"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500">
                <a:solidFill>
                  <a:schemeClr val="tx1"/>
                </a:solidFill>
                <a:latin typeface="Arial" panose="020B0604020202020204" pitchFamily="34" charset="0"/>
              </a:defRPr>
            </a:lvl1pPr>
            <a:lvl2pPr marL="742950" indent="-285750">
              <a:defRPr sz="1500">
                <a:solidFill>
                  <a:schemeClr val="tx1"/>
                </a:solidFill>
                <a:latin typeface="Arial" panose="020B0604020202020204" pitchFamily="34" charset="0"/>
              </a:defRPr>
            </a:lvl2pPr>
            <a:lvl3pPr marL="1143000" indent="-228600">
              <a:defRPr sz="1500">
                <a:solidFill>
                  <a:schemeClr val="tx1"/>
                </a:solidFill>
                <a:latin typeface="Arial" panose="020B0604020202020204" pitchFamily="34" charset="0"/>
              </a:defRPr>
            </a:lvl3pPr>
            <a:lvl4pPr marL="1600200" indent="-228600">
              <a:defRPr sz="1500">
                <a:solidFill>
                  <a:schemeClr val="tx1"/>
                </a:solidFill>
                <a:latin typeface="Arial" panose="020B0604020202020204" pitchFamily="34" charset="0"/>
              </a:defRPr>
            </a:lvl4pPr>
            <a:lvl5pPr marL="2057400" indent="-22860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r>
              <a:rPr lang="ru-RU" altLang="ru-RU" sz="1800" dirty="0">
                <a:latin typeface="Times New Roman" panose="02020603050405020304" pitchFamily="18" charset="0"/>
                <a:cs typeface="Times New Roman" panose="02020603050405020304" pitchFamily="18" charset="0"/>
              </a:rPr>
              <a:t> - </a:t>
            </a:r>
            <a:r>
              <a:rPr lang="ru-RU" altLang="ru-RU" sz="1600" dirty="0">
                <a:cs typeface="Times New Roman" panose="02020603050405020304" pitchFamily="18" charset="0"/>
              </a:rPr>
              <a:t>методы очистки нефтяных магистралей.</a:t>
            </a:r>
            <a:endParaRPr lang="ru-RU" altLang="ru-RU" sz="1600" dirty="0"/>
          </a:p>
          <a:p>
            <a:endParaRPr lang="ru-RU" altLang="ru-RU" dirty="0"/>
          </a:p>
        </p:txBody>
      </p:sp>
      <p:sp>
        <p:nvSpPr>
          <p:cNvPr id="17" name="Rectangle 2">
            <a:extLst>
              <a:ext uri="{FF2B5EF4-FFF2-40B4-BE49-F238E27FC236}">
                <a16:creationId xmlns:a16="http://schemas.microsoft.com/office/drawing/2014/main" xmlns="" id="{1591C26B-E032-4C59-A147-EA3C155D09F1}"/>
              </a:ext>
            </a:extLst>
          </p:cNvPr>
          <p:cNvSpPr txBox="1">
            <a:spLocks noChangeArrowheads="1"/>
          </p:cNvSpPr>
          <p:nvPr/>
        </p:nvSpPr>
        <p:spPr bwMode="auto">
          <a:xfrm>
            <a:off x="3240088" y="127000"/>
            <a:ext cx="5040312"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ctr" anchorCtr="0" compatLnSpc="1">
            <a:prstTxWarp prst="textNoShape">
              <a:avLst/>
            </a:prstTxWarp>
          </a:bodyPr>
          <a:lstStyle>
            <a:lvl1pPr algn="ctr" defTabSz="771525" rtl="0" eaLnBrk="0" fontAlgn="base" hangingPunct="0">
              <a:spcBef>
                <a:spcPct val="0"/>
              </a:spcBef>
              <a:spcAft>
                <a:spcPct val="0"/>
              </a:spcAft>
              <a:defRPr sz="3700">
                <a:solidFill>
                  <a:schemeClr val="tx2"/>
                </a:solidFill>
                <a:latin typeface="+mj-lt"/>
                <a:ea typeface="+mj-ea"/>
                <a:cs typeface="+mj-cs"/>
              </a:defRPr>
            </a:lvl1pPr>
            <a:lvl2pPr algn="ctr" defTabSz="771525" rtl="0" eaLnBrk="0" fontAlgn="base" hangingPunct="0">
              <a:spcBef>
                <a:spcPct val="0"/>
              </a:spcBef>
              <a:spcAft>
                <a:spcPct val="0"/>
              </a:spcAft>
              <a:defRPr sz="3700">
                <a:solidFill>
                  <a:schemeClr val="tx2"/>
                </a:solidFill>
                <a:latin typeface="Arial" pitchFamily="34" charset="0"/>
              </a:defRPr>
            </a:lvl2pPr>
            <a:lvl3pPr algn="ctr" defTabSz="771525" rtl="0" eaLnBrk="0" fontAlgn="base" hangingPunct="0">
              <a:spcBef>
                <a:spcPct val="0"/>
              </a:spcBef>
              <a:spcAft>
                <a:spcPct val="0"/>
              </a:spcAft>
              <a:defRPr sz="3700">
                <a:solidFill>
                  <a:schemeClr val="tx2"/>
                </a:solidFill>
                <a:latin typeface="Arial" pitchFamily="34" charset="0"/>
              </a:defRPr>
            </a:lvl3pPr>
            <a:lvl4pPr algn="ctr" defTabSz="771525" rtl="0" eaLnBrk="0" fontAlgn="base" hangingPunct="0">
              <a:spcBef>
                <a:spcPct val="0"/>
              </a:spcBef>
              <a:spcAft>
                <a:spcPct val="0"/>
              </a:spcAft>
              <a:defRPr sz="3700">
                <a:solidFill>
                  <a:schemeClr val="tx2"/>
                </a:solidFill>
                <a:latin typeface="Arial" pitchFamily="34" charset="0"/>
              </a:defRPr>
            </a:lvl4pPr>
            <a:lvl5pPr algn="ctr" defTabSz="771525" rtl="0" eaLnBrk="0" fontAlgn="base" hangingPunct="0">
              <a:spcBef>
                <a:spcPct val="0"/>
              </a:spcBef>
              <a:spcAft>
                <a:spcPct val="0"/>
              </a:spcAft>
              <a:defRPr sz="3700">
                <a:solidFill>
                  <a:schemeClr val="tx2"/>
                </a:solidFill>
                <a:latin typeface="Arial" pitchFamily="34" charset="0"/>
              </a:defRPr>
            </a:lvl5pPr>
            <a:lvl6pPr marL="457200" algn="ctr" defTabSz="771525" rtl="0" fontAlgn="base">
              <a:spcBef>
                <a:spcPct val="0"/>
              </a:spcBef>
              <a:spcAft>
                <a:spcPct val="0"/>
              </a:spcAft>
              <a:defRPr sz="3700">
                <a:solidFill>
                  <a:schemeClr val="tx2"/>
                </a:solidFill>
                <a:latin typeface="Arial" pitchFamily="34" charset="0"/>
              </a:defRPr>
            </a:lvl6pPr>
            <a:lvl7pPr marL="914400" algn="ctr" defTabSz="771525" rtl="0" fontAlgn="base">
              <a:spcBef>
                <a:spcPct val="0"/>
              </a:spcBef>
              <a:spcAft>
                <a:spcPct val="0"/>
              </a:spcAft>
              <a:defRPr sz="3700">
                <a:solidFill>
                  <a:schemeClr val="tx2"/>
                </a:solidFill>
                <a:latin typeface="Arial" pitchFamily="34" charset="0"/>
              </a:defRPr>
            </a:lvl7pPr>
            <a:lvl8pPr marL="1371600" algn="ctr" defTabSz="771525" rtl="0" fontAlgn="base">
              <a:spcBef>
                <a:spcPct val="0"/>
              </a:spcBef>
              <a:spcAft>
                <a:spcPct val="0"/>
              </a:spcAft>
              <a:defRPr sz="3700">
                <a:solidFill>
                  <a:schemeClr val="tx2"/>
                </a:solidFill>
                <a:latin typeface="Arial" pitchFamily="34" charset="0"/>
              </a:defRPr>
            </a:lvl8pPr>
            <a:lvl9pPr marL="1828800" algn="ctr" defTabSz="771525" rtl="0" fontAlgn="base">
              <a:spcBef>
                <a:spcPct val="0"/>
              </a:spcBef>
              <a:spcAft>
                <a:spcPct val="0"/>
              </a:spcAft>
              <a:defRPr sz="3700">
                <a:solidFill>
                  <a:schemeClr val="tx2"/>
                </a:solidFill>
                <a:latin typeface="Arial" pitchFamily="34" charset="0"/>
              </a:defRPr>
            </a:lvl9pPr>
          </a:lstStyle>
          <a:p>
            <a:pPr algn="l" eaLnBrk="1" hangingPunct="1"/>
            <a:r>
              <a:rPr lang="ru-RU" altLang="ru-RU" sz="1300" b="1" kern="0">
                <a:solidFill>
                  <a:schemeClr val="bg2"/>
                </a:solidFill>
                <a:latin typeface="Calibri" panose="020F0502020204030204" pitchFamily="34" charset="0"/>
              </a:rPr>
              <a:t>РАЗРАБОТКА КОНЦЕПЦИИ ОЧИСТКИ </a:t>
            </a:r>
            <a:br>
              <a:rPr lang="ru-RU" altLang="ru-RU" sz="1300" b="1" kern="0">
                <a:solidFill>
                  <a:schemeClr val="bg2"/>
                </a:solidFill>
                <a:latin typeface="Calibri" panose="020F0502020204030204" pitchFamily="34" charset="0"/>
              </a:rPr>
            </a:br>
            <a:r>
              <a:rPr lang="ru-RU" altLang="ru-RU" sz="1300" b="1" kern="0">
                <a:solidFill>
                  <a:schemeClr val="bg2"/>
                </a:solidFill>
                <a:latin typeface="Calibri" panose="020F0502020204030204" pitchFamily="34" charset="0"/>
              </a:rPr>
              <a:t>МАГИСТРАЛЬНОГО НЕФТЕПРОВОДА </a:t>
            </a:r>
            <a:br>
              <a:rPr lang="ru-RU" altLang="ru-RU" sz="1300" b="1" kern="0">
                <a:solidFill>
                  <a:schemeClr val="bg2"/>
                </a:solidFill>
                <a:latin typeface="Calibri" panose="020F0502020204030204" pitchFamily="34" charset="0"/>
              </a:rPr>
            </a:br>
            <a:r>
              <a:rPr lang="ru-RU" altLang="ru-RU" sz="1300" b="1" kern="0">
                <a:solidFill>
                  <a:schemeClr val="bg2"/>
                </a:solidFill>
                <a:latin typeface="Calibri" panose="020F0502020204030204" pitchFamily="34" charset="0"/>
              </a:rPr>
              <a:t>С УЧАСТКАМИ РАЗНОГО ДИАМЕТРА</a:t>
            </a:r>
            <a:endParaRPr lang="ru-RU" altLang="ru-RU" sz="1300" b="1" kern="0" dirty="0">
              <a:solidFill>
                <a:schemeClr val="bg2"/>
              </a:solidFill>
              <a:latin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Group 27">
            <a:extLst>
              <a:ext uri="{FF2B5EF4-FFF2-40B4-BE49-F238E27FC236}">
                <a16:creationId xmlns:a16="http://schemas.microsoft.com/office/drawing/2014/main" xmlns="" id="{ABD40B57-B200-466A-9A88-224B51386901}"/>
              </a:ext>
            </a:extLst>
          </p:cNvPr>
          <p:cNvGrpSpPr>
            <a:grpSpLocks noChangeAspect="1"/>
          </p:cNvGrpSpPr>
          <p:nvPr/>
        </p:nvGrpSpPr>
        <p:grpSpPr bwMode="auto">
          <a:xfrm>
            <a:off x="282575" y="-15875"/>
            <a:ext cx="2597150" cy="952500"/>
            <a:chOff x="363" y="562"/>
            <a:chExt cx="1768" cy="648"/>
          </a:xfrm>
        </p:grpSpPr>
        <p:sp>
          <p:nvSpPr>
            <p:cNvPr id="19467" name="AutoShape 26">
              <a:extLst>
                <a:ext uri="{FF2B5EF4-FFF2-40B4-BE49-F238E27FC236}">
                  <a16:creationId xmlns:a16="http://schemas.microsoft.com/office/drawing/2014/main" xmlns="" id="{65932720-8722-4602-BCE1-B3A15ADD490E}"/>
                </a:ext>
              </a:extLst>
            </p:cNvPr>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9468" name="Rectangle 29">
              <a:extLst>
                <a:ext uri="{FF2B5EF4-FFF2-40B4-BE49-F238E27FC236}">
                  <a16:creationId xmlns:a16="http://schemas.microsoft.com/office/drawing/2014/main" xmlns="" id="{8FB5292C-DF86-4F2D-8E40-101C1DBE9A9B}"/>
                </a:ext>
              </a:extLst>
            </p:cNvPr>
            <p:cNvSpPr>
              <a:spLocks noChangeArrowheads="1"/>
            </p:cNvSpPr>
            <p:nvPr/>
          </p:nvSpPr>
          <p:spPr bwMode="auto">
            <a:xfrm>
              <a:off x="363" y="570"/>
              <a:ext cx="1766" cy="640"/>
            </a:xfrm>
            <a:prstGeom prst="rect">
              <a:avLst/>
            </a:prstGeom>
            <a:solidFill>
              <a:srgbClr val="FFFFF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sp>
          <p:nvSpPr>
            <p:cNvPr id="19469" name="Freeform 30">
              <a:extLst>
                <a:ext uri="{FF2B5EF4-FFF2-40B4-BE49-F238E27FC236}">
                  <a16:creationId xmlns:a16="http://schemas.microsoft.com/office/drawing/2014/main" xmlns="" id="{B54614D9-C49C-4F5D-9FC6-A8407FB57288}"/>
                </a:ext>
              </a:extLst>
            </p:cNvPr>
            <p:cNvSpPr>
              <a:spLocks noEditPoints="1"/>
            </p:cNvSpPr>
            <p:nvPr/>
          </p:nvSpPr>
          <p:spPr bwMode="auto">
            <a:xfrm>
              <a:off x="913" y="736"/>
              <a:ext cx="1066" cy="324"/>
            </a:xfrm>
            <a:custGeom>
              <a:avLst/>
              <a:gdLst>
                <a:gd name="T0" fmla="*/ 1 w 2132"/>
                <a:gd name="T1" fmla="*/ 0 h 649"/>
                <a:gd name="T2" fmla="*/ 1 w 2132"/>
                <a:gd name="T3" fmla="*/ 0 h 649"/>
                <a:gd name="T4" fmla="*/ 1 w 2132"/>
                <a:gd name="T5" fmla="*/ 0 h 649"/>
                <a:gd name="T6" fmla="*/ 1 w 2132"/>
                <a:gd name="T7" fmla="*/ 0 h 649"/>
                <a:gd name="T8" fmla="*/ 1 w 2132"/>
                <a:gd name="T9" fmla="*/ 0 h 649"/>
                <a:gd name="T10" fmla="*/ 1 w 2132"/>
                <a:gd name="T11" fmla="*/ 0 h 649"/>
                <a:gd name="T12" fmla="*/ 1 w 2132"/>
                <a:gd name="T13" fmla="*/ 0 h 649"/>
                <a:gd name="T14" fmla="*/ 1 w 2132"/>
                <a:gd name="T15" fmla="*/ 0 h 649"/>
                <a:gd name="T16" fmla="*/ 1 w 2132"/>
                <a:gd name="T17" fmla="*/ 0 h 649"/>
                <a:gd name="T18" fmla="*/ 1 w 2132"/>
                <a:gd name="T19" fmla="*/ 0 h 649"/>
                <a:gd name="T20" fmla="*/ 1 w 2132"/>
                <a:gd name="T21" fmla="*/ 0 h 649"/>
                <a:gd name="T22" fmla="*/ 1 w 2132"/>
                <a:gd name="T23" fmla="*/ 0 h 649"/>
                <a:gd name="T24" fmla="*/ 1 w 2132"/>
                <a:gd name="T25" fmla="*/ 0 h 649"/>
                <a:gd name="T26" fmla="*/ 1 w 2132"/>
                <a:gd name="T27" fmla="*/ 0 h 649"/>
                <a:gd name="T28" fmla="*/ 1 w 2132"/>
                <a:gd name="T29" fmla="*/ 0 h 649"/>
                <a:gd name="T30" fmla="*/ 1 w 2132"/>
                <a:gd name="T31" fmla="*/ 0 h 649"/>
                <a:gd name="T32" fmla="*/ 1 w 2132"/>
                <a:gd name="T33" fmla="*/ 0 h 649"/>
                <a:gd name="T34" fmla="*/ 1 w 2132"/>
                <a:gd name="T35" fmla="*/ 0 h 649"/>
                <a:gd name="T36" fmla="*/ 1 w 2132"/>
                <a:gd name="T37" fmla="*/ 0 h 649"/>
                <a:gd name="T38" fmla="*/ 1 w 2132"/>
                <a:gd name="T39" fmla="*/ 0 h 649"/>
                <a:gd name="T40" fmla="*/ 1 w 2132"/>
                <a:gd name="T41" fmla="*/ 0 h 649"/>
                <a:gd name="T42" fmla="*/ 1 w 2132"/>
                <a:gd name="T43" fmla="*/ 0 h 649"/>
                <a:gd name="T44" fmla="*/ 1 w 2132"/>
                <a:gd name="T45" fmla="*/ 0 h 649"/>
                <a:gd name="T46" fmla="*/ 1 w 2132"/>
                <a:gd name="T47" fmla="*/ 0 h 649"/>
                <a:gd name="T48" fmla="*/ 1 w 2132"/>
                <a:gd name="T49" fmla="*/ 0 h 649"/>
                <a:gd name="T50" fmla="*/ 1 w 2132"/>
                <a:gd name="T51" fmla="*/ 0 h 649"/>
                <a:gd name="T52" fmla="*/ 1 w 2132"/>
                <a:gd name="T53" fmla="*/ 0 h 649"/>
                <a:gd name="T54" fmla="*/ 1 w 2132"/>
                <a:gd name="T55" fmla="*/ 0 h 649"/>
                <a:gd name="T56" fmla="*/ 1 w 2132"/>
                <a:gd name="T57" fmla="*/ 0 h 649"/>
                <a:gd name="T58" fmla="*/ 1 w 2132"/>
                <a:gd name="T59" fmla="*/ 0 h 649"/>
                <a:gd name="T60" fmla="*/ 1 w 2132"/>
                <a:gd name="T61" fmla="*/ 0 h 649"/>
                <a:gd name="T62" fmla="*/ 1 w 2132"/>
                <a:gd name="T63" fmla="*/ 0 h 649"/>
                <a:gd name="T64" fmla="*/ 1 w 2132"/>
                <a:gd name="T65" fmla="*/ 0 h 649"/>
                <a:gd name="T66" fmla="*/ 1 w 2132"/>
                <a:gd name="T67" fmla="*/ 0 h 649"/>
                <a:gd name="T68" fmla="*/ 1 w 2132"/>
                <a:gd name="T69" fmla="*/ 0 h 649"/>
                <a:gd name="T70" fmla="*/ 1 w 2132"/>
                <a:gd name="T71" fmla="*/ 0 h 649"/>
                <a:gd name="T72" fmla="*/ 1 w 2132"/>
                <a:gd name="T73" fmla="*/ 0 h 649"/>
                <a:gd name="T74" fmla="*/ 1 w 2132"/>
                <a:gd name="T75" fmla="*/ 0 h 649"/>
                <a:gd name="T76" fmla="*/ 1 w 2132"/>
                <a:gd name="T77" fmla="*/ 0 h 649"/>
                <a:gd name="T78" fmla="*/ 1 w 2132"/>
                <a:gd name="T79" fmla="*/ 0 h 649"/>
                <a:gd name="T80" fmla="*/ 1 w 2132"/>
                <a:gd name="T81" fmla="*/ 0 h 649"/>
                <a:gd name="T82" fmla="*/ 1 w 2132"/>
                <a:gd name="T83" fmla="*/ 0 h 649"/>
                <a:gd name="T84" fmla="*/ 1 w 2132"/>
                <a:gd name="T85" fmla="*/ 0 h 649"/>
                <a:gd name="T86" fmla="*/ 1 w 2132"/>
                <a:gd name="T87" fmla="*/ 0 h 649"/>
                <a:gd name="T88" fmla="*/ 1 w 2132"/>
                <a:gd name="T89" fmla="*/ 0 h 649"/>
                <a:gd name="T90" fmla="*/ 1 w 2132"/>
                <a:gd name="T91" fmla="*/ 0 h 649"/>
                <a:gd name="T92" fmla="*/ 1 w 2132"/>
                <a:gd name="T93" fmla="*/ 0 h 649"/>
                <a:gd name="T94" fmla="*/ 1 w 2132"/>
                <a:gd name="T95" fmla="*/ 0 h 649"/>
                <a:gd name="T96" fmla="*/ 1 w 2132"/>
                <a:gd name="T97" fmla="*/ 0 h 649"/>
                <a:gd name="T98" fmla="*/ 1 w 2132"/>
                <a:gd name="T99" fmla="*/ 0 h 649"/>
                <a:gd name="T100" fmla="*/ 1 w 2132"/>
                <a:gd name="T101" fmla="*/ 0 h 649"/>
                <a:gd name="T102" fmla="*/ 1 w 2132"/>
                <a:gd name="T103" fmla="*/ 0 h 649"/>
                <a:gd name="T104" fmla="*/ 1 w 2132"/>
                <a:gd name="T105" fmla="*/ 0 h 649"/>
                <a:gd name="T106" fmla="*/ 1 w 2132"/>
                <a:gd name="T107" fmla="*/ 0 h 649"/>
                <a:gd name="T108" fmla="*/ 1 w 2132"/>
                <a:gd name="T109" fmla="*/ 0 h 649"/>
                <a:gd name="T110" fmla="*/ 1 w 2132"/>
                <a:gd name="T111" fmla="*/ 0 h 649"/>
                <a:gd name="T112" fmla="*/ 1 w 2132"/>
                <a:gd name="T113" fmla="*/ 0 h 649"/>
                <a:gd name="T114" fmla="*/ 1 w 2132"/>
                <a:gd name="T115" fmla="*/ 0 h 649"/>
                <a:gd name="T116" fmla="*/ 1 w 2132"/>
                <a:gd name="T117" fmla="*/ 0 h 649"/>
                <a:gd name="T118" fmla="*/ 1 w 2132"/>
                <a:gd name="T119" fmla="*/ 0 h 649"/>
                <a:gd name="T120" fmla="*/ 1 w 2132"/>
                <a:gd name="T121" fmla="*/ 0 h 649"/>
                <a:gd name="T122" fmla="*/ 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19470" name="Freeform 31">
              <a:extLst>
                <a:ext uri="{FF2B5EF4-FFF2-40B4-BE49-F238E27FC236}">
                  <a16:creationId xmlns:a16="http://schemas.microsoft.com/office/drawing/2014/main" xmlns="" id="{2DD577EB-D711-46A2-A901-03C9397837D8}"/>
                </a:ext>
              </a:extLst>
            </p:cNvPr>
            <p:cNvSpPr>
              <a:spLocks noEditPoints="1"/>
            </p:cNvSpPr>
            <p:nvPr/>
          </p:nvSpPr>
          <p:spPr bwMode="auto">
            <a:xfrm>
              <a:off x="513" y="83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19471" name="Freeform 32">
              <a:extLst>
                <a:ext uri="{FF2B5EF4-FFF2-40B4-BE49-F238E27FC236}">
                  <a16:creationId xmlns:a16="http://schemas.microsoft.com/office/drawing/2014/main" xmlns="" id="{A5E362EC-29A3-49E5-BD65-1649014FB84C}"/>
                </a:ext>
              </a:extLst>
            </p:cNvPr>
            <p:cNvSpPr>
              <a:spLocks noEditPoints="1"/>
            </p:cNvSpPr>
            <p:nvPr/>
          </p:nvSpPr>
          <p:spPr bwMode="auto">
            <a:xfrm>
              <a:off x="513" y="71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en-US"/>
            </a:p>
          </p:txBody>
        </p:sp>
      </p:grpSp>
      <p:cxnSp>
        <p:nvCxnSpPr>
          <p:cNvPr id="19460" name="AutoShape 7">
            <a:extLst>
              <a:ext uri="{FF2B5EF4-FFF2-40B4-BE49-F238E27FC236}">
                <a16:creationId xmlns:a16="http://schemas.microsoft.com/office/drawing/2014/main" xmlns="" id="{BA0BDB86-E0DF-437C-9247-C98DD34A9CB5}"/>
              </a:ext>
            </a:extLst>
          </p:cNvPr>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9461" name="Picture 8" descr="ТПУ_Презентация_Квадраты нижние">
            <a:extLst>
              <a:ext uri="{FF2B5EF4-FFF2-40B4-BE49-F238E27FC236}">
                <a16:creationId xmlns:a16="http://schemas.microsoft.com/office/drawing/2014/main" xmlns="" id="{4FA5D7C8-BA8E-4AA1-A06B-E68BE3E2CA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213225"/>
            <a:ext cx="30241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Rectangle 9">
            <a:extLst>
              <a:ext uri="{FF2B5EF4-FFF2-40B4-BE49-F238E27FC236}">
                <a16:creationId xmlns:a16="http://schemas.microsoft.com/office/drawing/2014/main" xmlns="" id="{CAADDAA0-E388-47D4-9684-0C4A12A1209D}"/>
              </a:ext>
            </a:extLst>
          </p:cNvPr>
          <p:cNvSpPr>
            <a:spLocks noChangeArrowheads="1"/>
          </p:cNvSpPr>
          <p:nvPr/>
        </p:nvSpPr>
        <p:spPr bwMode="auto">
          <a:xfrm>
            <a:off x="0" y="9477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sp>
        <p:nvSpPr>
          <p:cNvPr id="5128" name="Текст 19">
            <a:extLst>
              <a:ext uri="{FF2B5EF4-FFF2-40B4-BE49-F238E27FC236}">
                <a16:creationId xmlns:a16="http://schemas.microsoft.com/office/drawing/2014/main" xmlns="" id="{93090C92-B85E-4323-B621-E4471F84EA35}"/>
              </a:ext>
            </a:extLst>
          </p:cNvPr>
          <p:cNvSpPr>
            <a:spLocks noGrp="1"/>
          </p:cNvSpPr>
          <p:nvPr>
            <p:ph type="body" idx="1"/>
          </p:nvPr>
        </p:nvSpPr>
        <p:spPr>
          <a:xfrm>
            <a:off x="717550" y="1011238"/>
            <a:ext cx="7345363" cy="482600"/>
          </a:xfrm>
        </p:spPr>
        <p:txBody>
          <a:bodyPr/>
          <a:lstStyle/>
          <a:p>
            <a:pPr algn="ctr">
              <a:defRPr/>
            </a:pPr>
            <a:r>
              <a:rPr lang="ru-RU" altLang="ru-RU" b="1" dirty="0">
                <a:solidFill>
                  <a:srgbClr val="5AB414"/>
                </a:solidFill>
                <a:latin typeface="+mj-lt"/>
              </a:rPr>
              <a:t>Предмет проекта</a:t>
            </a:r>
          </a:p>
        </p:txBody>
      </p:sp>
      <p:sp>
        <p:nvSpPr>
          <p:cNvPr id="19464" name="Rectangle 4">
            <a:extLst>
              <a:ext uri="{FF2B5EF4-FFF2-40B4-BE49-F238E27FC236}">
                <a16:creationId xmlns:a16="http://schemas.microsoft.com/office/drawing/2014/main" xmlns="" id="{49952D61-32AD-4A4E-B320-40CF72F90E35}"/>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a:t>6</a:t>
            </a:r>
          </a:p>
        </p:txBody>
      </p:sp>
      <p:sp>
        <p:nvSpPr>
          <p:cNvPr id="3" name="TextBox 2">
            <a:extLst>
              <a:ext uri="{FF2B5EF4-FFF2-40B4-BE49-F238E27FC236}">
                <a16:creationId xmlns:a16="http://schemas.microsoft.com/office/drawing/2014/main" xmlns="" id="{E85486C2-6417-479B-896E-14BC014C63B4}"/>
              </a:ext>
            </a:extLst>
          </p:cNvPr>
          <p:cNvSpPr txBox="1"/>
          <p:nvPr/>
        </p:nvSpPr>
        <p:spPr>
          <a:xfrm>
            <a:off x="815975" y="1751013"/>
            <a:ext cx="7392988" cy="646112"/>
          </a:xfrm>
          <a:prstGeom prst="rect">
            <a:avLst/>
          </a:prstGeom>
          <a:noFill/>
        </p:spPr>
        <p:txBody>
          <a:bodyPr>
            <a:spAutoFit/>
          </a:bodyPr>
          <a:lstStyle/>
          <a:p>
            <a:pPr>
              <a:defRPr/>
            </a:pPr>
            <a:r>
              <a:rPr lang="ru-RU" sz="1800" dirty="0">
                <a:latin typeface="+mn-lt"/>
                <a:cs typeface="Times New Roman" panose="02020603050405020304" pitchFamily="18" charset="0"/>
              </a:rPr>
              <a:t>Метод очистки нефтяных магистралей с трубами разного диаметра композиционными растворителями.</a:t>
            </a:r>
          </a:p>
        </p:txBody>
      </p:sp>
      <p:pic>
        <p:nvPicPr>
          <p:cNvPr id="19466" name="Рисунок 4">
            <a:extLst>
              <a:ext uri="{FF2B5EF4-FFF2-40B4-BE49-F238E27FC236}">
                <a16:creationId xmlns:a16="http://schemas.microsoft.com/office/drawing/2014/main" xmlns="" id="{059390F1-5507-4DD6-9196-94F01E1E805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8333" y="2386221"/>
            <a:ext cx="3823742" cy="215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2">
            <a:extLst>
              <a:ext uri="{FF2B5EF4-FFF2-40B4-BE49-F238E27FC236}">
                <a16:creationId xmlns:a16="http://schemas.microsoft.com/office/drawing/2014/main" xmlns="" id="{47B04998-7A13-47D0-82FD-16985A8A9204}"/>
              </a:ext>
            </a:extLst>
          </p:cNvPr>
          <p:cNvSpPr>
            <a:spLocks noGrp="1" noChangeArrowheads="1"/>
          </p:cNvSpPr>
          <p:nvPr>
            <p:ph type="title"/>
          </p:nvPr>
        </p:nvSpPr>
        <p:spPr>
          <a:xfrm>
            <a:off x="3240088" y="127000"/>
            <a:ext cx="5040312" cy="647700"/>
          </a:xfrm>
        </p:spPr>
        <p:txBody>
          <a:bodyPr/>
          <a:lstStyle/>
          <a:p>
            <a:pPr algn="l" eaLnBrk="1" hangingPunct="1"/>
            <a:r>
              <a:rPr lang="ru-RU" altLang="ru-RU" sz="1300" b="1" dirty="0">
                <a:solidFill>
                  <a:schemeClr val="bg2"/>
                </a:solidFill>
                <a:latin typeface="Calibri" panose="020F0502020204030204" pitchFamily="34" charset="0"/>
              </a:rPr>
              <a:t>РАЗРАБОТКА КОНЦЕПЦИИ ОЧИСТКИ </a:t>
            </a:r>
            <a:br>
              <a:rPr lang="ru-RU" altLang="ru-RU" sz="1300" b="1" dirty="0">
                <a:solidFill>
                  <a:schemeClr val="bg2"/>
                </a:solidFill>
                <a:latin typeface="Calibri" panose="020F0502020204030204" pitchFamily="34" charset="0"/>
              </a:rPr>
            </a:br>
            <a:r>
              <a:rPr lang="ru-RU" altLang="ru-RU" sz="1300" b="1" dirty="0">
                <a:solidFill>
                  <a:schemeClr val="bg2"/>
                </a:solidFill>
                <a:latin typeface="Calibri" panose="020F0502020204030204" pitchFamily="34" charset="0"/>
              </a:rPr>
              <a:t>МАГИСТРАЛЬНОГО НЕФТЕПРОВОДА </a:t>
            </a:r>
            <a:br>
              <a:rPr lang="ru-RU" altLang="ru-RU" sz="1300" b="1" dirty="0">
                <a:solidFill>
                  <a:schemeClr val="bg2"/>
                </a:solidFill>
                <a:latin typeface="Calibri" panose="020F0502020204030204" pitchFamily="34" charset="0"/>
              </a:rPr>
            </a:br>
            <a:r>
              <a:rPr lang="ru-RU" altLang="ru-RU" sz="1300" b="1" dirty="0">
                <a:solidFill>
                  <a:schemeClr val="bg2"/>
                </a:solidFill>
                <a:latin typeface="Calibri" panose="020F0502020204030204" pitchFamily="34" charset="0"/>
              </a:rPr>
              <a:t>С УЧАСТКАМИ РАЗНОГО ДИАМЕТРА</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4">
            <a:extLst>
              <a:ext uri="{FF2B5EF4-FFF2-40B4-BE49-F238E27FC236}">
                <a16:creationId xmlns:a16="http://schemas.microsoft.com/office/drawing/2014/main" xmlns="" id="{BA15A6A7-7DA7-47EE-91B0-BE24DEB50445}"/>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a:t>7</a:t>
            </a:r>
          </a:p>
        </p:txBody>
      </p:sp>
      <p:cxnSp>
        <p:nvCxnSpPr>
          <p:cNvPr id="23556" name="AutoShape 7">
            <a:extLst>
              <a:ext uri="{FF2B5EF4-FFF2-40B4-BE49-F238E27FC236}">
                <a16:creationId xmlns:a16="http://schemas.microsoft.com/office/drawing/2014/main" xmlns="" id="{DC3B2A46-D367-4612-837A-7E4581CC003F}"/>
              </a:ext>
            </a:extLst>
          </p:cNvPr>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3557" name="Picture 8" descr="ТПУ_Презентация_Квадраты нижние">
            <a:extLst>
              <a:ext uri="{FF2B5EF4-FFF2-40B4-BE49-F238E27FC236}">
                <a16:creationId xmlns:a16="http://schemas.microsoft.com/office/drawing/2014/main" xmlns="" id="{FE637BA3-CC0A-461C-A42A-B71E41BE7B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13225"/>
            <a:ext cx="30241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Rectangle 9">
            <a:extLst>
              <a:ext uri="{FF2B5EF4-FFF2-40B4-BE49-F238E27FC236}">
                <a16:creationId xmlns:a16="http://schemas.microsoft.com/office/drawing/2014/main" xmlns="" id="{0846D781-276F-4056-83B0-5AA7EDC958C4}"/>
              </a:ext>
            </a:extLst>
          </p:cNvPr>
          <p:cNvSpPr>
            <a:spLocks noChangeArrowheads="1"/>
          </p:cNvSpPr>
          <p:nvPr/>
        </p:nvSpPr>
        <p:spPr bwMode="auto">
          <a:xfrm>
            <a:off x="0" y="9477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grpSp>
        <p:nvGrpSpPr>
          <p:cNvPr id="23559" name="Group 27">
            <a:extLst>
              <a:ext uri="{FF2B5EF4-FFF2-40B4-BE49-F238E27FC236}">
                <a16:creationId xmlns:a16="http://schemas.microsoft.com/office/drawing/2014/main" xmlns="" id="{926DE429-3A36-4192-8502-03C9CE96F859}"/>
              </a:ext>
            </a:extLst>
          </p:cNvPr>
          <p:cNvGrpSpPr>
            <a:grpSpLocks noChangeAspect="1"/>
          </p:cNvGrpSpPr>
          <p:nvPr/>
        </p:nvGrpSpPr>
        <p:grpSpPr bwMode="auto">
          <a:xfrm>
            <a:off x="282575" y="-15875"/>
            <a:ext cx="2597150" cy="952500"/>
            <a:chOff x="363" y="562"/>
            <a:chExt cx="1768" cy="648"/>
          </a:xfrm>
        </p:grpSpPr>
        <p:sp>
          <p:nvSpPr>
            <p:cNvPr id="23563" name="AutoShape 26">
              <a:extLst>
                <a:ext uri="{FF2B5EF4-FFF2-40B4-BE49-F238E27FC236}">
                  <a16:creationId xmlns:a16="http://schemas.microsoft.com/office/drawing/2014/main" xmlns="" id="{87D9A8E0-DE14-4514-841B-50CA509F827E}"/>
                </a:ext>
              </a:extLst>
            </p:cNvPr>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3564" name="Rectangle 29">
              <a:extLst>
                <a:ext uri="{FF2B5EF4-FFF2-40B4-BE49-F238E27FC236}">
                  <a16:creationId xmlns:a16="http://schemas.microsoft.com/office/drawing/2014/main" xmlns="" id="{7693612F-14CF-4F5E-B454-6F685C302C3F}"/>
                </a:ext>
              </a:extLst>
            </p:cNvPr>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sp>
          <p:nvSpPr>
            <p:cNvPr id="23565" name="Freeform 30">
              <a:extLst>
                <a:ext uri="{FF2B5EF4-FFF2-40B4-BE49-F238E27FC236}">
                  <a16:creationId xmlns:a16="http://schemas.microsoft.com/office/drawing/2014/main" xmlns="" id="{761DD5B9-1A0A-4BEE-8BC8-31896E58CF0C}"/>
                </a:ext>
              </a:extLst>
            </p:cNvPr>
            <p:cNvSpPr>
              <a:spLocks noEditPoints="1"/>
            </p:cNvSpPr>
            <p:nvPr/>
          </p:nvSpPr>
          <p:spPr bwMode="auto">
            <a:xfrm>
              <a:off x="913" y="736"/>
              <a:ext cx="1066" cy="324"/>
            </a:xfrm>
            <a:custGeom>
              <a:avLst/>
              <a:gdLst>
                <a:gd name="T0" fmla="*/ 1 w 2132"/>
                <a:gd name="T1" fmla="*/ 0 h 649"/>
                <a:gd name="T2" fmla="*/ 1 w 2132"/>
                <a:gd name="T3" fmla="*/ 0 h 649"/>
                <a:gd name="T4" fmla="*/ 1 w 2132"/>
                <a:gd name="T5" fmla="*/ 0 h 649"/>
                <a:gd name="T6" fmla="*/ 1 w 2132"/>
                <a:gd name="T7" fmla="*/ 0 h 649"/>
                <a:gd name="T8" fmla="*/ 1 w 2132"/>
                <a:gd name="T9" fmla="*/ 0 h 649"/>
                <a:gd name="T10" fmla="*/ 1 w 2132"/>
                <a:gd name="T11" fmla="*/ 0 h 649"/>
                <a:gd name="T12" fmla="*/ 1 w 2132"/>
                <a:gd name="T13" fmla="*/ 0 h 649"/>
                <a:gd name="T14" fmla="*/ 1 w 2132"/>
                <a:gd name="T15" fmla="*/ 0 h 649"/>
                <a:gd name="T16" fmla="*/ 1 w 2132"/>
                <a:gd name="T17" fmla="*/ 0 h 649"/>
                <a:gd name="T18" fmla="*/ 1 w 2132"/>
                <a:gd name="T19" fmla="*/ 0 h 649"/>
                <a:gd name="T20" fmla="*/ 1 w 2132"/>
                <a:gd name="T21" fmla="*/ 0 h 649"/>
                <a:gd name="T22" fmla="*/ 1 w 2132"/>
                <a:gd name="T23" fmla="*/ 0 h 649"/>
                <a:gd name="T24" fmla="*/ 1 w 2132"/>
                <a:gd name="T25" fmla="*/ 0 h 649"/>
                <a:gd name="T26" fmla="*/ 1 w 2132"/>
                <a:gd name="T27" fmla="*/ 0 h 649"/>
                <a:gd name="T28" fmla="*/ 1 w 2132"/>
                <a:gd name="T29" fmla="*/ 0 h 649"/>
                <a:gd name="T30" fmla="*/ 1 w 2132"/>
                <a:gd name="T31" fmla="*/ 0 h 649"/>
                <a:gd name="T32" fmla="*/ 1 w 2132"/>
                <a:gd name="T33" fmla="*/ 0 h 649"/>
                <a:gd name="T34" fmla="*/ 1 w 2132"/>
                <a:gd name="T35" fmla="*/ 0 h 649"/>
                <a:gd name="T36" fmla="*/ 1 w 2132"/>
                <a:gd name="T37" fmla="*/ 0 h 649"/>
                <a:gd name="T38" fmla="*/ 1 w 2132"/>
                <a:gd name="T39" fmla="*/ 0 h 649"/>
                <a:gd name="T40" fmla="*/ 1 w 2132"/>
                <a:gd name="T41" fmla="*/ 0 h 649"/>
                <a:gd name="T42" fmla="*/ 1 w 2132"/>
                <a:gd name="T43" fmla="*/ 0 h 649"/>
                <a:gd name="T44" fmla="*/ 1 w 2132"/>
                <a:gd name="T45" fmla="*/ 0 h 649"/>
                <a:gd name="T46" fmla="*/ 1 w 2132"/>
                <a:gd name="T47" fmla="*/ 0 h 649"/>
                <a:gd name="T48" fmla="*/ 1 w 2132"/>
                <a:gd name="T49" fmla="*/ 0 h 649"/>
                <a:gd name="T50" fmla="*/ 1 w 2132"/>
                <a:gd name="T51" fmla="*/ 0 h 649"/>
                <a:gd name="T52" fmla="*/ 1 w 2132"/>
                <a:gd name="T53" fmla="*/ 0 h 649"/>
                <a:gd name="T54" fmla="*/ 1 w 2132"/>
                <a:gd name="T55" fmla="*/ 0 h 649"/>
                <a:gd name="T56" fmla="*/ 1 w 2132"/>
                <a:gd name="T57" fmla="*/ 0 h 649"/>
                <a:gd name="T58" fmla="*/ 1 w 2132"/>
                <a:gd name="T59" fmla="*/ 0 h 649"/>
                <a:gd name="T60" fmla="*/ 1 w 2132"/>
                <a:gd name="T61" fmla="*/ 0 h 649"/>
                <a:gd name="T62" fmla="*/ 1 w 2132"/>
                <a:gd name="T63" fmla="*/ 0 h 649"/>
                <a:gd name="T64" fmla="*/ 1 w 2132"/>
                <a:gd name="T65" fmla="*/ 0 h 649"/>
                <a:gd name="T66" fmla="*/ 1 w 2132"/>
                <a:gd name="T67" fmla="*/ 0 h 649"/>
                <a:gd name="T68" fmla="*/ 1 w 2132"/>
                <a:gd name="T69" fmla="*/ 0 h 649"/>
                <a:gd name="T70" fmla="*/ 1 w 2132"/>
                <a:gd name="T71" fmla="*/ 0 h 649"/>
                <a:gd name="T72" fmla="*/ 1 w 2132"/>
                <a:gd name="T73" fmla="*/ 0 h 649"/>
                <a:gd name="T74" fmla="*/ 1 w 2132"/>
                <a:gd name="T75" fmla="*/ 0 h 649"/>
                <a:gd name="T76" fmla="*/ 1 w 2132"/>
                <a:gd name="T77" fmla="*/ 0 h 649"/>
                <a:gd name="T78" fmla="*/ 1 w 2132"/>
                <a:gd name="T79" fmla="*/ 0 h 649"/>
                <a:gd name="T80" fmla="*/ 1 w 2132"/>
                <a:gd name="T81" fmla="*/ 0 h 649"/>
                <a:gd name="T82" fmla="*/ 1 w 2132"/>
                <a:gd name="T83" fmla="*/ 0 h 649"/>
                <a:gd name="T84" fmla="*/ 1 w 2132"/>
                <a:gd name="T85" fmla="*/ 0 h 649"/>
                <a:gd name="T86" fmla="*/ 1 w 2132"/>
                <a:gd name="T87" fmla="*/ 0 h 649"/>
                <a:gd name="T88" fmla="*/ 1 w 2132"/>
                <a:gd name="T89" fmla="*/ 0 h 649"/>
                <a:gd name="T90" fmla="*/ 1 w 2132"/>
                <a:gd name="T91" fmla="*/ 0 h 649"/>
                <a:gd name="T92" fmla="*/ 1 w 2132"/>
                <a:gd name="T93" fmla="*/ 0 h 649"/>
                <a:gd name="T94" fmla="*/ 1 w 2132"/>
                <a:gd name="T95" fmla="*/ 0 h 649"/>
                <a:gd name="T96" fmla="*/ 1 w 2132"/>
                <a:gd name="T97" fmla="*/ 0 h 649"/>
                <a:gd name="T98" fmla="*/ 1 w 2132"/>
                <a:gd name="T99" fmla="*/ 0 h 649"/>
                <a:gd name="T100" fmla="*/ 1 w 2132"/>
                <a:gd name="T101" fmla="*/ 0 h 649"/>
                <a:gd name="T102" fmla="*/ 1 w 2132"/>
                <a:gd name="T103" fmla="*/ 0 h 649"/>
                <a:gd name="T104" fmla="*/ 1 w 2132"/>
                <a:gd name="T105" fmla="*/ 0 h 649"/>
                <a:gd name="T106" fmla="*/ 1 w 2132"/>
                <a:gd name="T107" fmla="*/ 0 h 649"/>
                <a:gd name="T108" fmla="*/ 1 w 2132"/>
                <a:gd name="T109" fmla="*/ 0 h 649"/>
                <a:gd name="T110" fmla="*/ 1 w 2132"/>
                <a:gd name="T111" fmla="*/ 0 h 649"/>
                <a:gd name="T112" fmla="*/ 1 w 2132"/>
                <a:gd name="T113" fmla="*/ 0 h 649"/>
                <a:gd name="T114" fmla="*/ 1 w 2132"/>
                <a:gd name="T115" fmla="*/ 0 h 649"/>
                <a:gd name="T116" fmla="*/ 1 w 2132"/>
                <a:gd name="T117" fmla="*/ 0 h 649"/>
                <a:gd name="T118" fmla="*/ 1 w 2132"/>
                <a:gd name="T119" fmla="*/ 0 h 649"/>
                <a:gd name="T120" fmla="*/ 1 w 2132"/>
                <a:gd name="T121" fmla="*/ 0 h 649"/>
                <a:gd name="T122" fmla="*/ 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23566" name="Freeform 31">
              <a:extLst>
                <a:ext uri="{FF2B5EF4-FFF2-40B4-BE49-F238E27FC236}">
                  <a16:creationId xmlns:a16="http://schemas.microsoft.com/office/drawing/2014/main" xmlns="" id="{36D80D3E-A2C8-46DD-96FE-54434D7532CE}"/>
                </a:ext>
              </a:extLst>
            </p:cNvPr>
            <p:cNvSpPr>
              <a:spLocks noEditPoints="1"/>
            </p:cNvSpPr>
            <p:nvPr/>
          </p:nvSpPr>
          <p:spPr bwMode="auto">
            <a:xfrm>
              <a:off x="513" y="83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23567" name="Freeform 32">
              <a:extLst>
                <a:ext uri="{FF2B5EF4-FFF2-40B4-BE49-F238E27FC236}">
                  <a16:creationId xmlns:a16="http://schemas.microsoft.com/office/drawing/2014/main" xmlns="" id="{C48508FF-C049-4466-A094-B2224BFF7DD0}"/>
                </a:ext>
              </a:extLst>
            </p:cNvPr>
            <p:cNvSpPr>
              <a:spLocks noEditPoints="1"/>
            </p:cNvSpPr>
            <p:nvPr/>
          </p:nvSpPr>
          <p:spPr bwMode="auto">
            <a:xfrm>
              <a:off x="513" y="71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en-US"/>
            </a:p>
          </p:txBody>
        </p:sp>
      </p:grpSp>
      <p:sp>
        <p:nvSpPr>
          <p:cNvPr id="7176" name="Прямоугольник 1">
            <a:extLst>
              <a:ext uri="{FF2B5EF4-FFF2-40B4-BE49-F238E27FC236}">
                <a16:creationId xmlns:a16="http://schemas.microsoft.com/office/drawing/2014/main" xmlns="" id="{EF69619A-CD80-497C-BBD5-F52E75230DF0}"/>
              </a:ext>
            </a:extLst>
          </p:cNvPr>
          <p:cNvSpPr>
            <a:spLocks noChangeArrowheads="1"/>
          </p:cNvSpPr>
          <p:nvPr/>
        </p:nvSpPr>
        <p:spPr bwMode="auto">
          <a:xfrm>
            <a:off x="528638" y="930275"/>
            <a:ext cx="7821612"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49263">
              <a:defRPr sz="1500">
                <a:solidFill>
                  <a:schemeClr val="tx1"/>
                </a:solidFill>
                <a:latin typeface="Arial" panose="020B0604020202020204" pitchFamily="34" charset="0"/>
              </a:defRPr>
            </a:lvl1pPr>
            <a:lvl2pPr marL="742950" indent="-285750">
              <a:defRPr sz="1500">
                <a:solidFill>
                  <a:schemeClr val="tx1"/>
                </a:solidFill>
                <a:latin typeface="Arial" panose="020B0604020202020204" pitchFamily="34" charset="0"/>
              </a:defRPr>
            </a:lvl2pPr>
            <a:lvl3pPr marL="1143000" indent="-228600">
              <a:defRPr sz="1500">
                <a:solidFill>
                  <a:schemeClr val="tx1"/>
                </a:solidFill>
                <a:latin typeface="Arial" panose="020B0604020202020204" pitchFamily="34" charset="0"/>
              </a:defRPr>
            </a:lvl3pPr>
            <a:lvl4pPr marL="1600200" indent="-228600">
              <a:defRPr sz="1500">
                <a:solidFill>
                  <a:schemeClr val="tx1"/>
                </a:solidFill>
                <a:latin typeface="Arial" panose="020B0604020202020204" pitchFamily="34" charset="0"/>
              </a:defRPr>
            </a:lvl4pPr>
            <a:lvl5pPr marL="2057400" indent="-22860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algn="ctr" eaLnBrk="1" hangingPunct="1">
              <a:lnSpc>
                <a:spcPct val="150000"/>
              </a:lnSpc>
              <a:defRPr/>
            </a:pPr>
            <a:r>
              <a:rPr lang="ru-RU" altLang="ru-RU" sz="2000" b="1" dirty="0">
                <a:solidFill>
                  <a:srgbClr val="00CC00"/>
                </a:solidFill>
                <a:latin typeface="+mj-lt"/>
                <a:cs typeface="Times New Roman" panose="02020603050405020304" pitchFamily="18" charset="0"/>
              </a:rPr>
              <a:t>Проблема</a:t>
            </a:r>
          </a:p>
        </p:txBody>
      </p:sp>
      <p:sp>
        <p:nvSpPr>
          <p:cNvPr id="23561" name="TextBox 1">
            <a:extLst>
              <a:ext uri="{FF2B5EF4-FFF2-40B4-BE49-F238E27FC236}">
                <a16:creationId xmlns:a16="http://schemas.microsoft.com/office/drawing/2014/main" xmlns="" id="{E345846D-3CE8-4781-8079-1D87078B6F10}"/>
              </a:ext>
            </a:extLst>
          </p:cNvPr>
          <p:cNvSpPr txBox="1">
            <a:spLocks noChangeArrowheads="1"/>
          </p:cNvSpPr>
          <p:nvPr/>
        </p:nvSpPr>
        <p:spPr bwMode="auto">
          <a:xfrm>
            <a:off x="1090613" y="1673225"/>
            <a:ext cx="71183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Arial" panose="020B0604020202020204" pitchFamily="34" charset="0"/>
              </a:defRPr>
            </a:lvl1pPr>
            <a:lvl2pPr marL="742950" indent="-285750">
              <a:defRPr sz="1500">
                <a:solidFill>
                  <a:schemeClr val="tx1"/>
                </a:solidFill>
                <a:latin typeface="Arial" panose="020B0604020202020204" pitchFamily="34" charset="0"/>
              </a:defRPr>
            </a:lvl2pPr>
            <a:lvl3pPr marL="1143000" indent="-228600">
              <a:defRPr sz="1500">
                <a:solidFill>
                  <a:schemeClr val="tx1"/>
                </a:solidFill>
                <a:latin typeface="Arial" panose="020B0604020202020204" pitchFamily="34" charset="0"/>
              </a:defRPr>
            </a:lvl3pPr>
            <a:lvl4pPr marL="1600200" indent="-228600">
              <a:defRPr sz="1500">
                <a:solidFill>
                  <a:schemeClr val="tx1"/>
                </a:solidFill>
                <a:latin typeface="Arial" panose="020B0604020202020204" pitchFamily="34" charset="0"/>
              </a:defRPr>
            </a:lvl4pPr>
            <a:lvl5pPr marL="2057400" indent="-22860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r>
              <a:rPr lang="ru-RU" altLang="ru-RU" sz="1800" dirty="0"/>
              <a:t>Проблему данного проекта можно сформулировать в вопросе: Как сделать очистку нефтяных магистралей от твердых отложений наиболее эффективной?</a:t>
            </a:r>
          </a:p>
        </p:txBody>
      </p:sp>
      <p:pic>
        <p:nvPicPr>
          <p:cNvPr id="23562" name="Рисунок 2">
            <a:extLst>
              <a:ext uri="{FF2B5EF4-FFF2-40B4-BE49-F238E27FC236}">
                <a16:creationId xmlns:a16="http://schemas.microsoft.com/office/drawing/2014/main" xmlns="" id="{D7F62ACA-340D-4C40-BE34-AE4BCD020F7E}"/>
              </a:ext>
            </a:extLst>
          </p:cNvPr>
          <p:cNvPicPr>
            <a:picLocks noChangeAspect="1"/>
          </p:cNvPicPr>
          <p:nvPr/>
        </p:nvPicPr>
        <p:blipFill>
          <a:blip r:embed="rId3">
            <a:extLst>
              <a:ext uri="{28A0092B-C50C-407E-A947-70E740481C1C}">
                <a14:useLocalDpi xmlns:a14="http://schemas.microsoft.com/office/drawing/2010/main" val="0"/>
              </a:ext>
            </a:extLst>
          </a:blip>
          <a:srcRect l="28065" r="27515"/>
          <a:stretch>
            <a:fillRect/>
          </a:stretch>
        </p:blipFill>
        <p:spPr bwMode="auto">
          <a:xfrm>
            <a:off x="3671888" y="2597150"/>
            <a:ext cx="3600450" cy="226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2">
            <a:extLst>
              <a:ext uri="{FF2B5EF4-FFF2-40B4-BE49-F238E27FC236}">
                <a16:creationId xmlns:a16="http://schemas.microsoft.com/office/drawing/2014/main" xmlns="" id="{3954461B-B236-4BD7-8DCE-157D5847EF77}"/>
              </a:ext>
            </a:extLst>
          </p:cNvPr>
          <p:cNvSpPr txBox="1">
            <a:spLocks noChangeArrowheads="1"/>
          </p:cNvSpPr>
          <p:nvPr/>
        </p:nvSpPr>
        <p:spPr bwMode="auto">
          <a:xfrm>
            <a:off x="3240088" y="127000"/>
            <a:ext cx="5040312"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ctr" anchorCtr="0" compatLnSpc="1">
            <a:prstTxWarp prst="textNoShape">
              <a:avLst/>
            </a:prstTxWarp>
          </a:bodyPr>
          <a:lstStyle>
            <a:lvl1pPr algn="ctr" defTabSz="771525" rtl="0" eaLnBrk="0" fontAlgn="base" hangingPunct="0">
              <a:spcBef>
                <a:spcPct val="0"/>
              </a:spcBef>
              <a:spcAft>
                <a:spcPct val="0"/>
              </a:spcAft>
              <a:defRPr sz="3700">
                <a:solidFill>
                  <a:schemeClr val="tx2"/>
                </a:solidFill>
                <a:latin typeface="+mj-lt"/>
                <a:ea typeface="+mj-ea"/>
                <a:cs typeface="+mj-cs"/>
              </a:defRPr>
            </a:lvl1pPr>
            <a:lvl2pPr algn="ctr" defTabSz="771525" rtl="0" eaLnBrk="0" fontAlgn="base" hangingPunct="0">
              <a:spcBef>
                <a:spcPct val="0"/>
              </a:spcBef>
              <a:spcAft>
                <a:spcPct val="0"/>
              </a:spcAft>
              <a:defRPr sz="3700">
                <a:solidFill>
                  <a:schemeClr val="tx2"/>
                </a:solidFill>
                <a:latin typeface="Arial" pitchFamily="34" charset="0"/>
              </a:defRPr>
            </a:lvl2pPr>
            <a:lvl3pPr algn="ctr" defTabSz="771525" rtl="0" eaLnBrk="0" fontAlgn="base" hangingPunct="0">
              <a:spcBef>
                <a:spcPct val="0"/>
              </a:spcBef>
              <a:spcAft>
                <a:spcPct val="0"/>
              </a:spcAft>
              <a:defRPr sz="3700">
                <a:solidFill>
                  <a:schemeClr val="tx2"/>
                </a:solidFill>
                <a:latin typeface="Arial" pitchFamily="34" charset="0"/>
              </a:defRPr>
            </a:lvl3pPr>
            <a:lvl4pPr algn="ctr" defTabSz="771525" rtl="0" eaLnBrk="0" fontAlgn="base" hangingPunct="0">
              <a:spcBef>
                <a:spcPct val="0"/>
              </a:spcBef>
              <a:spcAft>
                <a:spcPct val="0"/>
              </a:spcAft>
              <a:defRPr sz="3700">
                <a:solidFill>
                  <a:schemeClr val="tx2"/>
                </a:solidFill>
                <a:latin typeface="Arial" pitchFamily="34" charset="0"/>
              </a:defRPr>
            </a:lvl4pPr>
            <a:lvl5pPr algn="ctr" defTabSz="771525" rtl="0" eaLnBrk="0" fontAlgn="base" hangingPunct="0">
              <a:spcBef>
                <a:spcPct val="0"/>
              </a:spcBef>
              <a:spcAft>
                <a:spcPct val="0"/>
              </a:spcAft>
              <a:defRPr sz="3700">
                <a:solidFill>
                  <a:schemeClr val="tx2"/>
                </a:solidFill>
                <a:latin typeface="Arial" pitchFamily="34" charset="0"/>
              </a:defRPr>
            </a:lvl5pPr>
            <a:lvl6pPr marL="457200" algn="ctr" defTabSz="771525" rtl="0" fontAlgn="base">
              <a:spcBef>
                <a:spcPct val="0"/>
              </a:spcBef>
              <a:spcAft>
                <a:spcPct val="0"/>
              </a:spcAft>
              <a:defRPr sz="3700">
                <a:solidFill>
                  <a:schemeClr val="tx2"/>
                </a:solidFill>
                <a:latin typeface="Arial" pitchFamily="34" charset="0"/>
              </a:defRPr>
            </a:lvl6pPr>
            <a:lvl7pPr marL="914400" algn="ctr" defTabSz="771525" rtl="0" fontAlgn="base">
              <a:spcBef>
                <a:spcPct val="0"/>
              </a:spcBef>
              <a:spcAft>
                <a:spcPct val="0"/>
              </a:spcAft>
              <a:defRPr sz="3700">
                <a:solidFill>
                  <a:schemeClr val="tx2"/>
                </a:solidFill>
                <a:latin typeface="Arial" pitchFamily="34" charset="0"/>
              </a:defRPr>
            </a:lvl7pPr>
            <a:lvl8pPr marL="1371600" algn="ctr" defTabSz="771525" rtl="0" fontAlgn="base">
              <a:spcBef>
                <a:spcPct val="0"/>
              </a:spcBef>
              <a:spcAft>
                <a:spcPct val="0"/>
              </a:spcAft>
              <a:defRPr sz="3700">
                <a:solidFill>
                  <a:schemeClr val="tx2"/>
                </a:solidFill>
                <a:latin typeface="Arial" pitchFamily="34" charset="0"/>
              </a:defRPr>
            </a:lvl8pPr>
            <a:lvl9pPr marL="1828800" algn="ctr" defTabSz="771525" rtl="0" fontAlgn="base">
              <a:spcBef>
                <a:spcPct val="0"/>
              </a:spcBef>
              <a:spcAft>
                <a:spcPct val="0"/>
              </a:spcAft>
              <a:defRPr sz="3700">
                <a:solidFill>
                  <a:schemeClr val="tx2"/>
                </a:solidFill>
                <a:latin typeface="Arial" pitchFamily="34" charset="0"/>
              </a:defRPr>
            </a:lvl9pPr>
          </a:lstStyle>
          <a:p>
            <a:pPr algn="l" eaLnBrk="1" hangingPunct="1"/>
            <a:r>
              <a:rPr lang="ru-RU" altLang="ru-RU" sz="1300" b="1" kern="0">
                <a:solidFill>
                  <a:schemeClr val="bg2"/>
                </a:solidFill>
                <a:latin typeface="Calibri" panose="020F0502020204030204" pitchFamily="34" charset="0"/>
              </a:rPr>
              <a:t>РАЗРАБОТКА КОНЦЕПЦИИ ОЧИСТКИ </a:t>
            </a:r>
            <a:br>
              <a:rPr lang="ru-RU" altLang="ru-RU" sz="1300" b="1" kern="0">
                <a:solidFill>
                  <a:schemeClr val="bg2"/>
                </a:solidFill>
                <a:latin typeface="Calibri" panose="020F0502020204030204" pitchFamily="34" charset="0"/>
              </a:rPr>
            </a:br>
            <a:r>
              <a:rPr lang="ru-RU" altLang="ru-RU" sz="1300" b="1" kern="0">
                <a:solidFill>
                  <a:schemeClr val="bg2"/>
                </a:solidFill>
                <a:latin typeface="Calibri" panose="020F0502020204030204" pitchFamily="34" charset="0"/>
              </a:rPr>
              <a:t>МАГИСТРАЛЬНОГО НЕФТЕПРОВОДА </a:t>
            </a:r>
            <a:br>
              <a:rPr lang="ru-RU" altLang="ru-RU" sz="1300" b="1" kern="0">
                <a:solidFill>
                  <a:schemeClr val="bg2"/>
                </a:solidFill>
                <a:latin typeface="Calibri" panose="020F0502020204030204" pitchFamily="34" charset="0"/>
              </a:rPr>
            </a:br>
            <a:r>
              <a:rPr lang="ru-RU" altLang="ru-RU" sz="1300" b="1" kern="0">
                <a:solidFill>
                  <a:schemeClr val="bg2"/>
                </a:solidFill>
                <a:latin typeface="Calibri" panose="020F0502020204030204" pitchFamily="34" charset="0"/>
              </a:rPr>
              <a:t>С УЧАСТКАМИ РАЗНОГО ДИАМЕТРА</a:t>
            </a:r>
            <a:endParaRPr lang="ru-RU" altLang="ru-RU" sz="1300" b="1" kern="0" dirty="0">
              <a:solidFill>
                <a:schemeClr val="bg2"/>
              </a:solidFill>
              <a:latin typeface="Calibri" panose="020F050202020403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4">
            <a:extLst>
              <a:ext uri="{FF2B5EF4-FFF2-40B4-BE49-F238E27FC236}">
                <a16:creationId xmlns:a16="http://schemas.microsoft.com/office/drawing/2014/main" xmlns="" id="{CB6A2599-5688-4247-B889-F932777C8CD4}"/>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a:t>8</a:t>
            </a:r>
          </a:p>
        </p:txBody>
      </p:sp>
      <p:cxnSp>
        <p:nvCxnSpPr>
          <p:cNvPr id="21508" name="AutoShape 7">
            <a:extLst>
              <a:ext uri="{FF2B5EF4-FFF2-40B4-BE49-F238E27FC236}">
                <a16:creationId xmlns:a16="http://schemas.microsoft.com/office/drawing/2014/main" xmlns="" id="{E1F9D540-05DC-4D83-957F-6DA9117E13B0}"/>
              </a:ext>
            </a:extLst>
          </p:cNvPr>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1509" name="Picture 8" descr="ТПУ_Презентация_Квадраты нижние">
            <a:extLst>
              <a:ext uri="{FF2B5EF4-FFF2-40B4-BE49-F238E27FC236}">
                <a16:creationId xmlns:a16="http://schemas.microsoft.com/office/drawing/2014/main" xmlns="" id="{D8DF388C-DCDA-4D25-92C6-D6C60C0320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13225"/>
            <a:ext cx="30241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Rectangle 9">
            <a:extLst>
              <a:ext uri="{FF2B5EF4-FFF2-40B4-BE49-F238E27FC236}">
                <a16:creationId xmlns:a16="http://schemas.microsoft.com/office/drawing/2014/main" xmlns="" id="{0AE52267-7B34-47E8-8822-0774E54181BF}"/>
              </a:ext>
            </a:extLst>
          </p:cNvPr>
          <p:cNvSpPr>
            <a:spLocks noChangeArrowheads="1"/>
          </p:cNvSpPr>
          <p:nvPr/>
        </p:nvSpPr>
        <p:spPr bwMode="auto">
          <a:xfrm>
            <a:off x="0" y="947738"/>
            <a:ext cx="647700"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grpSp>
        <p:nvGrpSpPr>
          <p:cNvPr id="21511" name="Group 27">
            <a:extLst>
              <a:ext uri="{FF2B5EF4-FFF2-40B4-BE49-F238E27FC236}">
                <a16:creationId xmlns:a16="http://schemas.microsoft.com/office/drawing/2014/main" xmlns="" id="{14B9943B-E149-4CB2-ABE3-CABED4E177BE}"/>
              </a:ext>
            </a:extLst>
          </p:cNvPr>
          <p:cNvGrpSpPr>
            <a:grpSpLocks noChangeAspect="1"/>
          </p:cNvGrpSpPr>
          <p:nvPr/>
        </p:nvGrpSpPr>
        <p:grpSpPr bwMode="auto">
          <a:xfrm>
            <a:off x="282575" y="-15875"/>
            <a:ext cx="2597150" cy="952500"/>
            <a:chOff x="363" y="562"/>
            <a:chExt cx="1768" cy="648"/>
          </a:xfrm>
        </p:grpSpPr>
        <p:sp>
          <p:nvSpPr>
            <p:cNvPr id="21515" name="AutoShape 26">
              <a:extLst>
                <a:ext uri="{FF2B5EF4-FFF2-40B4-BE49-F238E27FC236}">
                  <a16:creationId xmlns:a16="http://schemas.microsoft.com/office/drawing/2014/main" xmlns="" id="{2FCA669E-B065-4192-A224-F222C0704148}"/>
                </a:ext>
              </a:extLst>
            </p:cNvPr>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1516" name="Rectangle 29">
              <a:extLst>
                <a:ext uri="{FF2B5EF4-FFF2-40B4-BE49-F238E27FC236}">
                  <a16:creationId xmlns:a16="http://schemas.microsoft.com/office/drawing/2014/main" xmlns="" id="{5215243D-540E-4883-A144-33EF0741C645}"/>
                </a:ext>
              </a:extLst>
            </p:cNvPr>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sp>
          <p:nvSpPr>
            <p:cNvPr id="21517" name="Freeform 30">
              <a:extLst>
                <a:ext uri="{FF2B5EF4-FFF2-40B4-BE49-F238E27FC236}">
                  <a16:creationId xmlns:a16="http://schemas.microsoft.com/office/drawing/2014/main" xmlns="" id="{2AA383AE-73D2-4746-A1D9-3D0E98C14850}"/>
                </a:ext>
              </a:extLst>
            </p:cNvPr>
            <p:cNvSpPr>
              <a:spLocks noEditPoints="1"/>
            </p:cNvSpPr>
            <p:nvPr/>
          </p:nvSpPr>
          <p:spPr bwMode="auto">
            <a:xfrm>
              <a:off x="913" y="736"/>
              <a:ext cx="1066" cy="324"/>
            </a:xfrm>
            <a:custGeom>
              <a:avLst/>
              <a:gdLst>
                <a:gd name="T0" fmla="*/ 1 w 2132"/>
                <a:gd name="T1" fmla="*/ 0 h 649"/>
                <a:gd name="T2" fmla="*/ 1 w 2132"/>
                <a:gd name="T3" fmla="*/ 0 h 649"/>
                <a:gd name="T4" fmla="*/ 1 w 2132"/>
                <a:gd name="T5" fmla="*/ 0 h 649"/>
                <a:gd name="T6" fmla="*/ 1 w 2132"/>
                <a:gd name="T7" fmla="*/ 0 h 649"/>
                <a:gd name="T8" fmla="*/ 1 w 2132"/>
                <a:gd name="T9" fmla="*/ 0 h 649"/>
                <a:gd name="T10" fmla="*/ 1 w 2132"/>
                <a:gd name="T11" fmla="*/ 0 h 649"/>
                <a:gd name="T12" fmla="*/ 1 w 2132"/>
                <a:gd name="T13" fmla="*/ 0 h 649"/>
                <a:gd name="T14" fmla="*/ 1 w 2132"/>
                <a:gd name="T15" fmla="*/ 0 h 649"/>
                <a:gd name="T16" fmla="*/ 1 w 2132"/>
                <a:gd name="T17" fmla="*/ 0 h 649"/>
                <a:gd name="T18" fmla="*/ 1 w 2132"/>
                <a:gd name="T19" fmla="*/ 0 h 649"/>
                <a:gd name="T20" fmla="*/ 1 w 2132"/>
                <a:gd name="T21" fmla="*/ 0 h 649"/>
                <a:gd name="T22" fmla="*/ 1 w 2132"/>
                <a:gd name="T23" fmla="*/ 0 h 649"/>
                <a:gd name="T24" fmla="*/ 1 w 2132"/>
                <a:gd name="T25" fmla="*/ 0 h 649"/>
                <a:gd name="T26" fmla="*/ 1 w 2132"/>
                <a:gd name="T27" fmla="*/ 0 h 649"/>
                <a:gd name="T28" fmla="*/ 1 w 2132"/>
                <a:gd name="T29" fmla="*/ 0 h 649"/>
                <a:gd name="T30" fmla="*/ 1 w 2132"/>
                <a:gd name="T31" fmla="*/ 0 h 649"/>
                <a:gd name="T32" fmla="*/ 1 w 2132"/>
                <a:gd name="T33" fmla="*/ 0 h 649"/>
                <a:gd name="T34" fmla="*/ 1 w 2132"/>
                <a:gd name="T35" fmla="*/ 0 h 649"/>
                <a:gd name="T36" fmla="*/ 1 w 2132"/>
                <a:gd name="T37" fmla="*/ 0 h 649"/>
                <a:gd name="T38" fmla="*/ 1 w 2132"/>
                <a:gd name="T39" fmla="*/ 0 h 649"/>
                <a:gd name="T40" fmla="*/ 1 w 2132"/>
                <a:gd name="T41" fmla="*/ 0 h 649"/>
                <a:gd name="T42" fmla="*/ 1 w 2132"/>
                <a:gd name="T43" fmla="*/ 0 h 649"/>
                <a:gd name="T44" fmla="*/ 1 w 2132"/>
                <a:gd name="T45" fmla="*/ 0 h 649"/>
                <a:gd name="T46" fmla="*/ 1 w 2132"/>
                <a:gd name="T47" fmla="*/ 0 h 649"/>
                <a:gd name="T48" fmla="*/ 1 w 2132"/>
                <a:gd name="T49" fmla="*/ 0 h 649"/>
                <a:gd name="T50" fmla="*/ 1 w 2132"/>
                <a:gd name="T51" fmla="*/ 0 h 649"/>
                <a:gd name="T52" fmla="*/ 1 w 2132"/>
                <a:gd name="T53" fmla="*/ 0 h 649"/>
                <a:gd name="T54" fmla="*/ 1 w 2132"/>
                <a:gd name="T55" fmla="*/ 0 h 649"/>
                <a:gd name="T56" fmla="*/ 1 w 2132"/>
                <a:gd name="T57" fmla="*/ 0 h 649"/>
                <a:gd name="T58" fmla="*/ 1 w 2132"/>
                <a:gd name="T59" fmla="*/ 0 h 649"/>
                <a:gd name="T60" fmla="*/ 1 w 2132"/>
                <a:gd name="T61" fmla="*/ 0 h 649"/>
                <a:gd name="T62" fmla="*/ 1 w 2132"/>
                <a:gd name="T63" fmla="*/ 0 h 649"/>
                <a:gd name="T64" fmla="*/ 1 w 2132"/>
                <a:gd name="T65" fmla="*/ 0 h 649"/>
                <a:gd name="T66" fmla="*/ 1 w 2132"/>
                <a:gd name="T67" fmla="*/ 0 h 649"/>
                <a:gd name="T68" fmla="*/ 1 w 2132"/>
                <a:gd name="T69" fmla="*/ 0 h 649"/>
                <a:gd name="T70" fmla="*/ 1 w 2132"/>
                <a:gd name="T71" fmla="*/ 0 h 649"/>
                <a:gd name="T72" fmla="*/ 1 w 2132"/>
                <a:gd name="T73" fmla="*/ 0 h 649"/>
                <a:gd name="T74" fmla="*/ 1 w 2132"/>
                <a:gd name="T75" fmla="*/ 0 h 649"/>
                <a:gd name="T76" fmla="*/ 1 w 2132"/>
                <a:gd name="T77" fmla="*/ 0 h 649"/>
                <a:gd name="T78" fmla="*/ 1 w 2132"/>
                <a:gd name="T79" fmla="*/ 0 h 649"/>
                <a:gd name="T80" fmla="*/ 1 w 2132"/>
                <a:gd name="T81" fmla="*/ 0 h 649"/>
                <a:gd name="T82" fmla="*/ 1 w 2132"/>
                <a:gd name="T83" fmla="*/ 0 h 649"/>
                <a:gd name="T84" fmla="*/ 1 w 2132"/>
                <a:gd name="T85" fmla="*/ 0 h 649"/>
                <a:gd name="T86" fmla="*/ 1 w 2132"/>
                <a:gd name="T87" fmla="*/ 0 h 649"/>
                <a:gd name="T88" fmla="*/ 1 w 2132"/>
                <a:gd name="T89" fmla="*/ 0 h 649"/>
                <a:gd name="T90" fmla="*/ 1 w 2132"/>
                <a:gd name="T91" fmla="*/ 0 h 649"/>
                <a:gd name="T92" fmla="*/ 1 w 2132"/>
                <a:gd name="T93" fmla="*/ 0 h 649"/>
                <a:gd name="T94" fmla="*/ 1 w 2132"/>
                <a:gd name="T95" fmla="*/ 0 h 649"/>
                <a:gd name="T96" fmla="*/ 1 w 2132"/>
                <a:gd name="T97" fmla="*/ 0 h 649"/>
                <a:gd name="T98" fmla="*/ 1 w 2132"/>
                <a:gd name="T99" fmla="*/ 0 h 649"/>
                <a:gd name="T100" fmla="*/ 1 w 2132"/>
                <a:gd name="T101" fmla="*/ 0 h 649"/>
                <a:gd name="T102" fmla="*/ 1 w 2132"/>
                <a:gd name="T103" fmla="*/ 0 h 649"/>
                <a:gd name="T104" fmla="*/ 1 w 2132"/>
                <a:gd name="T105" fmla="*/ 0 h 649"/>
                <a:gd name="T106" fmla="*/ 1 w 2132"/>
                <a:gd name="T107" fmla="*/ 0 h 649"/>
                <a:gd name="T108" fmla="*/ 1 w 2132"/>
                <a:gd name="T109" fmla="*/ 0 h 649"/>
                <a:gd name="T110" fmla="*/ 1 w 2132"/>
                <a:gd name="T111" fmla="*/ 0 h 649"/>
                <a:gd name="T112" fmla="*/ 1 w 2132"/>
                <a:gd name="T113" fmla="*/ 0 h 649"/>
                <a:gd name="T114" fmla="*/ 1 w 2132"/>
                <a:gd name="T115" fmla="*/ 0 h 649"/>
                <a:gd name="T116" fmla="*/ 1 w 2132"/>
                <a:gd name="T117" fmla="*/ 0 h 649"/>
                <a:gd name="T118" fmla="*/ 1 w 2132"/>
                <a:gd name="T119" fmla="*/ 0 h 649"/>
                <a:gd name="T120" fmla="*/ 1 w 2132"/>
                <a:gd name="T121" fmla="*/ 0 h 649"/>
                <a:gd name="T122" fmla="*/ 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21518" name="Freeform 31">
              <a:extLst>
                <a:ext uri="{FF2B5EF4-FFF2-40B4-BE49-F238E27FC236}">
                  <a16:creationId xmlns:a16="http://schemas.microsoft.com/office/drawing/2014/main" xmlns="" id="{1AB502A0-FC1E-4756-95B7-0E4FFECD7D30}"/>
                </a:ext>
              </a:extLst>
            </p:cNvPr>
            <p:cNvSpPr>
              <a:spLocks noEditPoints="1"/>
            </p:cNvSpPr>
            <p:nvPr/>
          </p:nvSpPr>
          <p:spPr bwMode="auto">
            <a:xfrm>
              <a:off x="513" y="83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21519" name="Freeform 32">
              <a:extLst>
                <a:ext uri="{FF2B5EF4-FFF2-40B4-BE49-F238E27FC236}">
                  <a16:creationId xmlns:a16="http://schemas.microsoft.com/office/drawing/2014/main" xmlns="" id="{1325E984-2B97-4A00-B4D1-FBA2576A0595}"/>
                </a:ext>
              </a:extLst>
            </p:cNvPr>
            <p:cNvSpPr>
              <a:spLocks noEditPoints="1"/>
            </p:cNvSpPr>
            <p:nvPr/>
          </p:nvSpPr>
          <p:spPr bwMode="auto">
            <a:xfrm>
              <a:off x="513" y="71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en-US"/>
            </a:p>
          </p:txBody>
        </p:sp>
      </p:grpSp>
      <p:sp>
        <p:nvSpPr>
          <p:cNvPr id="6152" name="Прямоугольник 2">
            <a:extLst>
              <a:ext uri="{FF2B5EF4-FFF2-40B4-BE49-F238E27FC236}">
                <a16:creationId xmlns:a16="http://schemas.microsoft.com/office/drawing/2014/main" xmlns="" id="{3647C80E-5EEA-4D99-947E-6CBCA747EB79}"/>
              </a:ext>
            </a:extLst>
          </p:cNvPr>
          <p:cNvSpPr>
            <a:spLocks noChangeArrowheads="1"/>
          </p:cNvSpPr>
          <p:nvPr/>
        </p:nvSpPr>
        <p:spPr bwMode="auto">
          <a:xfrm>
            <a:off x="752475" y="947738"/>
            <a:ext cx="738505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49263">
              <a:defRPr sz="1500">
                <a:solidFill>
                  <a:schemeClr val="tx1"/>
                </a:solidFill>
                <a:latin typeface="Arial" panose="020B0604020202020204" pitchFamily="34" charset="0"/>
              </a:defRPr>
            </a:lvl1pPr>
            <a:lvl2pPr marL="742950" indent="-285750">
              <a:defRPr sz="1500">
                <a:solidFill>
                  <a:schemeClr val="tx1"/>
                </a:solidFill>
                <a:latin typeface="Arial" panose="020B0604020202020204" pitchFamily="34" charset="0"/>
              </a:defRPr>
            </a:lvl2pPr>
            <a:lvl3pPr marL="1143000" indent="-228600">
              <a:defRPr sz="1500">
                <a:solidFill>
                  <a:schemeClr val="tx1"/>
                </a:solidFill>
                <a:latin typeface="Arial" panose="020B0604020202020204" pitchFamily="34" charset="0"/>
              </a:defRPr>
            </a:lvl3pPr>
            <a:lvl4pPr marL="1600200" indent="-228600">
              <a:defRPr sz="1500">
                <a:solidFill>
                  <a:schemeClr val="tx1"/>
                </a:solidFill>
                <a:latin typeface="Arial" panose="020B0604020202020204" pitchFamily="34" charset="0"/>
              </a:defRPr>
            </a:lvl4pPr>
            <a:lvl5pPr marL="2057400" indent="-22860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algn="ctr" eaLnBrk="1" hangingPunct="1">
              <a:lnSpc>
                <a:spcPct val="150000"/>
              </a:lnSpc>
              <a:defRPr/>
            </a:pPr>
            <a:r>
              <a:rPr lang="ru-RU" altLang="ru-RU" sz="2000" b="1" dirty="0">
                <a:solidFill>
                  <a:srgbClr val="00CC00"/>
                </a:solidFill>
                <a:latin typeface="+mn-lt"/>
                <a:cs typeface="Times New Roman" panose="02020603050405020304" pitchFamily="18" charset="0"/>
              </a:rPr>
              <a:t>Цель проекта </a:t>
            </a:r>
          </a:p>
        </p:txBody>
      </p:sp>
      <p:sp>
        <p:nvSpPr>
          <p:cNvPr id="21513" name="TextBox 1">
            <a:extLst>
              <a:ext uri="{FF2B5EF4-FFF2-40B4-BE49-F238E27FC236}">
                <a16:creationId xmlns:a16="http://schemas.microsoft.com/office/drawing/2014/main" xmlns="" id="{4A94369F-5599-4932-8259-3FE2A6E1048C}"/>
              </a:ext>
            </a:extLst>
          </p:cNvPr>
          <p:cNvSpPr txBox="1">
            <a:spLocks noChangeArrowheads="1"/>
          </p:cNvSpPr>
          <p:nvPr/>
        </p:nvSpPr>
        <p:spPr bwMode="auto">
          <a:xfrm>
            <a:off x="1152525" y="1692275"/>
            <a:ext cx="7056438"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Arial" panose="020B0604020202020204" pitchFamily="34" charset="0"/>
              </a:defRPr>
            </a:lvl1pPr>
            <a:lvl2pPr marL="742950" indent="-285750">
              <a:defRPr sz="1500">
                <a:solidFill>
                  <a:schemeClr val="tx1"/>
                </a:solidFill>
                <a:latin typeface="Arial" panose="020B0604020202020204" pitchFamily="34" charset="0"/>
              </a:defRPr>
            </a:lvl2pPr>
            <a:lvl3pPr marL="1143000" indent="-228600">
              <a:defRPr sz="1500">
                <a:solidFill>
                  <a:schemeClr val="tx1"/>
                </a:solidFill>
                <a:latin typeface="Arial" panose="020B0604020202020204" pitchFamily="34" charset="0"/>
              </a:defRPr>
            </a:lvl3pPr>
            <a:lvl4pPr marL="1600200" indent="-228600">
              <a:defRPr sz="1500">
                <a:solidFill>
                  <a:schemeClr val="tx1"/>
                </a:solidFill>
                <a:latin typeface="Arial" panose="020B0604020202020204" pitchFamily="34" charset="0"/>
              </a:defRPr>
            </a:lvl4pPr>
            <a:lvl5pPr marL="2057400" indent="-22860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r>
              <a:rPr lang="ru-RU" altLang="ru-RU" sz="1600" dirty="0">
                <a:cs typeface="Times New Roman" panose="02020603050405020304" pitchFamily="18" charset="0"/>
              </a:rPr>
              <a:t>Разработка концепции борьбы с твердыми отложениями в нефтяных магистралях с трубами разного диаметра</a:t>
            </a:r>
          </a:p>
          <a:p>
            <a:endParaRPr lang="ru-RU" altLang="ru-RU" dirty="0"/>
          </a:p>
        </p:txBody>
      </p:sp>
      <p:pic>
        <p:nvPicPr>
          <p:cNvPr id="21514" name="Рисунок 2">
            <a:extLst>
              <a:ext uri="{FF2B5EF4-FFF2-40B4-BE49-F238E27FC236}">
                <a16:creationId xmlns:a16="http://schemas.microsoft.com/office/drawing/2014/main" xmlns="" id="{E141FA92-C637-4E97-978E-9B46DF1383E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21138" y="2301875"/>
            <a:ext cx="3622675" cy="241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2">
            <a:extLst>
              <a:ext uri="{FF2B5EF4-FFF2-40B4-BE49-F238E27FC236}">
                <a16:creationId xmlns:a16="http://schemas.microsoft.com/office/drawing/2014/main" xmlns="" id="{08F20167-483A-45D4-AD40-E1842A893991}"/>
              </a:ext>
            </a:extLst>
          </p:cNvPr>
          <p:cNvSpPr txBox="1">
            <a:spLocks noChangeArrowheads="1"/>
          </p:cNvSpPr>
          <p:nvPr/>
        </p:nvSpPr>
        <p:spPr bwMode="auto">
          <a:xfrm>
            <a:off x="3240088" y="127000"/>
            <a:ext cx="5040312"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ctr" anchorCtr="0" compatLnSpc="1">
            <a:prstTxWarp prst="textNoShape">
              <a:avLst/>
            </a:prstTxWarp>
          </a:bodyPr>
          <a:lstStyle>
            <a:lvl1pPr algn="ctr" defTabSz="771525" rtl="0" eaLnBrk="0" fontAlgn="base" hangingPunct="0">
              <a:spcBef>
                <a:spcPct val="0"/>
              </a:spcBef>
              <a:spcAft>
                <a:spcPct val="0"/>
              </a:spcAft>
              <a:defRPr sz="3700">
                <a:solidFill>
                  <a:schemeClr val="tx2"/>
                </a:solidFill>
                <a:latin typeface="+mj-lt"/>
                <a:ea typeface="+mj-ea"/>
                <a:cs typeface="+mj-cs"/>
              </a:defRPr>
            </a:lvl1pPr>
            <a:lvl2pPr algn="ctr" defTabSz="771525" rtl="0" eaLnBrk="0" fontAlgn="base" hangingPunct="0">
              <a:spcBef>
                <a:spcPct val="0"/>
              </a:spcBef>
              <a:spcAft>
                <a:spcPct val="0"/>
              </a:spcAft>
              <a:defRPr sz="3700">
                <a:solidFill>
                  <a:schemeClr val="tx2"/>
                </a:solidFill>
                <a:latin typeface="Arial" pitchFamily="34" charset="0"/>
              </a:defRPr>
            </a:lvl2pPr>
            <a:lvl3pPr algn="ctr" defTabSz="771525" rtl="0" eaLnBrk="0" fontAlgn="base" hangingPunct="0">
              <a:spcBef>
                <a:spcPct val="0"/>
              </a:spcBef>
              <a:spcAft>
                <a:spcPct val="0"/>
              </a:spcAft>
              <a:defRPr sz="3700">
                <a:solidFill>
                  <a:schemeClr val="tx2"/>
                </a:solidFill>
                <a:latin typeface="Arial" pitchFamily="34" charset="0"/>
              </a:defRPr>
            </a:lvl3pPr>
            <a:lvl4pPr algn="ctr" defTabSz="771525" rtl="0" eaLnBrk="0" fontAlgn="base" hangingPunct="0">
              <a:spcBef>
                <a:spcPct val="0"/>
              </a:spcBef>
              <a:spcAft>
                <a:spcPct val="0"/>
              </a:spcAft>
              <a:defRPr sz="3700">
                <a:solidFill>
                  <a:schemeClr val="tx2"/>
                </a:solidFill>
                <a:latin typeface="Arial" pitchFamily="34" charset="0"/>
              </a:defRPr>
            </a:lvl4pPr>
            <a:lvl5pPr algn="ctr" defTabSz="771525" rtl="0" eaLnBrk="0" fontAlgn="base" hangingPunct="0">
              <a:spcBef>
                <a:spcPct val="0"/>
              </a:spcBef>
              <a:spcAft>
                <a:spcPct val="0"/>
              </a:spcAft>
              <a:defRPr sz="3700">
                <a:solidFill>
                  <a:schemeClr val="tx2"/>
                </a:solidFill>
                <a:latin typeface="Arial" pitchFamily="34" charset="0"/>
              </a:defRPr>
            </a:lvl5pPr>
            <a:lvl6pPr marL="457200" algn="ctr" defTabSz="771525" rtl="0" fontAlgn="base">
              <a:spcBef>
                <a:spcPct val="0"/>
              </a:spcBef>
              <a:spcAft>
                <a:spcPct val="0"/>
              </a:spcAft>
              <a:defRPr sz="3700">
                <a:solidFill>
                  <a:schemeClr val="tx2"/>
                </a:solidFill>
                <a:latin typeface="Arial" pitchFamily="34" charset="0"/>
              </a:defRPr>
            </a:lvl6pPr>
            <a:lvl7pPr marL="914400" algn="ctr" defTabSz="771525" rtl="0" fontAlgn="base">
              <a:spcBef>
                <a:spcPct val="0"/>
              </a:spcBef>
              <a:spcAft>
                <a:spcPct val="0"/>
              </a:spcAft>
              <a:defRPr sz="3700">
                <a:solidFill>
                  <a:schemeClr val="tx2"/>
                </a:solidFill>
                <a:latin typeface="Arial" pitchFamily="34" charset="0"/>
              </a:defRPr>
            </a:lvl7pPr>
            <a:lvl8pPr marL="1371600" algn="ctr" defTabSz="771525" rtl="0" fontAlgn="base">
              <a:spcBef>
                <a:spcPct val="0"/>
              </a:spcBef>
              <a:spcAft>
                <a:spcPct val="0"/>
              </a:spcAft>
              <a:defRPr sz="3700">
                <a:solidFill>
                  <a:schemeClr val="tx2"/>
                </a:solidFill>
                <a:latin typeface="Arial" pitchFamily="34" charset="0"/>
              </a:defRPr>
            </a:lvl8pPr>
            <a:lvl9pPr marL="1828800" algn="ctr" defTabSz="771525" rtl="0" fontAlgn="base">
              <a:spcBef>
                <a:spcPct val="0"/>
              </a:spcBef>
              <a:spcAft>
                <a:spcPct val="0"/>
              </a:spcAft>
              <a:defRPr sz="3700">
                <a:solidFill>
                  <a:schemeClr val="tx2"/>
                </a:solidFill>
                <a:latin typeface="Arial" pitchFamily="34" charset="0"/>
              </a:defRPr>
            </a:lvl9pPr>
          </a:lstStyle>
          <a:p>
            <a:pPr algn="l" eaLnBrk="1" hangingPunct="1"/>
            <a:r>
              <a:rPr lang="ru-RU" altLang="ru-RU" sz="1300" b="1" kern="0">
                <a:solidFill>
                  <a:schemeClr val="bg2"/>
                </a:solidFill>
                <a:latin typeface="Calibri" panose="020F0502020204030204" pitchFamily="34" charset="0"/>
              </a:rPr>
              <a:t>РАЗРАБОТКА КОНЦЕПЦИИ ОЧИСТКИ </a:t>
            </a:r>
            <a:br>
              <a:rPr lang="ru-RU" altLang="ru-RU" sz="1300" b="1" kern="0">
                <a:solidFill>
                  <a:schemeClr val="bg2"/>
                </a:solidFill>
                <a:latin typeface="Calibri" panose="020F0502020204030204" pitchFamily="34" charset="0"/>
              </a:rPr>
            </a:br>
            <a:r>
              <a:rPr lang="ru-RU" altLang="ru-RU" sz="1300" b="1" kern="0">
                <a:solidFill>
                  <a:schemeClr val="bg2"/>
                </a:solidFill>
                <a:latin typeface="Calibri" panose="020F0502020204030204" pitchFamily="34" charset="0"/>
              </a:rPr>
              <a:t>МАГИСТРАЛЬНОГО НЕФТЕПРОВОДА </a:t>
            </a:r>
            <a:br>
              <a:rPr lang="ru-RU" altLang="ru-RU" sz="1300" b="1" kern="0">
                <a:solidFill>
                  <a:schemeClr val="bg2"/>
                </a:solidFill>
                <a:latin typeface="Calibri" panose="020F0502020204030204" pitchFamily="34" charset="0"/>
              </a:rPr>
            </a:br>
            <a:r>
              <a:rPr lang="ru-RU" altLang="ru-RU" sz="1300" b="1" kern="0">
                <a:solidFill>
                  <a:schemeClr val="bg2"/>
                </a:solidFill>
                <a:latin typeface="Calibri" panose="020F0502020204030204" pitchFamily="34" charset="0"/>
              </a:rPr>
              <a:t>С УЧАСТКАМИ РАЗНОГО ДИАМЕТРА</a:t>
            </a:r>
            <a:endParaRPr lang="ru-RU" altLang="ru-RU" sz="1300" b="1" kern="0" dirty="0">
              <a:solidFill>
                <a:schemeClr val="bg2"/>
              </a:solidFill>
              <a:latin typeface="Calibri" panose="020F050202020403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Group 27">
            <a:extLst>
              <a:ext uri="{FF2B5EF4-FFF2-40B4-BE49-F238E27FC236}">
                <a16:creationId xmlns:a16="http://schemas.microsoft.com/office/drawing/2014/main" xmlns="" id="{FE391D3A-A931-4304-9C42-7183FE4899E7}"/>
              </a:ext>
            </a:extLst>
          </p:cNvPr>
          <p:cNvGrpSpPr>
            <a:grpSpLocks noChangeAspect="1"/>
          </p:cNvGrpSpPr>
          <p:nvPr/>
        </p:nvGrpSpPr>
        <p:grpSpPr bwMode="auto">
          <a:xfrm>
            <a:off x="282575" y="-15875"/>
            <a:ext cx="2597150" cy="952500"/>
            <a:chOff x="363" y="562"/>
            <a:chExt cx="1768" cy="648"/>
          </a:xfrm>
        </p:grpSpPr>
        <p:sp>
          <p:nvSpPr>
            <p:cNvPr id="22538" name="AutoShape 26">
              <a:extLst>
                <a:ext uri="{FF2B5EF4-FFF2-40B4-BE49-F238E27FC236}">
                  <a16:creationId xmlns:a16="http://schemas.microsoft.com/office/drawing/2014/main" xmlns="" id="{E4F84938-E346-44F7-933B-D299A555745D}"/>
                </a:ext>
              </a:extLst>
            </p:cNvPr>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539" name="Rectangle 29">
              <a:extLst>
                <a:ext uri="{FF2B5EF4-FFF2-40B4-BE49-F238E27FC236}">
                  <a16:creationId xmlns:a16="http://schemas.microsoft.com/office/drawing/2014/main" xmlns="" id="{A44A1721-2CFD-439B-B55C-A636A3964EA2}"/>
                </a:ext>
              </a:extLst>
            </p:cNvPr>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sp>
          <p:nvSpPr>
            <p:cNvPr id="22540" name="Freeform 30">
              <a:extLst>
                <a:ext uri="{FF2B5EF4-FFF2-40B4-BE49-F238E27FC236}">
                  <a16:creationId xmlns:a16="http://schemas.microsoft.com/office/drawing/2014/main" xmlns="" id="{1B4613AB-20B5-4417-AFD3-38B149660D56}"/>
                </a:ext>
              </a:extLst>
            </p:cNvPr>
            <p:cNvSpPr>
              <a:spLocks noEditPoints="1"/>
            </p:cNvSpPr>
            <p:nvPr/>
          </p:nvSpPr>
          <p:spPr bwMode="auto">
            <a:xfrm>
              <a:off x="913" y="736"/>
              <a:ext cx="1066" cy="324"/>
            </a:xfrm>
            <a:custGeom>
              <a:avLst/>
              <a:gdLst>
                <a:gd name="T0" fmla="*/ 1 w 2132"/>
                <a:gd name="T1" fmla="*/ 0 h 649"/>
                <a:gd name="T2" fmla="*/ 1 w 2132"/>
                <a:gd name="T3" fmla="*/ 0 h 649"/>
                <a:gd name="T4" fmla="*/ 1 w 2132"/>
                <a:gd name="T5" fmla="*/ 0 h 649"/>
                <a:gd name="T6" fmla="*/ 1 w 2132"/>
                <a:gd name="T7" fmla="*/ 0 h 649"/>
                <a:gd name="T8" fmla="*/ 1 w 2132"/>
                <a:gd name="T9" fmla="*/ 0 h 649"/>
                <a:gd name="T10" fmla="*/ 1 w 2132"/>
                <a:gd name="T11" fmla="*/ 0 h 649"/>
                <a:gd name="T12" fmla="*/ 1 w 2132"/>
                <a:gd name="T13" fmla="*/ 0 h 649"/>
                <a:gd name="T14" fmla="*/ 1 w 2132"/>
                <a:gd name="T15" fmla="*/ 0 h 649"/>
                <a:gd name="T16" fmla="*/ 1 w 2132"/>
                <a:gd name="T17" fmla="*/ 0 h 649"/>
                <a:gd name="T18" fmla="*/ 1 w 2132"/>
                <a:gd name="T19" fmla="*/ 0 h 649"/>
                <a:gd name="T20" fmla="*/ 1 w 2132"/>
                <a:gd name="T21" fmla="*/ 0 h 649"/>
                <a:gd name="T22" fmla="*/ 1 w 2132"/>
                <a:gd name="T23" fmla="*/ 0 h 649"/>
                <a:gd name="T24" fmla="*/ 1 w 2132"/>
                <a:gd name="T25" fmla="*/ 0 h 649"/>
                <a:gd name="T26" fmla="*/ 1 w 2132"/>
                <a:gd name="T27" fmla="*/ 0 h 649"/>
                <a:gd name="T28" fmla="*/ 1 w 2132"/>
                <a:gd name="T29" fmla="*/ 0 h 649"/>
                <a:gd name="T30" fmla="*/ 1 w 2132"/>
                <a:gd name="T31" fmla="*/ 0 h 649"/>
                <a:gd name="T32" fmla="*/ 1 w 2132"/>
                <a:gd name="T33" fmla="*/ 0 h 649"/>
                <a:gd name="T34" fmla="*/ 1 w 2132"/>
                <a:gd name="T35" fmla="*/ 0 h 649"/>
                <a:gd name="T36" fmla="*/ 1 w 2132"/>
                <a:gd name="T37" fmla="*/ 0 h 649"/>
                <a:gd name="T38" fmla="*/ 1 w 2132"/>
                <a:gd name="T39" fmla="*/ 0 h 649"/>
                <a:gd name="T40" fmla="*/ 1 w 2132"/>
                <a:gd name="T41" fmla="*/ 0 h 649"/>
                <a:gd name="T42" fmla="*/ 1 w 2132"/>
                <a:gd name="T43" fmla="*/ 0 h 649"/>
                <a:gd name="T44" fmla="*/ 1 w 2132"/>
                <a:gd name="T45" fmla="*/ 0 h 649"/>
                <a:gd name="T46" fmla="*/ 1 w 2132"/>
                <a:gd name="T47" fmla="*/ 0 h 649"/>
                <a:gd name="T48" fmla="*/ 1 w 2132"/>
                <a:gd name="T49" fmla="*/ 0 h 649"/>
                <a:gd name="T50" fmla="*/ 1 w 2132"/>
                <a:gd name="T51" fmla="*/ 0 h 649"/>
                <a:gd name="T52" fmla="*/ 1 w 2132"/>
                <a:gd name="T53" fmla="*/ 0 h 649"/>
                <a:gd name="T54" fmla="*/ 1 w 2132"/>
                <a:gd name="T55" fmla="*/ 0 h 649"/>
                <a:gd name="T56" fmla="*/ 1 w 2132"/>
                <a:gd name="T57" fmla="*/ 0 h 649"/>
                <a:gd name="T58" fmla="*/ 1 w 2132"/>
                <a:gd name="T59" fmla="*/ 0 h 649"/>
                <a:gd name="T60" fmla="*/ 1 w 2132"/>
                <a:gd name="T61" fmla="*/ 0 h 649"/>
                <a:gd name="T62" fmla="*/ 1 w 2132"/>
                <a:gd name="T63" fmla="*/ 0 h 649"/>
                <a:gd name="T64" fmla="*/ 1 w 2132"/>
                <a:gd name="T65" fmla="*/ 0 h 649"/>
                <a:gd name="T66" fmla="*/ 1 w 2132"/>
                <a:gd name="T67" fmla="*/ 0 h 649"/>
                <a:gd name="T68" fmla="*/ 1 w 2132"/>
                <a:gd name="T69" fmla="*/ 0 h 649"/>
                <a:gd name="T70" fmla="*/ 1 w 2132"/>
                <a:gd name="T71" fmla="*/ 0 h 649"/>
                <a:gd name="T72" fmla="*/ 1 w 2132"/>
                <a:gd name="T73" fmla="*/ 0 h 649"/>
                <a:gd name="T74" fmla="*/ 1 w 2132"/>
                <a:gd name="T75" fmla="*/ 0 h 649"/>
                <a:gd name="T76" fmla="*/ 1 w 2132"/>
                <a:gd name="T77" fmla="*/ 0 h 649"/>
                <a:gd name="T78" fmla="*/ 1 w 2132"/>
                <a:gd name="T79" fmla="*/ 0 h 649"/>
                <a:gd name="T80" fmla="*/ 1 w 2132"/>
                <a:gd name="T81" fmla="*/ 0 h 649"/>
                <a:gd name="T82" fmla="*/ 1 w 2132"/>
                <a:gd name="T83" fmla="*/ 0 h 649"/>
                <a:gd name="T84" fmla="*/ 1 w 2132"/>
                <a:gd name="T85" fmla="*/ 0 h 649"/>
                <a:gd name="T86" fmla="*/ 1 w 2132"/>
                <a:gd name="T87" fmla="*/ 0 h 649"/>
                <a:gd name="T88" fmla="*/ 1 w 2132"/>
                <a:gd name="T89" fmla="*/ 0 h 649"/>
                <a:gd name="T90" fmla="*/ 1 w 2132"/>
                <a:gd name="T91" fmla="*/ 0 h 649"/>
                <a:gd name="T92" fmla="*/ 1 w 2132"/>
                <a:gd name="T93" fmla="*/ 0 h 649"/>
                <a:gd name="T94" fmla="*/ 1 w 2132"/>
                <a:gd name="T95" fmla="*/ 0 h 649"/>
                <a:gd name="T96" fmla="*/ 1 w 2132"/>
                <a:gd name="T97" fmla="*/ 0 h 649"/>
                <a:gd name="T98" fmla="*/ 1 w 2132"/>
                <a:gd name="T99" fmla="*/ 0 h 649"/>
                <a:gd name="T100" fmla="*/ 1 w 2132"/>
                <a:gd name="T101" fmla="*/ 0 h 649"/>
                <a:gd name="T102" fmla="*/ 1 w 2132"/>
                <a:gd name="T103" fmla="*/ 0 h 649"/>
                <a:gd name="T104" fmla="*/ 1 w 2132"/>
                <a:gd name="T105" fmla="*/ 0 h 649"/>
                <a:gd name="T106" fmla="*/ 1 w 2132"/>
                <a:gd name="T107" fmla="*/ 0 h 649"/>
                <a:gd name="T108" fmla="*/ 1 w 2132"/>
                <a:gd name="T109" fmla="*/ 0 h 649"/>
                <a:gd name="T110" fmla="*/ 1 w 2132"/>
                <a:gd name="T111" fmla="*/ 0 h 649"/>
                <a:gd name="T112" fmla="*/ 1 w 2132"/>
                <a:gd name="T113" fmla="*/ 0 h 649"/>
                <a:gd name="T114" fmla="*/ 1 w 2132"/>
                <a:gd name="T115" fmla="*/ 0 h 649"/>
                <a:gd name="T116" fmla="*/ 1 w 2132"/>
                <a:gd name="T117" fmla="*/ 0 h 649"/>
                <a:gd name="T118" fmla="*/ 1 w 2132"/>
                <a:gd name="T119" fmla="*/ 0 h 649"/>
                <a:gd name="T120" fmla="*/ 1 w 2132"/>
                <a:gd name="T121" fmla="*/ 0 h 649"/>
                <a:gd name="T122" fmla="*/ 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22541" name="Freeform 31">
              <a:extLst>
                <a:ext uri="{FF2B5EF4-FFF2-40B4-BE49-F238E27FC236}">
                  <a16:creationId xmlns:a16="http://schemas.microsoft.com/office/drawing/2014/main" xmlns="" id="{92FA01FA-A08F-420D-B09E-66535EAF57BA}"/>
                </a:ext>
              </a:extLst>
            </p:cNvPr>
            <p:cNvSpPr>
              <a:spLocks noEditPoints="1"/>
            </p:cNvSpPr>
            <p:nvPr/>
          </p:nvSpPr>
          <p:spPr bwMode="auto">
            <a:xfrm>
              <a:off x="513" y="83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22542" name="Freeform 32">
              <a:extLst>
                <a:ext uri="{FF2B5EF4-FFF2-40B4-BE49-F238E27FC236}">
                  <a16:creationId xmlns:a16="http://schemas.microsoft.com/office/drawing/2014/main" xmlns="" id="{36773724-4FB4-48EC-BD8F-9D1453EB901C}"/>
                </a:ext>
              </a:extLst>
            </p:cNvPr>
            <p:cNvSpPr>
              <a:spLocks noEditPoints="1"/>
            </p:cNvSpPr>
            <p:nvPr/>
          </p:nvSpPr>
          <p:spPr bwMode="auto">
            <a:xfrm>
              <a:off x="513" y="71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en-US"/>
            </a:p>
          </p:txBody>
        </p:sp>
      </p:grpSp>
      <p:pic>
        <p:nvPicPr>
          <p:cNvPr id="22531" name="Picture 8" descr="ТПУ_Презентация_Квадраты нижние">
            <a:extLst>
              <a:ext uri="{FF2B5EF4-FFF2-40B4-BE49-F238E27FC236}">
                <a16:creationId xmlns:a16="http://schemas.microsoft.com/office/drawing/2014/main" xmlns="" id="{AA7612C4-4BD5-4CB8-BF3F-7B699A19BD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13225"/>
            <a:ext cx="30241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Rectangle 9">
            <a:extLst>
              <a:ext uri="{FF2B5EF4-FFF2-40B4-BE49-F238E27FC236}">
                <a16:creationId xmlns:a16="http://schemas.microsoft.com/office/drawing/2014/main" xmlns="" id="{7FA76959-5927-465A-8B06-422E6747852B}"/>
              </a:ext>
            </a:extLst>
          </p:cNvPr>
          <p:cNvSpPr>
            <a:spLocks noChangeArrowheads="1"/>
          </p:cNvSpPr>
          <p:nvPr/>
        </p:nvSpPr>
        <p:spPr bwMode="auto">
          <a:xfrm>
            <a:off x="-14288" y="954088"/>
            <a:ext cx="647701"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sp>
        <p:nvSpPr>
          <p:cNvPr id="22533" name="Rectangle 4">
            <a:extLst>
              <a:ext uri="{FF2B5EF4-FFF2-40B4-BE49-F238E27FC236}">
                <a16:creationId xmlns:a16="http://schemas.microsoft.com/office/drawing/2014/main" xmlns="" id="{2492D734-2FF8-41ED-9DB9-1C6679E0AA8F}"/>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a:t>9</a:t>
            </a:r>
          </a:p>
        </p:txBody>
      </p:sp>
      <p:cxnSp>
        <p:nvCxnSpPr>
          <p:cNvPr id="22535" name="AutoShape 7">
            <a:extLst>
              <a:ext uri="{FF2B5EF4-FFF2-40B4-BE49-F238E27FC236}">
                <a16:creationId xmlns:a16="http://schemas.microsoft.com/office/drawing/2014/main" xmlns="" id="{8633B6A5-E6D0-4916-B078-9E89329880E8}"/>
              </a:ext>
            </a:extLst>
          </p:cNvPr>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44" name="Прямоугольник 18">
            <a:extLst>
              <a:ext uri="{FF2B5EF4-FFF2-40B4-BE49-F238E27FC236}">
                <a16:creationId xmlns:a16="http://schemas.microsoft.com/office/drawing/2014/main" xmlns="" id="{32E1C385-60C3-4055-A7E4-CAAC609573F2}"/>
              </a:ext>
            </a:extLst>
          </p:cNvPr>
          <p:cNvSpPr>
            <a:spLocks noChangeArrowheads="1"/>
          </p:cNvSpPr>
          <p:nvPr/>
        </p:nvSpPr>
        <p:spPr bwMode="auto">
          <a:xfrm>
            <a:off x="792163" y="1357313"/>
            <a:ext cx="7242175"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Arial" panose="020B0604020202020204" pitchFamily="34" charset="0"/>
              </a:defRPr>
            </a:lvl1pPr>
            <a:lvl2pPr marL="742950" indent="-285750">
              <a:defRPr sz="1500">
                <a:solidFill>
                  <a:schemeClr val="tx1"/>
                </a:solidFill>
                <a:latin typeface="Arial" panose="020B0604020202020204" pitchFamily="34" charset="0"/>
              </a:defRPr>
            </a:lvl2pPr>
            <a:lvl3pPr marL="1143000" indent="-228600">
              <a:defRPr sz="1500">
                <a:solidFill>
                  <a:schemeClr val="tx1"/>
                </a:solidFill>
                <a:latin typeface="Arial" panose="020B0604020202020204" pitchFamily="34" charset="0"/>
              </a:defRPr>
            </a:lvl3pPr>
            <a:lvl4pPr marL="1600200" indent="-228600">
              <a:defRPr sz="1500">
                <a:solidFill>
                  <a:schemeClr val="tx1"/>
                </a:solidFill>
                <a:latin typeface="Arial" panose="020B0604020202020204" pitchFamily="34" charset="0"/>
              </a:defRPr>
            </a:lvl4pPr>
            <a:lvl5pPr marL="2057400" indent="-22860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pPr algn="just" eaLnBrk="1" hangingPunct="1">
              <a:lnSpc>
                <a:spcPct val="150000"/>
              </a:lnSpc>
              <a:buFont typeface="Symbol" panose="05050102010706020507" pitchFamily="18" charset="2"/>
              <a:buChar char=""/>
              <a:defRPr/>
            </a:pPr>
            <a:r>
              <a:rPr lang="ru-RU" altLang="ru-RU" sz="1800" dirty="0">
                <a:latin typeface="+mn-lt"/>
                <a:cs typeface="Times New Roman" panose="02020603050405020304" pitchFamily="18" charset="0"/>
              </a:rPr>
              <a:t>Изучить методы очистки нефтяных магистралей</a:t>
            </a:r>
          </a:p>
          <a:p>
            <a:pPr algn="just" eaLnBrk="1" hangingPunct="1">
              <a:lnSpc>
                <a:spcPct val="150000"/>
              </a:lnSpc>
              <a:buFont typeface="Symbol" panose="05050102010706020507" pitchFamily="18" charset="2"/>
              <a:buChar char=""/>
              <a:defRPr/>
            </a:pPr>
            <a:r>
              <a:rPr lang="ru-RU" altLang="ru-RU" sz="1800" dirty="0">
                <a:latin typeface="+mn-lt"/>
                <a:cs typeface="Times New Roman" panose="02020603050405020304" pitchFamily="18" charset="0"/>
              </a:rPr>
              <a:t>Проанализировать метод очистки нефтяных магистралей с трубами разного диаметра композиционными растворителями</a:t>
            </a:r>
          </a:p>
          <a:p>
            <a:pPr algn="just" eaLnBrk="1" hangingPunct="1">
              <a:lnSpc>
                <a:spcPct val="150000"/>
              </a:lnSpc>
              <a:buFont typeface="Symbol" panose="05050102010706020507" pitchFamily="18" charset="2"/>
              <a:buChar char=""/>
              <a:defRPr/>
            </a:pPr>
            <a:r>
              <a:rPr lang="ru-RU" altLang="ru-RU" sz="1800" dirty="0">
                <a:latin typeface="+mn-lt"/>
                <a:cs typeface="Times New Roman" panose="02020603050405020304" pitchFamily="18" charset="0"/>
              </a:rPr>
              <a:t>Доказать необходимость оптимизации очистки нефтяных магистралей с трубами разного диаметра</a:t>
            </a:r>
          </a:p>
        </p:txBody>
      </p:sp>
      <p:sp>
        <p:nvSpPr>
          <p:cNvPr id="2" name="Прямоугольник 1">
            <a:extLst>
              <a:ext uri="{FF2B5EF4-FFF2-40B4-BE49-F238E27FC236}">
                <a16:creationId xmlns:a16="http://schemas.microsoft.com/office/drawing/2014/main" xmlns="" id="{256C45D1-D9B7-46D2-95E0-6E9A5BE8DCE4}"/>
              </a:ext>
            </a:extLst>
          </p:cNvPr>
          <p:cNvSpPr/>
          <p:nvPr/>
        </p:nvSpPr>
        <p:spPr>
          <a:xfrm>
            <a:off x="3273425" y="714375"/>
            <a:ext cx="1089025" cy="496888"/>
          </a:xfrm>
          <a:prstGeom prst="rect">
            <a:avLst/>
          </a:prstGeom>
        </p:spPr>
        <p:txBody>
          <a:bodyPr wrap="none">
            <a:spAutoFit/>
          </a:bodyPr>
          <a:lstStyle/>
          <a:p>
            <a:pPr algn="just" eaLnBrk="1" hangingPunct="1">
              <a:lnSpc>
                <a:spcPct val="150000"/>
              </a:lnSpc>
              <a:defRPr/>
            </a:pPr>
            <a:r>
              <a:rPr lang="ru-RU" altLang="ru-RU" sz="2000" b="1" dirty="0">
                <a:solidFill>
                  <a:srgbClr val="00CC00"/>
                </a:solidFill>
                <a:latin typeface="+mj-lt"/>
                <a:cs typeface="Times New Roman" panose="02020603050405020304" pitchFamily="18" charset="0"/>
              </a:rPr>
              <a:t>Задачи</a:t>
            </a:r>
            <a:endParaRPr lang="ru-RU" altLang="ru-RU" sz="2000" dirty="0">
              <a:solidFill>
                <a:srgbClr val="00CC00"/>
              </a:solidFill>
              <a:latin typeface="+mj-lt"/>
              <a:cs typeface="Times New Roman" panose="02020603050405020304" pitchFamily="18" charset="0"/>
            </a:endParaRPr>
          </a:p>
        </p:txBody>
      </p:sp>
      <p:sp>
        <p:nvSpPr>
          <p:cNvPr id="15" name="Rectangle 2">
            <a:extLst>
              <a:ext uri="{FF2B5EF4-FFF2-40B4-BE49-F238E27FC236}">
                <a16:creationId xmlns:a16="http://schemas.microsoft.com/office/drawing/2014/main" xmlns="" id="{C3746C05-049B-4E38-B407-591EE4639D76}"/>
              </a:ext>
            </a:extLst>
          </p:cNvPr>
          <p:cNvSpPr txBox="1">
            <a:spLocks noChangeArrowheads="1"/>
          </p:cNvSpPr>
          <p:nvPr/>
        </p:nvSpPr>
        <p:spPr>
          <a:xfrm>
            <a:off x="3240088" y="127000"/>
            <a:ext cx="5040312" cy="647700"/>
          </a:xfrm>
          <a:prstGeom prst="rect">
            <a:avLst/>
          </a:prstGeom>
        </p:spPr>
        <p:txBody>
          <a:bodyPr/>
          <a:lstStyle>
            <a:lvl1pPr algn="ctr" defTabSz="771525" rtl="0" eaLnBrk="0" fontAlgn="base" hangingPunct="0">
              <a:spcBef>
                <a:spcPct val="0"/>
              </a:spcBef>
              <a:spcAft>
                <a:spcPct val="0"/>
              </a:spcAft>
              <a:defRPr sz="3700">
                <a:solidFill>
                  <a:schemeClr val="tx2"/>
                </a:solidFill>
                <a:latin typeface="+mj-lt"/>
                <a:ea typeface="+mj-ea"/>
                <a:cs typeface="+mj-cs"/>
              </a:defRPr>
            </a:lvl1pPr>
            <a:lvl2pPr algn="ctr" defTabSz="771525" rtl="0" eaLnBrk="0" fontAlgn="base" hangingPunct="0">
              <a:spcBef>
                <a:spcPct val="0"/>
              </a:spcBef>
              <a:spcAft>
                <a:spcPct val="0"/>
              </a:spcAft>
              <a:defRPr sz="3700">
                <a:solidFill>
                  <a:schemeClr val="tx2"/>
                </a:solidFill>
                <a:latin typeface="Arial" pitchFamily="34" charset="0"/>
              </a:defRPr>
            </a:lvl2pPr>
            <a:lvl3pPr algn="ctr" defTabSz="771525" rtl="0" eaLnBrk="0" fontAlgn="base" hangingPunct="0">
              <a:spcBef>
                <a:spcPct val="0"/>
              </a:spcBef>
              <a:spcAft>
                <a:spcPct val="0"/>
              </a:spcAft>
              <a:defRPr sz="3700">
                <a:solidFill>
                  <a:schemeClr val="tx2"/>
                </a:solidFill>
                <a:latin typeface="Arial" pitchFamily="34" charset="0"/>
              </a:defRPr>
            </a:lvl3pPr>
            <a:lvl4pPr algn="ctr" defTabSz="771525" rtl="0" eaLnBrk="0" fontAlgn="base" hangingPunct="0">
              <a:spcBef>
                <a:spcPct val="0"/>
              </a:spcBef>
              <a:spcAft>
                <a:spcPct val="0"/>
              </a:spcAft>
              <a:defRPr sz="3700">
                <a:solidFill>
                  <a:schemeClr val="tx2"/>
                </a:solidFill>
                <a:latin typeface="Arial" pitchFamily="34" charset="0"/>
              </a:defRPr>
            </a:lvl4pPr>
            <a:lvl5pPr algn="ctr" defTabSz="771525" rtl="0" eaLnBrk="0" fontAlgn="base" hangingPunct="0">
              <a:spcBef>
                <a:spcPct val="0"/>
              </a:spcBef>
              <a:spcAft>
                <a:spcPct val="0"/>
              </a:spcAft>
              <a:defRPr sz="3700">
                <a:solidFill>
                  <a:schemeClr val="tx2"/>
                </a:solidFill>
                <a:latin typeface="Arial" pitchFamily="34" charset="0"/>
              </a:defRPr>
            </a:lvl5pPr>
            <a:lvl6pPr marL="457200" algn="ctr" defTabSz="771525" rtl="0" fontAlgn="base">
              <a:spcBef>
                <a:spcPct val="0"/>
              </a:spcBef>
              <a:spcAft>
                <a:spcPct val="0"/>
              </a:spcAft>
              <a:defRPr sz="3700">
                <a:solidFill>
                  <a:schemeClr val="tx2"/>
                </a:solidFill>
                <a:latin typeface="Arial" pitchFamily="34" charset="0"/>
              </a:defRPr>
            </a:lvl6pPr>
            <a:lvl7pPr marL="914400" algn="ctr" defTabSz="771525" rtl="0" fontAlgn="base">
              <a:spcBef>
                <a:spcPct val="0"/>
              </a:spcBef>
              <a:spcAft>
                <a:spcPct val="0"/>
              </a:spcAft>
              <a:defRPr sz="3700">
                <a:solidFill>
                  <a:schemeClr val="tx2"/>
                </a:solidFill>
                <a:latin typeface="Arial" pitchFamily="34" charset="0"/>
              </a:defRPr>
            </a:lvl7pPr>
            <a:lvl8pPr marL="1371600" algn="ctr" defTabSz="771525" rtl="0" fontAlgn="base">
              <a:spcBef>
                <a:spcPct val="0"/>
              </a:spcBef>
              <a:spcAft>
                <a:spcPct val="0"/>
              </a:spcAft>
              <a:defRPr sz="3700">
                <a:solidFill>
                  <a:schemeClr val="tx2"/>
                </a:solidFill>
                <a:latin typeface="Arial" pitchFamily="34" charset="0"/>
              </a:defRPr>
            </a:lvl8pPr>
            <a:lvl9pPr marL="1828800" algn="ctr" defTabSz="771525" rtl="0" fontAlgn="base">
              <a:spcBef>
                <a:spcPct val="0"/>
              </a:spcBef>
              <a:spcAft>
                <a:spcPct val="0"/>
              </a:spcAft>
              <a:defRPr sz="3700">
                <a:solidFill>
                  <a:schemeClr val="tx2"/>
                </a:solidFill>
                <a:latin typeface="Arial" pitchFamily="34" charset="0"/>
              </a:defRPr>
            </a:lvl9pPr>
          </a:lstStyle>
          <a:p>
            <a:pPr algn="l" eaLnBrk="1" hangingPunct="1"/>
            <a:r>
              <a:rPr lang="ru-RU" altLang="ru-RU" sz="1300" b="1" kern="0">
                <a:solidFill>
                  <a:schemeClr val="bg2"/>
                </a:solidFill>
                <a:latin typeface="Calibri" panose="020F0502020204030204" pitchFamily="34" charset="0"/>
              </a:rPr>
              <a:t>РАЗРАБОТКА КОНЦЕПЦИИ ОЧИСТКИ </a:t>
            </a:r>
            <a:br>
              <a:rPr lang="ru-RU" altLang="ru-RU" sz="1300" b="1" kern="0">
                <a:solidFill>
                  <a:schemeClr val="bg2"/>
                </a:solidFill>
                <a:latin typeface="Calibri" panose="020F0502020204030204" pitchFamily="34" charset="0"/>
              </a:rPr>
            </a:br>
            <a:r>
              <a:rPr lang="ru-RU" altLang="ru-RU" sz="1300" b="1" kern="0">
                <a:solidFill>
                  <a:schemeClr val="bg2"/>
                </a:solidFill>
                <a:latin typeface="Calibri" panose="020F0502020204030204" pitchFamily="34" charset="0"/>
              </a:rPr>
              <a:t>МАГИСТРАЛЬНОГО НЕФТЕПРОВОДА </a:t>
            </a:r>
            <a:br>
              <a:rPr lang="ru-RU" altLang="ru-RU" sz="1300" b="1" kern="0">
                <a:solidFill>
                  <a:schemeClr val="bg2"/>
                </a:solidFill>
                <a:latin typeface="Calibri" panose="020F0502020204030204" pitchFamily="34" charset="0"/>
              </a:rPr>
            </a:br>
            <a:r>
              <a:rPr lang="ru-RU" altLang="ru-RU" sz="1300" b="1" kern="0">
                <a:solidFill>
                  <a:schemeClr val="bg2"/>
                </a:solidFill>
                <a:latin typeface="Calibri" panose="020F0502020204030204" pitchFamily="34" charset="0"/>
              </a:rPr>
              <a:t>С УЧАСТКАМИ РАЗНОГО ДИАМЕТРА</a:t>
            </a:r>
            <a:endParaRPr lang="ru-RU" altLang="ru-RU" sz="1300" b="1" kern="0" dirty="0">
              <a:solidFill>
                <a:schemeClr val="bg2"/>
              </a:solidFill>
              <a:latin typeface="Calibri" panose="020F050202020403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Group 27">
            <a:extLst>
              <a:ext uri="{FF2B5EF4-FFF2-40B4-BE49-F238E27FC236}">
                <a16:creationId xmlns:a16="http://schemas.microsoft.com/office/drawing/2014/main" xmlns="" id="{FE391D3A-A931-4304-9C42-7183FE4899E7}"/>
              </a:ext>
            </a:extLst>
          </p:cNvPr>
          <p:cNvGrpSpPr>
            <a:grpSpLocks noChangeAspect="1"/>
          </p:cNvGrpSpPr>
          <p:nvPr/>
        </p:nvGrpSpPr>
        <p:grpSpPr bwMode="auto">
          <a:xfrm>
            <a:off x="282575" y="-15875"/>
            <a:ext cx="2597150" cy="952500"/>
            <a:chOff x="363" y="562"/>
            <a:chExt cx="1768" cy="648"/>
          </a:xfrm>
        </p:grpSpPr>
        <p:sp>
          <p:nvSpPr>
            <p:cNvPr id="22538" name="AutoShape 26">
              <a:extLst>
                <a:ext uri="{FF2B5EF4-FFF2-40B4-BE49-F238E27FC236}">
                  <a16:creationId xmlns:a16="http://schemas.microsoft.com/office/drawing/2014/main" xmlns="" id="{E4F84938-E346-44F7-933B-D299A555745D}"/>
                </a:ext>
              </a:extLst>
            </p:cNvPr>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539" name="Rectangle 29">
              <a:extLst>
                <a:ext uri="{FF2B5EF4-FFF2-40B4-BE49-F238E27FC236}">
                  <a16:creationId xmlns:a16="http://schemas.microsoft.com/office/drawing/2014/main" xmlns="" id="{A44A1721-2CFD-439B-B55C-A636A3964EA2}"/>
                </a:ext>
              </a:extLst>
            </p:cNvPr>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sp>
          <p:nvSpPr>
            <p:cNvPr id="22540" name="Freeform 30">
              <a:extLst>
                <a:ext uri="{FF2B5EF4-FFF2-40B4-BE49-F238E27FC236}">
                  <a16:creationId xmlns:a16="http://schemas.microsoft.com/office/drawing/2014/main" xmlns="" id="{1B4613AB-20B5-4417-AFD3-38B149660D56}"/>
                </a:ext>
              </a:extLst>
            </p:cNvPr>
            <p:cNvSpPr>
              <a:spLocks noEditPoints="1"/>
            </p:cNvSpPr>
            <p:nvPr/>
          </p:nvSpPr>
          <p:spPr bwMode="auto">
            <a:xfrm>
              <a:off x="913" y="736"/>
              <a:ext cx="1066" cy="324"/>
            </a:xfrm>
            <a:custGeom>
              <a:avLst/>
              <a:gdLst>
                <a:gd name="T0" fmla="*/ 1 w 2132"/>
                <a:gd name="T1" fmla="*/ 0 h 649"/>
                <a:gd name="T2" fmla="*/ 1 w 2132"/>
                <a:gd name="T3" fmla="*/ 0 h 649"/>
                <a:gd name="T4" fmla="*/ 1 w 2132"/>
                <a:gd name="T5" fmla="*/ 0 h 649"/>
                <a:gd name="T6" fmla="*/ 1 w 2132"/>
                <a:gd name="T7" fmla="*/ 0 h 649"/>
                <a:gd name="T8" fmla="*/ 1 w 2132"/>
                <a:gd name="T9" fmla="*/ 0 h 649"/>
                <a:gd name="T10" fmla="*/ 1 w 2132"/>
                <a:gd name="T11" fmla="*/ 0 h 649"/>
                <a:gd name="T12" fmla="*/ 1 w 2132"/>
                <a:gd name="T13" fmla="*/ 0 h 649"/>
                <a:gd name="T14" fmla="*/ 1 w 2132"/>
                <a:gd name="T15" fmla="*/ 0 h 649"/>
                <a:gd name="T16" fmla="*/ 1 w 2132"/>
                <a:gd name="T17" fmla="*/ 0 h 649"/>
                <a:gd name="T18" fmla="*/ 1 w 2132"/>
                <a:gd name="T19" fmla="*/ 0 h 649"/>
                <a:gd name="T20" fmla="*/ 1 w 2132"/>
                <a:gd name="T21" fmla="*/ 0 h 649"/>
                <a:gd name="T22" fmla="*/ 1 w 2132"/>
                <a:gd name="T23" fmla="*/ 0 h 649"/>
                <a:gd name="T24" fmla="*/ 1 w 2132"/>
                <a:gd name="T25" fmla="*/ 0 h 649"/>
                <a:gd name="T26" fmla="*/ 1 w 2132"/>
                <a:gd name="T27" fmla="*/ 0 h 649"/>
                <a:gd name="T28" fmla="*/ 1 w 2132"/>
                <a:gd name="T29" fmla="*/ 0 h 649"/>
                <a:gd name="T30" fmla="*/ 1 w 2132"/>
                <a:gd name="T31" fmla="*/ 0 h 649"/>
                <a:gd name="T32" fmla="*/ 1 w 2132"/>
                <a:gd name="T33" fmla="*/ 0 h 649"/>
                <a:gd name="T34" fmla="*/ 1 w 2132"/>
                <a:gd name="T35" fmla="*/ 0 h 649"/>
                <a:gd name="T36" fmla="*/ 1 w 2132"/>
                <a:gd name="T37" fmla="*/ 0 h 649"/>
                <a:gd name="T38" fmla="*/ 1 w 2132"/>
                <a:gd name="T39" fmla="*/ 0 h 649"/>
                <a:gd name="T40" fmla="*/ 1 w 2132"/>
                <a:gd name="T41" fmla="*/ 0 h 649"/>
                <a:gd name="T42" fmla="*/ 1 w 2132"/>
                <a:gd name="T43" fmla="*/ 0 h 649"/>
                <a:gd name="T44" fmla="*/ 1 w 2132"/>
                <a:gd name="T45" fmla="*/ 0 h 649"/>
                <a:gd name="T46" fmla="*/ 1 w 2132"/>
                <a:gd name="T47" fmla="*/ 0 h 649"/>
                <a:gd name="T48" fmla="*/ 1 w 2132"/>
                <a:gd name="T49" fmla="*/ 0 h 649"/>
                <a:gd name="T50" fmla="*/ 1 w 2132"/>
                <a:gd name="T51" fmla="*/ 0 h 649"/>
                <a:gd name="T52" fmla="*/ 1 w 2132"/>
                <a:gd name="T53" fmla="*/ 0 h 649"/>
                <a:gd name="T54" fmla="*/ 1 w 2132"/>
                <a:gd name="T55" fmla="*/ 0 h 649"/>
                <a:gd name="T56" fmla="*/ 1 w 2132"/>
                <a:gd name="T57" fmla="*/ 0 h 649"/>
                <a:gd name="T58" fmla="*/ 1 w 2132"/>
                <a:gd name="T59" fmla="*/ 0 h 649"/>
                <a:gd name="T60" fmla="*/ 1 w 2132"/>
                <a:gd name="T61" fmla="*/ 0 h 649"/>
                <a:gd name="T62" fmla="*/ 1 w 2132"/>
                <a:gd name="T63" fmla="*/ 0 h 649"/>
                <a:gd name="T64" fmla="*/ 1 w 2132"/>
                <a:gd name="T65" fmla="*/ 0 h 649"/>
                <a:gd name="T66" fmla="*/ 1 w 2132"/>
                <a:gd name="T67" fmla="*/ 0 h 649"/>
                <a:gd name="T68" fmla="*/ 1 w 2132"/>
                <a:gd name="T69" fmla="*/ 0 h 649"/>
                <a:gd name="T70" fmla="*/ 1 w 2132"/>
                <a:gd name="T71" fmla="*/ 0 h 649"/>
                <a:gd name="T72" fmla="*/ 1 w 2132"/>
                <a:gd name="T73" fmla="*/ 0 h 649"/>
                <a:gd name="T74" fmla="*/ 1 w 2132"/>
                <a:gd name="T75" fmla="*/ 0 h 649"/>
                <a:gd name="T76" fmla="*/ 1 w 2132"/>
                <a:gd name="T77" fmla="*/ 0 h 649"/>
                <a:gd name="T78" fmla="*/ 1 w 2132"/>
                <a:gd name="T79" fmla="*/ 0 h 649"/>
                <a:gd name="T80" fmla="*/ 1 w 2132"/>
                <a:gd name="T81" fmla="*/ 0 h 649"/>
                <a:gd name="T82" fmla="*/ 1 w 2132"/>
                <a:gd name="T83" fmla="*/ 0 h 649"/>
                <a:gd name="T84" fmla="*/ 1 w 2132"/>
                <a:gd name="T85" fmla="*/ 0 h 649"/>
                <a:gd name="T86" fmla="*/ 1 w 2132"/>
                <a:gd name="T87" fmla="*/ 0 h 649"/>
                <a:gd name="T88" fmla="*/ 1 w 2132"/>
                <a:gd name="T89" fmla="*/ 0 h 649"/>
                <a:gd name="T90" fmla="*/ 1 w 2132"/>
                <a:gd name="T91" fmla="*/ 0 h 649"/>
                <a:gd name="T92" fmla="*/ 1 w 2132"/>
                <a:gd name="T93" fmla="*/ 0 h 649"/>
                <a:gd name="T94" fmla="*/ 1 w 2132"/>
                <a:gd name="T95" fmla="*/ 0 h 649"/>
                <a:gd name="T96" fmla="*/ 1 w 2132"/>
                <a:gd name="T97" fmla="*/ 0 h 649"/>
                <a:gd name="T98" fmla="*/ 1 w 2132"/>
                <a:gd name="T99" fmla="*/ 0 h 649"/>
                <a:gd name="T100" fmla="*/ 1 w 2132"/>
                <a:gd name="T101" fmla="*/ 0 h 649"/>
                <a:gd name="T102" fmla="*/ 1 w 2132"/>
                <a:gd name="T103" fmla="*/ 0 h 649"/>
                <a:gd name="T104" fmla="*/ 1 w 2132"/>
                <a:gd name="T105" fmla="*/ 0 h 649"/>
                <a:gd name="T106" fmla="*/ 1 w 2132"/>
                <a:gd name="T107" fmla="*/ 0 h 649"/>
                <a:gd name="T108" fmla="*/ 1 w 2132"/>
                <a:gd name="T109" fmla="*/ 0 h 649"/>
                <a:gd name="T110" fmla="*/ 1 w 2132"/>
                <a:gd name="T111" fmla="*/ 0 h 649"/>
                <a:gd name="T112" fmla="*/ 1 w 2132"/>
                <a:gd name="T113" fmla="*/ 0 h 649"/>
                <a:gd name="T114" fmla="*/ 1 w 2132"/>
                <a:gd name="T115" fmla="*/ 0 h 649"/>
                <a:gd name="T116" fmla="*/ 1 w 2132"/>
                <a:gd name="T117" fmla="*/ 0 h 649"/>
                <a:gd name="T118" fmla="*/ 1 w 2132"/>
                <a:gd name="T119" fmla="*/ 0 h 649"/>
                <a:gd name="T120" fmla="*/ 1 w 2132"/>
                <a:gd name="T121" fmla="*/ 0 h 649"/>
                <a:gd name="T122" fmla="*/ 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22541" name="Freeform 31">
              <a:extLst>
                <a:ext uri="{FF2B5EF4-FFF2-40B4-BE49-F238E27FC236}">
                  <a16:creationId xmlns:a16="http://schemas.microsoft.com/office/drawing/2014/main" xmlns="" id="{92FA01FA-A08F-420D-B09E-66535EAF57BA}"/>
                </a:ext>
              </a:extLst>
            </p:cNvPr>
            <p:cNvSpPr>
              <a:spLocks noEditPoints="1"/>
            </p:cNvSpPr>
            <p:nvPr/>
          </p:nvSpPr>
          <p:spPr bwMode="auto">
            <a:xfrm>
              <a:off x="513" y="83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22542" name="Freeform 32">
              <a:extLst>
                <a:ext uri="{FF2B5EF4-FFF2-40B4-BE49-F238E27FC236}">
                  <a16:creationId xmlns:a16="http://schemas.microsoft.com/office/drawing/2014/main" xmlns="" id="{36773724-4FB4-48EC-BD8F-9D1453EB901C}"/>
                </a:ext>
              </a:extLst>
            </p:cNvPr>
            <p:cNvSpPr>
              <a:spLocks noEditPoints="1"/>
            </p:cNvSpPr>
            <p:nvPr/>
          </p:nvSpPr>
          <p:spPr bwMode="auto">
            <a:xfrm>
              <a:off x="513" y="71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en-US"/>
            </a:p>
          </p:txBody>
        </p:sp>
      </p:grpSp>
      <p:pic>
        <p:nvPicPr>
          <p:cNvPr id="22531" name="Picture 8" descr="ТПУ_Презентация_Квадраты нижние">
            <a:extLst>
              <a:ext uri="{FF2B5EF4-FFF2-40B4-BE49-F238E27FC236}">
                <a16:creationId xmlns:a16="http://schemas.microsoft.com/office/drawing/2014/main" xmlns="" id="{AA7612C4-4BD5-4CB8-BF3F-7B699A19BD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13225"/>
            <a:ext cx="30241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Rectangle 9">
            <a:extLst>
              <a:ext uri="{FF2B5EF4-FFF2-40B4-BE49-F238E27FC236}">
                <a16:creationId xmlns:a16="http://schemas.microsoft.com/office/drawing/2014/main" xmlns="" id="{7FA76959-5927-465A-8B06-422E6747852B}"/>
              </a:ext>
            </a:extLst>
          </p:cNvPr>
          <p:cNvSpPr>
            <a:spLocks noChangeArrowheads="1"/>
          </p:cNvSpPr>
          <p:nvPr/>
        </p:nvSpPr>
        <p:spPr bwMode="auto">
          <a:xfrm>
            <a:off x="-14288" y="954088"/>
            <a:ext cx="647701"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sp>
        <p:nvSpPr>
          <p:cNvPr id="22533" name="Rectangle 4">
            <a:extLst>
              <a:ext uri="{FF2B5EF4-FFF2-40B4-BE49-F238E27FC236}">
                <a16:creationId xmlns:a16="http://schemas.microsoft.com/office/drawing/2014/main" xmlns="" id="{2492D734-2FF8-41ED-9DB9-1C6679E0AA8F}"/>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smtClean="0"/>
              <a:t>10</a:t>
            </a:r>
            <a:endParaRPr lang="ru-RU" altLang="ru-RU" sz="1200" dirty="0"/>
          </a:p>
        </p:txBody>
      </p:sp>
      <p:cxnSp>
        <p:nvCxnSpPr>
          <p:cNvPr id="22535" name="AutoShape 7">
            <a:extLst>
              <a:ext uri="{FF2B5EF4-FFF2-40B4-BE49-F238E27FC236}">
                <a16:creationId xmlns:a16="http://schemas.microsoft.com/office/drawing/2014/main" xmlns="" id="{8633B6A5-E6D0-4916-B078-9E89329880E8}"/>
              </a:ext>
            </a:extLst>
          </p:cNvPr>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Прямоугольник 1">
            <a:extLst>
              <a:ext uri="{FF2B5EF4-FFF2-40B4-BE49-F238E27FC236}">
                <a16:creationId xmlns:a16="http://schemas.microsoft.com/office/drawing/2014/main" xmlns="" id="{256C45D1-D9B7-46D2-95E0-6E9A5BE8DCE4}"/>
              </a:ext>
            </a:extLst>
          </p:cNvPr>
          <p:cNvSpPr/>
          <p:nvPr/>
        </p:nvSpPr>
        <p:spPr>
          <a:xfrm>
            <a:off x="2876787" y="857019"/>
            <a:ext cx="2825582" cy="496996"/>
          </a:xfrm>
          <a:prstGeom prst="rect">
            <a:avLst/>
          </a:prstGeom>
        </p:spPr>
        <p:txBody>
          <a:bodyPr wrap="none">
            <a:spAutoFit/>
          </a:bodyPr>
          <a:lstStyle/>
          <a:p>
            <a:pPr algn="just" eaLnBrk="1" hangingPunct="1">
              <a:lnSpc>
                <a:spcPct val="150000"/>
              </a:lnSpc>
              <a:defRPr/>
            </a:pPr>
            <a:r>
              <a:rPr lang="ru-RU" altLang="ru-RU" sz="2000" b="1" dirty="0">
                <a:solidFill>
                  <a:srgbClr val="00CC00"/>
                </a:solidFill>
                <a:latin typeface="+mj-lt"/>
                <a:cs typeface="Times New Roman" panose="02020603050405020304" pitchFamily="18" charset="0"/>
              </a:rPr>
              <a:t>Декомпозиция задач</a:t>
            </a:r>
            <a:endParaRPr lang="ru-RU" altLang="ru-RU" sz="2000" dirty="0">
              <a:solidFill>
                <a:srgbClr val="00CC00"/>
              </a:solidFill>
              <a:latin typeface="+mj-lt"/>
              <a:cs typeface="Times New Roman" panose="02020603050405020304" pitchFamily="18" charset="0"/>
            </a:endParaRPr>
          </a:p>
        </p:txBody>
      </p:sp>
      <p:sp>
        <p:nvSpPr>
          <p:cNvPr id="3" name="TextBox 2"/>
          <p:cNvSpPr txBox="1"/>
          <p:nvPr/>
        </p:nvSpPr>
        <p:spPr>
          <a:xfrm>
            <a:off x="1152029" y="1456383"/>
            <a:ext cx="6840735" cy="1754326"/>
          </a:xfrm>
          <a:prstGeom prst="rect">
            <a:avLst/>
          </a:prstGeom>
          <a:noFill/>
        </p:spPr>
        <p:txBody>
          <a:bodyPr wrap="square" rtlCol="0">
            <a:spAutoFit/>
          </a:bodyPr>
          <a:lstStyle/>
          <a:p>
            <a:r>
              <a:rPr lang="ru-RU" sz="1200" dirty="0"/>
              <a:t>Решение задачи 1: Существующие методы очистки представлены в двух видах: механизированный метод очистки и химический метод. Механический метод очистки заключается в механическом прочищении труб от твёрдых отложений. Для этого трубы демонтируются и водным напором либо специальными устройствами (скребками) отложения соскребаются с внутренней поверхности труб.</a:t>
            </a:r>
          </a:p>
          <a:p>
            <a:r>
              <a:rPr lang="ru-RU" sz="1200" dirty="0"/>
              <a:t>Химические методы очистки стоков – это нейтрализация, окисление и восстановление загрязнений в водах. К способу окислению относят электрохимическую обработку стоков, которая применяется для обеспечения оборотного водоснабжения путем извлечения растворенных примесей.</a:t>
            </a:r>
          </a:p>
        </p:txBody>
      </p:sp>
      <p:pic>
        <p:nvPicPr>
          <p:cNvPr id="16" name="Picture 2" descr="https://cf.ppt-online.org/files/slide/r/rFuQVkhPaLvJBfw3IG8S6n9Y7dbDxHp4oqgcm0/slide-7.jpg">
            <a:extLst>
              <a:ext uri="{FF2B5EF4-FFF2-40B4-BE49-F238E27FC236}">
                <a16:creationId xmlns:a16="http://schemas.microsoft.com/office/drawing/2014/main" xmlns="" id="{2D8C54AE-D587-47AA-B9C9-39C5050924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1432" t="50404" r="31429" b="4105"/>
          <a:stretch>
            <a:fillRect/>
          </a:stretch>
        </p:blipFill>
        <p:spPr bwMode="auto">
          <a:xfrm>
            <a:off x="3816325" y="3210708"/>
            <a:ext cx="2448272" cy="150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2">
            <a:extLst>
              <a:ext uri="{FF2B5EF4-FFF2-40B4-BE49-F238E27FC236}">
                <a16:creationId xmlns:a16="http://schemas.microsoft.com/office/drawing/2014/main" xmlns="" id="{2054DE18-7389-49EF-8172-DB9DCC11A5CF}"/>
              </a:ext>
            </a:extLst>
          </p:cNvPr>
          <p:cNvSpPr txBox="1">
            <a:spLocks noChangeArrowheads="1"/>
          </p:cNvSpPr>
          <p:nvPr/>
        </p:nvSpPr>
        <p:spPr>
          <a:xfrm>
            <a:off x="3240088" y="127000"/>
            <a:ext cx="5040312" cy="647700"/>
          </a:xfrm>
          <a:prstGeom prst="rect">
            <a:avLst/>
          </a:prstGeom>
        </p:spPr>
        <p:txBody>
          <a:bodyPr/>
          <a:lstStyle>
            <a:lvl1pPr algn="ctr" defTabSz="771525" rtl="0" eaLnBrk="0" fontAlgn="base" hangingPunct="0">
              <a:spcBef>
                <a:spcPct val="0"/>
              </a:spcBef>
              <a:spcAft>
                <a:spcPct val="0"/>
              </a:spcAft>
              <a:defRPr sz="3700">
                <a:solidFill>
                  <a:schemeClr val="tx2"/>
                </a:solidFill>
                <a:latin typeface="+mj-lt"/>
                <a:ea typeface="+mj-ea"/>
                <a:cs typeface="+mj-cs"/>
              </a:defRPr>
            </a:lvl1pPr>
            <a:lvl2pPr algn="ctr" defTabSz="771525" rtl="0" eaLnBrk="0" fontAlgn="base" hangingPunct="0">
              <a:spcBef>
                <a:spcPct val="0"/>
              </a:spcBef>
              <a:spcAft>
                <a:spcPct val="0"/>
              </a:spcAft>
              <a:defRPr sz="3700">
                <a:solidFill>
                  <a:schemeClr val="tx2"/>
                </a:solidFill>
                <a:latin typeface="Arial" pitchFamily="34" charset="0"/>
              </a:defRPr>
            </a:lvl2pPr>
            <a:lvl3pPr algn="ctr" defTabSz="771525" rtl="0" eaLnBrk="0" fontAlgn="base" hangingPunct="0">
              <a:spcBef>
                <a:spcPct val="0"/>
              </a:spcBef>
              <a:spcAft>
                <a:spcPct val="0"/>
              </a:spcAft>
              <a:defRPr sz="3700">
                <a:solidFill>
                  <a:schemeClr val="tx2"/>
                </a:solidFill>
                <a:latin typeface="Arial" pitchFamily="34" charset="0"/>
              </a:defRPr>
            </a:lvl3pPr>
            <a:lvl4pPr algn="ctr" defTabSz="771525" rtl="0" eaLnBrk="0" fontAlgn="base" hangingPunct="0">
              <a:spcBef>
                <a:spcPct val="0"/>
              </a:spcBef>
              <a:spcAft>
                <a:spcPct val="0"/>
              </a:spcAft>
              <a:defRPr sz="3700">
                <a:solidFill>
                  <a:schemeClr val="tx2"/>
                </a:solidFill>
                <a:latin typeface="Arial" pitchFamily="34" charset="0"/>
              </a:defRPr>
            </a:lvl4pPr>
            <a:lvl5pPr algn="ctr" defTabSz="771525" rtl="0" eaLnBrk="0" fontAlgn="base" hangingPunct="0">
              <a:spcBef>
                <a:spcPct val="0"/>
              </a:spcBef>
              <a:spcAft>
                <a:spcPct val="0"/>
              </a:spcAft>
              <a:defRPr sz="3700">
                <a:solidFill>
                  <a:schemeClr val="tx2"/>
                </a:solidFill>
                <a:latin typeface="Arial" pitchFamily="34" charset="0"/>
              </a:defRPr>
            </a:lvl5pPr>
            <a:lvl6pPr marL="457200" algn="ctr" defTabSz="771525" rtl="0" fontAlgn="base">
              <a:spcBef>
                <a:spcPct val="0"/>
              </a:spcBef>
              <a:spcAft>
                <a:spcPct val="0"/>
              </a:spcAft>
              <a:defRPr sz="3700">
                <a:solidFill>
                  <a:schemeClr val="tx2"/>
                </a:solidFill>
                <a:latin typeface="Arial" pitchFamily="34" charset="0"/>
              </a:defRPr>
            </a:lvl6pPr>
            <a:lvl7pPr marL="914400" algn="ctr" defTabSz="771525" rtl="0" fontAlgn="base">
              <a:spcBef>
                <a:spcPct val="0"/>
              </a:spcBef>
              <a:spcAft>
                <a:spcPct val="0"/>
              </a:spcAft>
              <a:defRPr sz="3700">
                <a:solidFill>
                  <a:schemeClr val="tx2"/>
                </a:solidFill>
                <a:latin typeface="Arial" pitchFamily="34" charset="0"/>
              </a:defRPr>
            </a:lvl7pPr>
            <a:lvl8pPr marL="1371600" algn="ctr" defTabSz="771525" rtl="0" fontAlgn="base">
              <a:spcBef>
                <a:spcPct val="0"/>
              </a:spcBef>
              <a:spcAft>
                <a:spcPct val="0"/>
              </a:spcAft>
              <a:defRPr sz="3700">
                <a:solidFill>
                  <a:schemeClr val="tx2"/>
                </a:solidFill>
                <a:latin typeface="Arial" pitchFamily="34" charset="0"/>
              </a:defRPr>
            </a:lvl8pPr>
            <a:lvl9pPr marL="1828800" algn="ctr" defTabSz="771525" rtl="0" fontAlgn="base">
              <a:spcBef>
                <a:spcPct val="0"/>
              </a:spcBef>
              <a:spcAft>
                <a:spcPct val="0"/>
              </a:spcAft>
              <a:defRPr sz="3700">
                <a:solidFill>
                  <a:schemeClr val="tx2"/>
                </a:solidFill>
                <a:latin typeface="Arial" pitchFamily="34" charset="0"/>
              </a:defRPr>
            </a:lvl9pPr>
          </a:lstStyle>
          <a:p>
            <a:pPr algn="l" eaLnBrk="1" hangingPunct="1"/>
            <a:r>
              <a:rPr lang="ru-RU" altLang="ru-RU" sz="1300" b="1" kern="0">
                <a:solidFill>
                  <a:schemeClr val="bg2"/>
                </a:solidFill>
                <a:latin typeface="Calibri" panose="020F0502020204030204" pitchFamily="34" charset="0"/>
              </a:rPr>
              <a:t>РАЗРАБОТКА КОНЦЕПЦИИ ОЧИСТКИ </a:t>
            </a:r>
            <a:br>
              <a:rPr lang="ru-RU" altLang="ru-RU" sz="1300" b="1" kern="0">
                <a:solidFill>
                  <a:schemeClr val="bg2"/>
                </a:solidFill>
                <a:latin typeface="Calibri" panose="020F0502020204030204" pitchFamily="34" charset="0"/>
              </a:rPr>
            </a:br>
            <a:r>
              <a:rPr lang="ru-RU" altLang="ru-RU" sz="1300" b="1" kern="0">
                <a:solidFill>
                  <a:schemeClr val="bg2"/>
                </a:solidFill>
                <a:latin typeface="Calibri" panose="020F0502020204030204" pitchFamily="34" charset="0"/>
              </a:rPr>
              <a:t>МАГИСТРАЛЬНОГО НЕФТЕПРОВОДА </a:t>
            </a:r>
            <a:br>
              <a:rPr lang="ru-RU" altLang="ru-RU" sz="1300" b="1" kern="0">
                <a:solidFill>
                  <a:schemeClr val="bg2"/>
                </a:solidFill>
                <a:latin typeface="Calibri" panose="020F0502020204030204" pitchFamily="34" charset="0"/>
              </a:rPr>
            </a:br>
            <a:r>
              <a:rPr lang="ru-RU" altLang="ru-RU" sz="1300" b="1" kern="0">
                <a:solidFill>
                  <a:schemeClr val="bg2"/>
                </a:solidFill>
                <a:latin typeface="Calibri" panose="020F0502020204030204" pitchFamily="34" charset="0"/>
              </a:rPr>
              <a:t>С УЧАСТКАМИ РАЗНОГО ДИАМЕТРА</a:t>
            </a:r>
            <a:endParaRPr lang="ru-RU" altLang="ru-RU" sz="1300" b="1" kern="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435024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Group 27">
            <a:extLst>
              <a:ext uri="{FF2B5EF4-FFF2-40B4-BE49-F238E27FC236}">
                <a16:creationId xmlns:a16="http://schemas.microsoft.com/office/drawing/2014/main" xmlns="" id="{FE391D3A-A931-4304-9C42-7183FE4899E7}"/>
              </a:ext>
            </a:extLst>
          </p:cNvPr>
          <p:cNvGrpSpPr>
            <a:grpSpLocks noChangeAspect="1"/>
          </p:cNvGrpSpPr>
          <p:nvPr/>
        </p:nvGrpSpPr>
        <p:grpSpPr bwMode="auto">
          <a:xfrm>
            <a:off x="282575" y="-15875"/>
            <a:ext cx="2597150" cy="952500"/>
            <a:chOff x="363" y="562"/>
            <a:chExt cx="1768" cy="648"/>
          </a:xfrm>
        </p:grpSpPr>
        <p:sp>
          <p:nvSpPr>
            <p:cNvPr id="22538" name="AutoShape 26">
              <a:extLst>
                <a:ext uri="{FF2B5EF4-FFF2-40B4-BE49-F238E27FC236}">
                  <a16:creationId xmlns:a16="http://schemas.microsoft.com/office/drawing/2014/main" xmlns="" id="{E4F84938-E346-44F7-933B-D299A555745D}"/>
                </a:ext>
              </a:extLst>
            </p:cNvPr>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539" name="Rectangle 29">
              <a:extLst>
                <a:ext uri="{FF2B5EF4-FFF2-40B4-BE49-F238E27FC236}">
                  <a16:creationId xmlns:a16="http://schemas.microsoft.com/office/drawing/2014/main" xmlns="" id="{A44A1721-2CFD-439B-B55C-A636A3964EA2}"/>
                </a:ext>
              </a:extLst>
            </p:cNvPr>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sp>
          <p:nvSpPr>
            <p:cNvPr id="22540" name="Freeform 30">
              <a:extLst>
                <a:ext uri="{FF2B5EF4-FFF2-40B4-BE49-F238E27FC236}">
                  <a16:creationId xmlns:a16="http://schemas.microsoft.com/office/drawing/2014/main" xmlns="" id="{1B4613AB-20B5-4417-AFD3-38B149660D56}"/>
                </a:ext>
              </a:extLst>
            </p:cNvPr>
            <p:cNvSpPr>
              <a:spLocks noEditPoints="1"/>
            </p:cNvSpPr>
            <p:nvPr/>
          </p:nvSpPr>
          <p:spPr bwMode="auto">
            <a:xfrm>
              <a:off x="913" y="736"/>
              <a:ext cx="1066" cy="324"/>
            </a:xfrm>
            <a:custGeom>
              <a:avLst/>
              <a:gdLst>
                <a:gd name="T0" fmla="*/ 1 w 2132"/>
                <a:gd name="T1" fmla="*/ 0 h 649"/>
                <a:gd name="T2" fmla="*/ 1 w 2132"/>
                <a:gd name="T3" fmla="*/ 0 h 649"/>
                <a:gd name="T4" fmla="*/ 1 w 2132"/>
                <a:gd name="T5" fmla="*/ 0 h 649"/>
                <a:gd name="T6" fmla="*/ 1 w 2132"/>
                <a:gd name="T7" fmla="*/ 0 h 649"/>
                <a:gd name="T8" fmla="*/ 1 w 2132"/>
                <a:gd name="T9" fmla="*/ 0 h 649"/>
                <a:gd name="T10" fmla="*/ 1 w 2132"/>
                <a:gd name="T11" fmla="*/ 0 h 649"/>
                <a:gd name="T12" fmla="*/ 1 w 2132"/>
                <a:gd name="T13" fmla="*/ 0 h 649"/>
                <a:gd name="T14" fmla="*/ 1 w 2132"/>
                <a:gd name="T15" fmla="*/ 0 h 649"/>
                <a:gd name="T16" fmla="*/ 1 w 2132"/>
                <a:gd name="T17" fmla="*/ 0 h 649"/>
                <a:gd name="T18" fmla="*/ 1 w 2132"/>
                <a:gd name="T19" fmla="*/ 0 h 649"/>
                <a:gd name="T20" fmla="*/ 1 w 2132"/>
                <a:gd name="T21" fmla="*/ 0 h 649"/>
                <a:gd name="T22" fmla="*/ 1 w 2132"/>
                <a:gd name="T23" fmla="*/ 0 h 649"/>
                <a:gd name="T24" fmla="*/ 1 w 2132"/>
                <a:gd name="T25" fmla="*/ 0 h 649"/>
                <a:gd name="T26" fmla="*/ 1 w 2132"/>
                <a:gd name="T27" fmla="*/ 0 h 649"/>
                <a:gd name="T28" fmla="*/ 1 w 2132"/>
                <a:gd name="T29" fmla="*/ 0 h 649"/>
                <a:gd name="T30" fmla="*/ 1 w 2132"/>
                <a:gd name="T31" fmla="*/ 0 h 649"/>
                <a:gd name="T32" fmla="*/ 1 w 2132"/>
                <a:gd name="T33" fmla="*/ 0 h 649"/>
                <a:gd name="T34" fmla="*/ 1 w 2132"/>
                <a:gd name="T35" fmla="*/ 0 h 649"/>
                <a:gd name="T36" fmla="*/ 1 w 2132"/>
                <a:gd name="T37" fmla="*/ 0 h 649"/>
                <a:gd name="T38" fmla="*/ 1 w 2132"/>
                <a:gd name="T39" fmla="*/ 0 h 649"/>
                <a:gd name="T40" fmla="*/ 1 w 2132"/>
                <a:gd name="T41" fmla="*/ 0 h 649"/>
                <a:gd name="T42" fmla="*/ 1 w 2132"/>
                <a:gd name="T43" fmla="*/ 0 h 649"/>
                <a:gd name="T44" fmla="*/ 1 w 2132"/>
                <a:gd name="T45" fmla="*/ 0 h 649"/>
                <a:gd name="T46" fmla="*/ 1 w 2132"/>
                <a:gd name="T47" fmla="*/ 0 h 649"/>
                <a:gd name="T48" fmla="*/ 1 w 2132"/>
                <a:gd name="T49" fmla="*/ 0 h 649"/>
                <a:gd name="T50" fmla="*/ 1 w 2132"/>
                <a:gd name="T51" fmla="*/ 0 h 649"/>
                <a:gd name="T52" fmla="*/ 1 w 2132"/>
                <a:gd name="T53" fmla="*/ 0 h 649"/>
                <a:gd name="T54" fmla="*/ 1 w 2132"/>
                <a:gd name="T55" fmla="*/ 0 h 649"/>
                <a:gd name="T56" fmla="*/ 1 w 2132"/>
                <a:gd name="T57" fmla="*/ 0 h 649"/>
                <a:gd name="T58" fmla="*/ 1 w 2132"/>
                <a:gd name="T59" fmla="*/ 0 h 649"/>
                <a:gd name="T60" fmla="*/ 1 w 2132"/>
                <a:gd name="T61" fmla="*/ 0 h 649"/>
                <a:gd name="T62" fmla="*/ 1 w 2132"/>
                <a:gd name="T63" fmla="*/ 0 h 649"/>
                <a:gd name="T64" fmla="*/ 1 w 2132"/>
                <a:gd name="T65" fmla="*/ 0 h 649"/>
                <a:gd name="T66" fmla="*/ 1 w 2132"/>
                <a:gd name="T67" fmla="*/ 0 h 649"/>
                <a:gd name="T68" fmla="*/ 1 w 2132"/>
                <a:gd name="T69" fmla="*/ 0 h 649"/>
                <a:gd name="T70" fmla="*/ 1 w 2132"/>
                <a:gd name="T71" fmla="*/ 0 h 649"/>
                <a:gd name="T72" fmla="*/ 1 w 2132"/>
                <a:gd name="T73" fmla="*/ 0 h 649"/>
                <a:gd name="T74" fmla="*/ 1 w 2132"/>
                <a:gd name="T75" fmla="*/ 0 h 649"/>
                <a:gd name="T76" fmla="*/ 1 w 2132"/>
                <a:gd name="T77" fmla="*/ 0 h 649"/>
                <a:gd name="T78" fmla="*/ 1 w 2132"/>
                <a:gd name="T79" fmla="*/ 0 h 649"/>
                <a:gd name="T80" fmla="*/ 1 w 2132"/>
                <a:gd name="T81" fmla="*/ 0 h 649"/>
                <a:gd name="T82" fmla="*/ 1 w 2132"/>
                <a:gd name="T83" fmla="*/ 0 h 649"/>
                <a:gd name="T84" fmla="*/ 1 w 2132"/>
                <a:gd name="T85" fmla="*/ 0 h 649"/>
                <a:gd name="T86" fmla="*/ 1 w 2132"/>
                <a:gd name="T87" fmla="*/ 0 h 649"/>
                <a:gd name="T88" fmla="*/ 1 w 2132"/>
                <a:gd name="T89" fmla="*/ 0 h 649"/>
                <a:gd name="T90" fmla="*/ 1 w 2132"/>
                <a:gd name="T91" fmla="*/ 0 h 649"/>
                <a:gd name="T92" fmla="*/ 1 w 2132"/>
                <a:gd name="T93" fmla="*/ 0 h 649"/>
                <a:gd name="T94" fmla="*/ 1 w 2132"/>
                <a:gd name="T95" fmla="*/ 0 h 649"/>
                <a:gd name="T96" fmla="*/ 1 w 2132"/>
                <a:gd name="T97" fmla="*/ 0 h 649"/>
                <a:gd name="T98" fmla="*/ 1 w 2132"/>
                <a:gd name="T99" fmla="*/ 0 h 649"/>
                <a:gd name="T100" fmla="*/ 1 w 2132"/>
                <a:gd name="T101" fmla="*/ 0 h 649"/>
                <a:gd name="T102" fmla="*/ 1 w 2132"/>
                <a:gd name="T103" fmla="*/ 0 h 649"/>
                <a:gd name="T104" fmla="*/ 1 w 2132"/>
                <a:gd name="T105" fmla="*/ 0 h 649"/>
                <a:gd name="T106" fmla="*/ 1 w 2132"/>
                <a:gd name="T107" fmla="*/ 0 h 649"/>
                <a:gd name="T108" fmla="*/ 1 w 2132"/>
                <a:gd name="T109" fmla="*/ 0 h 649"/>
                <a:gd name="T110" fmla="*/ 1 w 2132"/>
                <a:gd name="T111" fmla="*/ 0 h 649"/>
                <a:gd name="T112" fmla="*/ 1 w 2132"/>
                <a:gd name="T113" fmla="*/ 0 h 649"/>
                <a:gd name="T114" fmla="*/ 1 w 2132"/>
                <a:gd name="T115" fmla="*/ 0 h 649"/>
                <a:gd name="T116" fmla="*/ 1 w 2132"/>
                <a:gd name="T117" fmla="*/ 0 h 649"/>
                <a:gd name="T118" fmla="*/ 1 w 2132"/>
                <a:gd name="T119" fmla="*/ 0 h 649"/>
                <a:gd name="T120" fmla="*/ 1 w 2132"/>
                <a:gd name="T121" fmla="*/ 0 h 649"/>
                <a:gd name="T122" fmla="*/ 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22541" name="Freeform 31">
              <a:extLst>
                <a:ext uri="{FF2B5EF4-FFF2-40B4-BE49-F238E27FC236}">
                  <a16:creationId xmlns:a16="http://schemas.microsoft.com/office/drawing/2014/main" xmlns="" id="{92FA01FA-A08F-420D-B09E-66535EAF57BA}"/>
                </a:ext>
              </a:extLst>
            </p:cNvPr>
            <p:cNvSpPr>
              <a:spLocks noEditPoints="1"/>
            </p:cNvSpPr>
            <p:nvPr/>
          </p:nvSpPr>
          <p:spPr bwMode="auto">
            <a:xfrm>
              <a:off x="513" y="83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22542" name="Freeform 32">
              <a:extLst>
                <a:ext uri="{FF2B5EF4-FFF2-40B4-BE49-F238E27FC236}">
                  <a16:creationId xmlns:a16="http://schemas.microsoft.com/office/drawing/2014/main" xmlns="" id="{36773724-4FB4-48EC-BD8F-9D1453EB901C}"/>
                </a:ext>
              </a:extLst>
            </p:cNvPr>
            <p:cNvSpPr>
              <a:spLocks noEditPoints="1"/>
            </p:cNvSpPr>
            <p:nvPr/>
          </p:nvSpPr>
          <p:spPr bwMode="auto">
            <a:xfrm>
              <a:off x="513" y="71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en-US"/>
            </a:p>
          </p:txBody>
        </p:sp>
      </p:grpSp>
      <p:pic>
        <p:nvPicPr>
          <p:cNvPr id="22531" name="Picture 8" descr="ТПУ_Презентация_Квадраты нижние">
            <a:extLst>
              <a:ext uri="{FF2B5EF4-FFF2-40B4-BE49-F238E27FC236}">
                <a16:creationId xmlns:a16="http://schemas.microsoft.com/office/drawing/2014/main" xmlns="" id="{AA7612C4-4BD5-4CB8-BF3F-7B699A19BD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13225"/>
            <a:ext cx="30241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Rectangle 9">
            <a:extLst>
              <a:ext uri="{FF2B5EF4-FFF2-40B4-BE49-F238E27FC236}">
                <a16:creationId xmlns:a16="http://schemas.microsoft.com/office/drawing/2014/main" xmlns="" id="{7FA76959-5927-465A-8B06-422E6747852B}"/>
              </a:ext>
            </a:extLst>
          </p:cNvPr>
          <p:cNvSpPr>
            <a:spLocks noChangeArrowheads="1"/>
          </p:cNvSpPr>
          <p:nvPr/>
        </p:nvSpPr>
        <p:spPr bwMode="auto">
          <a:xfrm>
            <a:off x="-14288" y="954088"/>
            <a:ext cx="647701"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sp>
        <p:nvSpPr>
          <p:cNvPr id="22533" name="Rectangle 4">
            <a:extLst>
              <a:ext uri="{FF2B5EF4-FFF2-40B4-BE49-F238E27FC236}">
                <a16:creationId xmlns:a16="http://schemas.microsoft.com/office/drawing/2014/main" xmlns="" id="{2492D734-2FF8-41ED-9DB9-1C6679E0AA8F}"/>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smtClean="0"/>
              <a:t>11</a:t>
            </a:r>
            <a:endParaRPr lang="ru-RU" altLang="ru-RU" sz="1200" dirty="0"/>
          </a:p>
        </p:txBody>
      </p:sp>
      <p:cxnSp>
        <p:nvCxnSpPr>
          <p:cNvPr id="22535" name="AutoShape 7">
            <a:extLst>
              <a:ext uri="{FF2B5EF4-FFF2-40B4-BE49-F238E27FC236}">
                <a16:creationId xmlns:a16="http://schemas.microsoft.com/office/drawing/2014/main" xmlns="" id="{8633B6A5-E6D0-4916-B078-9E89329880E8}"/>
              </a:ext>
            </a:extLst>
          </p:cNvPr>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Прямоугольник 1">
            <a:extLst>
              <a:ext uri="{FF2B5EF4-FFF2-40B4-BE49-F238E27FC236}">
                <a16:creationId xmlns:a16="http://schemas.microsoft.com/office/drawing/2014/main" xmlns="" id="{256C45D1-D9B7-46D2-95E0-6E9A5BE8DCE4}"/>
              </a:ext>
            </a:extLst>
          </p:cNvPr>
          <p:cNvSpPr/>
          <p:nvPr/>
        </p:nvSpPr>
        <p:spPr>
          <a:xfrm>
            <a:off x="2405149" y="714375"/>
            <a:ext cx="2825582" cy="496996"/>
          </a:xfrm>
          <a:prstGeom prst="rect">
            <a:avLst/>
          </a:prstGeom>
        </p:spPr>
        <p:txBody>
          <a:bodyPr wrap="none">
            <a:spAutoFit/>
          </a:bodyPr>
          <a:lstStyle/>
          <a:p>
            <a:pPr algn="just" eaLnBrk="1" hangingPunct="1">
              <a:lnSpc>
                <a:spcPct val="150000"/>
              </a:lnSpc>
              <a:defRPr/>
            </a:pPr>
            <a:r>
              <a:rPr lang="ru-RU" altLang="ru-RU" sz="2000" b="1" dirty="0">
                <a:solidFill>
                  <a:srgbClr val="00CC00"/>
                </a:solidFill>
                <a:latin typeface="+mj-lt"/>
                <a:cs typeface="Times New Roman" panose="02020603050405020304" pitchFamily="18" charset="0"/>
              </a:rPr>
              <a:t>Декомпозиция задач</a:t>
            </a:r>
            <a:endParaRPr lang="ru-RU" altLang="ru-RU" sz="2000" dirty="0">
              <a:solidFill>
                <a:srgbClr val="00CC00"/>
              </a:solidFill>
              <a:latin typeface="+mj-lt"/>
              <a:cs typeface="Times New Roman" panose="02020603050405020304" pitchFamily="18" charset="0"/>
            </a:endParaRPr>
          </a:p>
        </p:txBody>
      </p:sp>
      <p:pic>
        <p:nvPicPr>
          <p:cNvPr id="15" name="Picture 2" descr="https://www.opt-union.ru/l1629669/images/photocat/1000x1000/1000613424.jpg">
            <a:extLst>
              <a:ext uri="{FF2B5EF4-FFF2-40B4-BE49-F238E27FC236}">
                <a16:creationId xmlns:a16="http://schemas.microsoft.com/office/drawing/2014/main" xmlns="" id="{FA22531D-7F82-433E-A10E-050A128082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453" y="2742305"/>
            <a:ext cx="3240510" cy="1632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xmlns="" id="{3E409422-99E1-4B11-A893-234CBB7944C5}"/>
              </a:ext>
            </a:extLst>
          </p:cNvPr>
          <p:cNvSpPr txBox="1"/>
          <p:nvPr/>
        </p:nvSpPr>
        <p:spPr>
          <a:xfrm>
            <a:off x="1110827" y="1384476"/>
            <a:ext cx="7458026" cy="1200329"/>
          </a:xfrm>
          <a:prstGeom prst="rect">
            <a:avLst/>
          </a:prstGeom>
          <a:noFill/>
        </p:spPr>
        <p:txBody>
          <a:bodyPr wrap="square" rtlCol="0">
            <a:spAutoFit/>
          </a:bodyPr>
          <a:lstStyle/>
          <a:p>
            <a:r>
              <a:rPr lang="ru-RU" sz="1200" dirty="0"/>
              <a:t>Минусы механического метода:</a:t>
            </a:r>
          </a:p>
          <a:p>
            <a:pPr marL="342900" indent="-342900">
              <a:buAutoNum type="arabicParenR"/>
            </a:pPr>
            <a:r>
              <a:rPr lang="ru-RU" sz="1200" dirty="0"/>
              <a:t>Необходимость в демонтировке труб для очистки напором воды;</a:t>
            </a:r>
          </a:p>
          <a:p>
            <a:pPr marL="342900" indent="-342900">
              <a:buAutoNum type="arabicParenR"/>
            </a:pPr>
            <a:r>
              <a:rPr lang="ru-RU" sz="1200" dirty="0"/>
              <a:t>Скребки не могут переходить между трубами разного диаметра;</a:t>
            </a:r>
          </a:p>
          <a:p>
            <a:pPr marL="342900" indent="-342900">
              <a:buAutoNum type="arabicParenR"/>
            </a:pPr>
            <a:r>
              <a:rPr lang="ru-RU" sz="1200" dirty="0"/>
              <a:t>Скребки выводят все отложения в нефть;</a:t>
            </a:r>
          </a:p>
          <a:p>
            <a:pPr marL="342900" indent="-342900">
              <a:buAutoNum type="arabicParenR"/>
            </a:pPr>
            <a:r>
              <a:rPr lang="ru-RU" sz="1200" dirty="0"/>
              <a:t> Вывод из строя труб может быть связан с их частой демонтировкой, внутренним воздействием, оказываемым скребком.</a:t>
            </a:r>
          </a:p>
        </p:txBody>
      </p:sp>
      <p:sp>
        <p:nvSpPr>
          <p:cNvPr id="5" name="TextBox 4">
            <a:extLst>
              <a:ext uri="{FF2B5EF4-FFF2-40B4-BE49-F238E27FC236}">
                <a16:creationId xmlns:a16="http://schemas.microsoft.com/office/drawing/2014/main" xmlns="" id="{B2C66D97-A3B4-44D3-9243-B71110BA4073}"/>
              </a:ext>
            </a:extLst>
          </p:cNvPr>
          <p:cNvSpPr txBox="1"/>
          <p:nvPr/>
        </p:nvSpPr>
        <p:spPr>
          <a:xfrm>
            <a:off x="1090512" y="2802396"/>
            <a:ext cx="2606291" cy="646331"/>
          </a:xfrm>
          <a:prstGeom prst="rect">
            <a:avLst/>
          </a:prstGeom>
          <a:noFill/>
        </p:spPr>
        <p:txBody>
          <a:bodyPr wrap="none" rtlCol="0">
            <a:spAutoFit/>
          </a:bodyPr>
          <a:lstStyle/>
          <a:p>
            <a:r>
              <a:rPr lang="ru-RU" sz="1200" dirty="0"/>
              <a:t>Минусы химического метода:</a:t>
            </a:r>
          </a:p>
          <a:p>
            <a:pPr marL="228600" indent="-228600">
              <a:buAutoNum type="arabicParenR"/>
            </a:pPr>
            <a:r>
              <a:rPr lang="ru-RU" sz="1200" dirty="0"/>
              <a:t>Очищает трубы не полностью;</a:t>
            </a:r>
          </a:p>
          <a:p>
            <a:pPr marL="228600" indent="-228600">
              <a:buAutoNum type="arabicParenR"/>
            </a:pPr>
            <a:r>
              <a:rPr lang="ru-RU" sz="1200" dirty="0"/>
              <a:t>Загрязняет нефть.</a:t>
            </a:r>
          </a:p>
        </p:txBody>
      </p:sp>
      <p:sp>
        <p:nvSpPr>
          <p:cNvPr id="18" name="Rectangle 2">
            <a:extLst>
              <a:ext uri="{FF2B5EF4-FFF2-40B4-BE49-F238E27FC236}">
                <a16:creationId xmlns:a16="http://schemas.microsoft.com/office/drawing/2014/main" xmlns="" id="{4192D15A-6052-4D1B-A22F-38735C96B44A}"/>
              </a:ext>
            </a:extLst>
          </p:cNvPr>
          <p:cNvSpPr txBox="1">
            <a:spLocks noChangeArrowheads="1"/>
          </p:cNvSpPr>
          <p:nvPr/>
        </p:nvSpPr>
        <p:spPr>
          <a:xfrm>
            <a:off x="3240088" y="127000"/>
            <a:ext cx="5040312" cy="647700"/>
          </a:xfrm>
          <a:prstGeom prst="rect">
            <a:avLst/>
          </a:prstGeom>
        </p:spPr>
        <p:txBody>
          <a:bodyPr/>
          <a:lstStyle>
            <a:lvl1pPr algn="ctr" defTabSz="771525" rtl="0" eaLnBrk="0" fontAlgn="base" hangingPunct="0">
              <a:spcBef>
                <a:spcPct val="0"/>
              </a:spcBef>
              <a:spcAft>
                <a:spcPct val="0"/>
              </a:spcAft>
              <a:defRPr sz="3700">
                <a:solidFill>
                  <a:schemeClr val="tx2"/>
                </a:solidFill>
                <a:latin typeface="+mj-lt"/>
                <a:ea typeface="+mj-ea"/>
                <a:cs typeface="+mj-cs"/>
              </a:defRPr>
            </a:lvl1pPr>
            <a:lvl2pPr algn="ctr" defTabSz="771525" rtl="0" eaLnBrk="0" fontAlgn="base" hangingPunct="0">
              <a:spcBef>
                <a:spcPct val="0"/>
              </a:spcBef>
              <a:spcAft>
                <a:spcPct val="0"/>
              </a:spcAft>
              <a:defRPr sz="3700">
                <a:solidFill>
                  <a:schemeClr val="tx2"/>
                </a:solidFill>
                <a:latin typeface="Arial" pitchFamily="34" charset="0"/>
              </a:defRPr>
            </a:lvl2pPr>
            <a:lvl3pPr algn="ctr" defTabSz="771525" rtl="0" eaLnBrk="0" fontAlgn="base" hangingPunct="0">
              <a:spcBef>
                <a:spcPct val="0"/>
              </a:spcBef>
              <a:spcAft>
                <a:spcPct val="0"/>
              </a:spcAft>
              <a:defRPr sz="3700">
                <a:solidFill>
                  <a:schemeClr val="tx2"/>
                </a:solidFill>
                <a:latin typeface="Arial" pitchFamily="34" charset="0"/>
              </a:defRPr>
            </a:lvl3pPr>
            <a:lvl4pPr algn="ctr" defTabSz="771525" rtl="0" eaLnBrk="0" fontAlgn="base" hangingPunct="0">
              <a:spcBef>
                <a:spcPct val="0"/>
              </a:spcBef>
              <a:spcAft>
                <a:spcPct val="0"/>
              </a:spcAft>
              <a:defRPr sz="3700">
                <a:solidFill>
                  <a:schemeClr val="tx2"/>
                </a:solidFill>
                <a:latin typeface="Arial" pitchFamily="34" charset="0"/>
              </a:defRPr>
            </a:lvl4pPr>
            <a:lvl5pPr algn="ctr" defTabSz="771525" rtl="0" eaLnBrk="0" fontAlgn="base" hangingPunct="0">
              <a:spcBef>
                <a:spcPct val="0"/>
              </a:spcBef>
              <a:spcAft>
                <a:spcPct val="0"/>
              </a:spcAft>
              <a:defRPr sz="3700">
                <a:solidFill>
                  <a:schemeClr val="tx2"/>
                </a:solidFill>
                <a:latin typeface="Arial" pitchFamily="34" charset="0"/>
              </a:defRPr>
            </a:lvl5pPr>
            <a:lvl6pPr marL="457200" algn="ctr" defTabSz="771525" rtl="0" fontAlgn="base">
              <a:spcBef>
                <a:spcPct val="0"/>
              </a:spcBef>
              <a:spcAft>
                <a:spcPct val="0"/>
              </a:spcAft>
              <a:defRPr sz="3700">
                <a:solidFill>
                  <a:schemeClr val="tx2"/>
                </a:solidFill>
                <a:latin typeface="Arial" pitchFamily="34" charset="0"/>
              </a:defRPr>
            </a:lvl6pPr>
            <a:lvl7pPr marL="914400" algn="ctr" defTabSz="771525" rtl="0" fontAlgn="base">
              <a:spcBef>
                <a:spcPct val="0"/>
              </a:spcBef>
              <a:spcAft>
                <a:spcPct val="0"/>
              </a:spcAft>
              <a:defRPr sz="3700">
                <a:solidFill>
                  <a:schemeClr val="tx2"/>
                </a:solidFill>
                <a:latin typeface="Arial" pitchFamily="34" charset="0"/>
              </a:defRPr>
            </a:lvl7pPr>
            <a:lvl8pPr marL="1371600" algn="ctr" defTabSz="771525" rtl="0" fontAlgn="base">
              <a:spcBef>
                <a:spcPct val="0"/>
              </a:spcBef>
              <a:spcAft>
                <a:spcPct val="0"/>
              </a:spcAft>
              <a:defRPr sz="3700">
                <a:solidFill>
                  <a:schemeClr val="tx2"/>
                </a:solidFill>
                <a:latin typeface="Arial" pitchFamily="34" charset="0"/>
              </a:defRPr>
            </a:lvl8pPr>
            <a:lvl9pPr marL="1828800" algn="ctr" defTabSz="771525" rtl="0" fontAlgn="base">
              <a:spcBef>
                <a:spcPct val="0"/>
              </a:spcBef>
              <a:spcAft>
                <a:spcPct val="0"/>
              </a:spcAft>
              <a:defRPr sz="3700">
                <a:solidFill>
                  <a:schemeClr val="tx2"/>
                </a:solidFill>
                <a:latin typeface="Arial" pitchFamily="34" charset="0"/>
              </a:defRPr>
            </a:lvl9pPr>
          </a:lstStyle>
          <a:p>
            <a:pPr algn="l" eaLnBrk="1" hangingPunct="1"/>
            <a:r>
              <a:rPr lang="ru-RU" altLang="ru-RU" sz="1300" b="1" kern="0">
                <a:solidFill>
                  <a:schemeClr val="bg2"/>
                </a:solidFill>
                <a:latin typeface="Calibri" panose="020F0502020204030204" pitchFamily="34" charset="0"/>
              </a:rPr>
              <a:t>РАЗРАБОТКА КОНЦЕПЦИИ ОЧИСТКИ </a:t>
            </a:r>
            <a:br>
              <a:rPr lang="ru-RU" altLang="ru-RU" sz="1300" b="1" kern="0">
                <a:solidFill>
                  <a:schemeClr val="bg2"/>
                </a:solidFill>
                <a:latin typeface="Calibri" panose="020F0502020204030204" pitchFamily="34" charset="0"/>
              </a:rPr>
            </a:br>
            <a:r>
              <a:rPr lang="ru-RU" altLang="ru-RU" sz="1300" b="1" kern="0">
                <a:solidFill>
                  <a:schemeClr val="bg2"/>
                </a:solidFill>
                <a:latin typeface="Calibri" panose="020F0502020204030204" pitchFamily="34" charset="0"/>
              </a:rPr>
              <a:t>МАГИСТРАЛЬНОГО НЕФТЕПРОВОДА </a:t>
            </a:r>
            <a:br>
              <a:rPr lang="ru-RU" altLang="ru-RU" sz="1300" b="1" kern="0">
                <a:solidFill>
                  <a:schemeClr val="bg2"/>
                </a:solidFill>
                <a:latin typeface="Calibri" panose="020F0502020204030204" pitchFamily="34" charset="0"/>
              </a:rPr>
            </a:br>
            <a:r>
              <a:rPr lang="ru-RU" altLang="ru-RU" sz="1300" b="1" kern="0">
                <a:solidFill>
                  <a:schemeClr val="bg2"/>
                </a:solidFill>
                <a:latin typeface="Calibri" panose="020F0502020204030204" pitchFamily="34" charset="0"/>
              </a:rPr>
              <a:t>С УЧАСТКАМИ РАЗНОГО ДИАМЕТРА</a:t>
            </a:r>
            <a:endParaRPr lang="ru-RU" altLang="ru-RU" sz="1300" b="1" kern="0" dirty="0">
              <a:solidFill>
                <a:schemeClr val="bg2"/>
              </a:solidFill>
              <a:latin typeface="Calibri" panose="020F0502020204030204" pitchFamily="34" charset="0"/>
            </a:endParaRPr>
          </a:p>
        </p:txBody>
      </p:sp>
    </p:spTree>
    <p:extLst>
      <p:ext uri="{BB962C8B-B14F-4D97-AF65-F5344CB8AC3E}">
        <p14:creationId xmlns:p14="http://schemas.microsoft.com/office/powerpoint/2010/main" val="945277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Group 27">
            <a:extLst>
              <a:ext uri="{FF2B5EF4-FFF2-40B4-BE49-F238E27FC236}">
                <a16:creationId xmlns:a16="http://schemas.microsoft.com/office/drawing/2014/main" xmlns="" id="{FE391D3A-A931-4304-9C42-7183FE4899E7}"/>
              </a:ext>
            </a:extLst>
          </p:cNvPr>
          <p:cNvGrpSpPr>
            <a:grpSpLocks noChangeAspect="1"/>
          </p:cNvGrpSpPr>
          <p:nvPr/>
        </p:nvGrpSpPr>
        <p:grpSpPr bwMode="auto">
          <a:xfrm>
            <a:off x="282575" y="-15875"/>
            <a:ext cx="2597150" cy="952500"/>
            <a:chOff x="363" y="562"/>
            <a:chExt cx="1768" cy="648"/>
          </a:xfrm>
        </p:grpSpPr>
        <p:sp>
          <p:nvSpPr>
            <p:cNvPr id="22538" name="AutoShape 26">
              <a:extLst>
                <a:ext uri="{FF2B5EF4-FFF2-40B4-BE49-F238E27FC236}">
                  <a16:creationId xmlns:a16="http://schemas.microsoft.com/office/drawing/2014/main" xmlns="" id="{E4F84938-E346-44F7-933B-D299A555745D}"/>
                </a:ext>
              </a:extLst>
            </p:cNvPr>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539" name="Rectangle 29">
              <a:extLst>
                <a:ext uri="{FF2B5EF4-FFF2-40B4-BE49-F238E27FC236}">
                  <a16:creationId xmlns:a16="http://schemas.microsoft.com/office/drawing/2014/main" xmlns="" id="{A44A1721-2CFD-439B-B55C-A636A3964EA2}"/>
                </a:ext>
              </a:extLst>
            </p:cNvPr>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sp>
          <p:nvSpPr>
            <p:cNvPr id="22540" name="Freeform 30">
              <a:extLst>
                <a:ext uri="{FF2B5EF4-FFF2-40B4-BE49-F238E27FC236}">
                  <a16:creationId xmlns:a16="http://schemas.microsoft.com/office/drawing/2014/main" xmlns="" id="{1B4613AB-20B5-4417-AFD3-38B149660D56}"/>
                </a:ext>
              </a:extLst>
            </p:cNvPr>
            <p:cNvSpPr>
              <a:spLocks noEditPoints="1"/>
            </p:cNvSpPr>
            <p:nvPr/>
          </p:nvSpPr>
          <p:spPr bwMode="auto">
            <a:xfrm>
              <a:off x="913" y="736"/>
              <a:ext cx="1066" cy="324"/>
            </a:xfrm>
            <a:custGeom>
              <a:avLst/>
              <a:gdLst>
                <a:gd name="T0" fmla="*/ 1 w 2132"/>
                <a:gd name="T1" fmla="*/ 0 h 649"/>
                <a:gd name="T2" fmla="*/ 1 w 2132"/>
                <a:gd name="T3" fmla="*/ 0 h 649"/>
                <a:gd name="T4" fmla="*/ 1 w 2132"/>
                <a:gd name="T5" fmla="*/ 0 h 649"/>
                <a:gd name="T6" fmla="*/ 1 w 2132"/>
                <a:gd name="T7" fmla="*/ 0 h 649"/>
                <a:gd name="T8" fmla="*/ 1 w 2132"/>
                <a:gd name="T9" fmla="*/ 0 h 649"/>
                <a:gd name="T10" fmla="*/ 1 w 2132"/>
                <a:gd name="T11" fmla="*/ 0 h 649"/>
                <a:gd name="T12" fmla="*/ 1 w 2132"/>
                <a:gd name="T13" fmla="*/ 0 h 649"/>
                <a:gd name="T14" fmla="*/ 1 w 2132"/>
                <a:gd name="T15" fmla="*/ 0 h 649"/>
                <a:gd name="T16" fmla="*/ 1 w 2132"/>
                <a:gd name="T17" fmla="*/ 0 h 649"/>
                <a:gd name="T18" fmla="*/ 1 w 2132"/>
                <a:gd name="T19" fmla="*/ 0 h 649"/>
                <a:gd name="T20" fmla="*/ 1 w 2132"/>
                <a:gd name="T21" fmla="*/ 0 h 649"/>
                <a:gd name="T22" fmla="*/ 1 w 2132"/>
                <a:gd name="T23" fmla="*/ 0 h 649"/>
                <a:gd name="T24" fmla="*/ 1 w 2132"/>
                <a:gd name="T25" fmla="*/ 0 h 649"/>
                <a:gd name="T26" fmla="*/ 1 w 2132"/>
                <a:gd name="T27" fmla="*/ 0 h 649"/>
                <a:gd name="T28" fmla="*/ 1 w 2132"/>
                <a:gd name="T29" fmla="*/ 0 h 649"/>
                <a:gd name="T30" fmla="*/ 1 w 2132"/>
                <a:gd name="T31" fmla="*/ 0 h 649"/>
                <a:gd name="T32" fmla="*/ 1 w 2132"/>
                <a:gd name="T33" fmla="*/ 0 h 649"/>
                <a:gd name="T34" fmla="*/ 1 w 2132"/>
                <a:gd name="T35" fmla="*/ 0 h 649"/>
                <a:gd name="T36" fmla="*/ 1 w 2132"/>
                <a:gd name="T37" fmla="*/ 0 h 649"/>
                <a:gd name="T38" fmla="*/ 1 w 2132"/>
                <a:gd name="T39" fmla="*/ 0 h 649"/>
                <a:gd name="T40" fmla="*/ 1 w 2132"/>
                <a:gd name="T41" fmla="*/ 0 h 649"/>
                <a:gd name="T42" fmla="*/ 1 w 2132"/>
                <a:gd name="T43" fmla="*/ 0 h 649"/>
                <a:gd name="T44" fmla="*/ 1 w 2132"/>
                <a:gd name="T45" fmla="*/ 0 h 649"/>
                <a:gd name="T46" fmla="*/ 1 w 2132"/>
                <a:gd name="T47" fmla="*/ 0 h 649"/>
                <a:gd name="T48" fmla="*/ 1 w 2132"/>
                <a:gd name="T49" fmla="*/ 0 h 649"/>
                <a:gd name="T50" fmla="*/ 1 w 2132"/>
                <a:gd name="T51" fmla="*/ 0 h 649"/>
                <a:gd name="T52" fmla="*/ 1 w 2132"/>
                <a:gd name="T53" fmla="*/ 0 h 649"/>
                <a:gd name="T54" fmla="*/ 1 w 2132"/>
                <a:gd name="T55" fmla="*/ 0 h 649"/>
                <a:gd name="T56" fmla="*/ 1 w 2132"/>
                <a:gd name="T57" fmla="*/ 0 h 649"/>
                <a:gd name="T58" fmla="*/ 1 w 2132"/>
                <a:gd name="T59" fmla="*/ 0 h 649"/>
                <a:gd name="T60" fmla="*/ 1 w 2132"/>
                <a:gd name="T61" fmla="*/ 0 h 649"/>
                <a:gd name="T62" fmla="*/ 1 w 2132"/>
                <a:gd name="T63" fmla="*/ 0 h 649"/>
                <a:gd name="T64" fmla="*/ 1 w 2132"/>
                <a:gd name="T65" fmla="*/ 0 h 649"/>
                <a:gd name="T66" fmla="*/ 1 w 2132"/>
                <a:gd name="T67" fmla="*/ 0 h 649"/>
                <a:gd name="T68" fmla="*/ 1 w 2132"/>
                <a:gd name="T69" fmla="*/ 0 h 649"/>
                <a:gd name="T70" fmla="*/ 1 w 2132"/>
                <a:gd name="T71" fmla="*/ 0 h 649"/>
                <a:gd name="T72" fmla="*/ 1 w 2132"/>
                <a:gd name="T73" fmla="*/ 0 h 649"/>
                <a:gd name="T74" fmla="*/ 1 w 2132"/>
                <a:gd name="T75" fmla="*/ 0 h 649"/>
                <a:gd name="T76" fmla="*/ 1 w 2132"/>
                <a:gd name="T77" fmla="*/ 0 h 649"/>
                <a:gd name="T78" fmla="*/ 1 w 2132"/>
                <a:gd name="T79" fmla="*/ 0 h 649"/>
                <a:gd name="T80" fmla="*/ 1 w 2132"/>
                <a:gd name="T81" fmla="*/ 0 h 649"/>
                <a:gd name="T82" fmla="*/ 1 w 2132"/>
                <a:gd name="T83" fmla="*/ 0 h 649"/>
                <a:gd name="T84" fmla="*/ 1 w 2132"/>
                <a:gd name="T85" fmla="*/ 0 h 649"/>
                <a:gd name="T86" fmla="*/ 1 w 2132"/>
                <a:gd name="T87" fmla="*/ 0 h 649"/>
                <a:gd name="T88" fmla="*/ 1 w 2132"/>
                <a:gd name="T89" fmla="*/ 0 h 649"/>
                <a:gd name="T90" fmla="*/ 1 w 2132"/>
                <a:gd name="T91" fmla="*/ 0 h 649"/>
                <a:gd name="T92" fmla="*/ 1 w 2132"/>
                <a:gd name="T93" fmla="*/ 0 h 649"/>
                <a:gd name="T94" fmla="*/ 1 w 2132"/>
                <a:gd name="T95" fmla="*/ 0 h 649"/>
                <a:gd name="T96" fmla="*/ 1 w 2132"/>
                <a:gd name="T97" fmla="*/ 0 h 649"/>
                <a:gd name="T98" fmla="*/ 1 w 2132"/>
                <a:gd name="T99" fmla="*/ 0 h 649"/>
                <a:gd name="T100" fmla="*/ 1 w 2132"/>
                <a:gd name="T101" fmla="*/ 0 h 649"/>
                <a:gd name="T102" fmla="*/ 1 w 2132"/>
                <a:gd name="T103" fmla="*/ 0 h 649"/>
                <a:gd name="T104" fmla="*/ 1 w 2132"/>
                <a:gd name="T105" fmla="*/ 0 h 649"/>
                <a:gd name="T106" fmla="*/ 1 w 2132"/>
                <a:gd name="T107" fmla="*/ 0 h 649"/>
                <a:gd name="T108" fmla="*/ 1 w 2132"/>
                <a:gd name="T109" fmla="*/ 0 h 649"/>
                <a:gd name="T110" fmla="*/ 1 w 2132"/>
                <a:gd name="T111" fmla="*/ 0 h 649"/>
                <a:gd name="T112" fmla="*/ 1 w 2132"/>
                <a:gd name="T113" fmla="*/ 0 h 649"/>
                <a:gd name="T114" fmla="*/ 1 w 2132"/>
                <a:gd name="T115" fmla="*/ 0 h 649"/>
                <a:gd name="T116" fmla="*/ 1 w 2132"/>
                <a:gd name="T117" fmla="*/ 0 h 649"/>
                <a:gd name="T118" fmla="*/ 1 w 2132"/>
                <a:gd name="T119" fmla="*/ 0 h 649"/>
                <a:gd name="T120" fmla="*/ 1 w 2132"/>
                <a:gd name="T121" fmla="*/ 0 h 649"/>
                <a:gd name="T122" fmla="*/ 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22541" name="Freeform 31">
              <a:extLst>
                <a:ext uri="{FF2B5EF4-FFF2-40B4-BE49-F238E27FC236}">
                  <a16:creationId xmlns:a16="http://schemas.microsoft.com/office/drawing/2014/main" xmlns="" id="{92FA01FA-A08F-420D-B09E-66535EAF57BA}"/>
                </a:ext>
              </a:extLst>
            </p:cNvPr>
            <p:cNvSpPr>
              <a:spLocks noEditPoints="1"/>
            </p:cNvSpPr>
            <p:nvPr/>
          </p:nvSpPr>
          <p:spPr bwMode="auto">
            <a:xfrm>
              <a:off x="513" y="83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22542" name="Freeform 32">
              <a:extLst>
                <a:ext uri="{FF2B5EF4-FFF2-40B4-BE49-F238E27FC236}">
                  <a16:creationId xmlns:a16="http://schemas.microsoft.com/office/drawing/2014/main" xmlns="" id="{36773724-4FB4-48EC-BD8F-9D1453EB901C}"/>
                </a:ext>
              </a:extLst>
            </p:cNvPr>
            <p:cNvSpPr>
              <a:spLocks noEditPoints="1"/>
            </p:cNvSpPr>
            <p:nvPr/>
          </p:nvSpPr>
          <p:spPr bwMode="auto">
            <a:xfrm>
              <a:off x="513" y="71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en-US"/>
            </a:p>
          </p:txBody>
        </p:sp>
      </p:grpSp>
      <p:pic>
        <p:nvPicPr>
          <p:cNvPr id="22531" name="Picture 8" descr="ТПУ_Презентация_Квадраты нижние">
            <a:extLst>
              <a:ext uri="{FF2B5EF4-FFF2-40B4-BE49-F238E27FC236}">
                <a16:creationId xmlns:a16="http://schemas.microsoft.com/office/drawing/2014/main" xmlns="" id="{AA7612C4-4BD5-4CB8-BF3F-7B699A19BD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13225"/>
            <a:ext cx="30241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Rectangle 9">
            <a:extLst>
              <a:ext uri="{FF2B5EF4-FFF2-40B4-BE49-F238E27FC236}">
                <a16:creationId xmlns:a16="http://schemas.microsoft.com/office/drawing/2014/main" xmlns="" id="{7FA76959-5927-465A-8B06-422E6747852B}"/>
              </a:ext>
            </a:extLst>
          </p:cNvPr>
          <p:cNvSpPr>
            <a:spLocks noChangeArrowheads="1"/>
          </p:cNvSpPr>
          <p:nvPr/>
        </p:nvSpPr>
        <p:spPr bwMode="auto">
          <a:xfrm>
            <a:off x="-14288" y="954088"/>
            <a:ext cx="647701"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sp>
        <p:nvSpPr>
          <p:cNvPr id="22533" name="Rectangle 4">
            <a:extLst>
              <a:ext uri="{FF2B5EF4-FFF2-40B4-BE49-F238E27FC236}">
                <a16:creationId xmlns:a16="http://schemas.microsoft.com/office/drawing/2014/main" xmlns="" id="{2492D734-2FF8-41ED-9DB9-1C6679E0AA8F}"/>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smtClean="0"/>
              <a:t>12</a:t>
            </a:r>
            <a:endParaRPr lang="ru-RU" altLang="ru-RU" sz="1200" dirty="0"/>
          </a:p>
        </p:txBody>
      </p:sp>
      <p:cxnSp>
        <p:nvCxnSpPr>
          <p:cNvPr id="22535" name="AutoShape 7">
            <a:extLst>
              <a:ext uri="{FF2B5EF4-FFF2-40B4-BE49-F238E27FC236}">
                <a16:creationId xmlns:a16="http://schemas.microsoft.com/office/drawing/2014/main" xmlns="" id="{8633B6A5-E6D0-4916-B078-9E89329880E8}"/>
              </a:ext>
            </a:extLst>
          </p:cNvPr>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Прямоугольник 1">
            <a:extLst>
              <a:ext uri="{FF2B5EF4-FFF2-40B4-BE49-F238E27FC236}">
                <a16:creationId xmlns:a16="http://schemas.microsoft.com/office/drawing/2014/main" xmlns="" id="{256C45D1-D9B7-46D2-95E0-6E9A5BE8DCE4}"/>
              </a:ext>
            </a:extLst>
          </p:cNvPr>
          <p:cNvSpPr/>
          <p:nvPr/>
        </p:nvSpPr>
        <p:spPr>
          <a:xfrm>
            <a:off x="2405149" y="714375"/>
            <a:ext cx="2825582" cy="496996"/>
          </a:xfrm>
          <a:prstGeom prst="rect">
            <a:avLst/>
          </a:prstGeom>
        </p:spPr>
        <p:txBody>
          <a:bodyPr wrap="none">
            <a:spAutoFit/>
          </a:bodyPr>
          <a:lstStyle/>
          <a:p>
            <a:pPr algn="just" eaLnBrk="1" hangingPunct="1">
              <a:lnSpc>
                <a:spcPct val="150000"/>
              </a:lnSpc>
              <a:defRPr/>
            </a:pPr>
            <a:r>
              <a:rPr lang="ru-RU" altLang="ru-RU" sz="2000" b="1" dirty="0">
                <a:solidFill>
                  <a:srgbClr val="00CC00"/>
                </a:solidFill>
                <a:latin typeface="+mj-lt"/>
                <a:cs typeface="Times New Roman" panose="02020603050405020304" pitchFamily="18" charset="0"/>
              </a:rPr>
              <a:t>Декомпозиция задач</a:t>
            </a:r>
            <a:endParaRPr lang="ru-RU" altLang="ru-RU" sz="2000" dirty="0">
              <a:solidFill>
                <a:srgbClr val="00CC00"/>
              </a:solidFill>
              <a:latin typeface="+mj-lt"/>
              <a:cs typeface="Times New Roman" panose="02020603050405020304" pitchFamily="18" charset="0"/>
            </a:endParaRPr>
          </a:p>
        </p:txBody>
      </p:sp>
      <p:sp>
        <p:nvSpPr>
          <p:cNvPr id="3" name="Прямоугольник 2">
            <a:extLst>
              <a:ext uri="{FF2B5EF4-FFF2-40B4-BE49-F238E27FC236}">
                <a16:creationId xmlns:a16="http://schemas.microsoft.com/office/drawing/2014/main" xmlns="" id="{FB048E5C-6771-4EC4-A6FE-A4D51E28C7B3}"/>
              </a:ext>
            </a:extLst>
          </p:cNvPr>
          <p:cNvSpPr/>
          <p:nvPr/>
        </p:nvSpPr>
        <p:spPr>
          <a:xfrm>
            <a:off x="1260050" y="1441426"/>
            <a:ext cx="3420439" cy="2246769"/>
          </a:xfrm>
          <a:prstGeom prst="rect">
            <a:avLst/>
          </a:prstGeom>
        </p:spPr>
        <p:txBody>
          <a:bodyPr wrap="square">
            <a:spAutoFit/>
          </a:bodyPr>
          <a:lstStyle/>
          <a:p>
            <a:r>
              <a:rPr lang="ru-RU" sz="1400" dirty="0"/>
              <a:t>Решение задачи 2:</a:t>
            </a:r>
          </a:p>
          <a:p>
            <a:r>
              <a:rPr lang="ru-RU" sz="1400" dirty="0"/>
              <a:t>Метод очистки нефтяных магистралей композиционными растворителями имеет следующие преимущества: 1) не затратен; 2)может применяться на участках разного диаметра; 3) не насыщает нефть растворенными асфальтеносмолопарафинами; 4) не препятствует эксплуатации нефтепровода.</a:t>
            </a:r>
          </a:p>
        </p:txBody>
      </p:sp>
      <p:sp>
        <p:nvSpPr>
          <p:cNvPr id="15" name="Rectangle 2">
            <a:extLst>
              <a:ext uri="{FF2B5EF4-FFF2-40B4-BE49-F238E27FC236}">
                <a16:creationId xmlns:a16="http://schemas.microsoft.com/office/drawing/2014/main" xmlns="" id="{8422FA61-1878-4E7F-99B9-DAB1EC57E6F1}"/>
              </a:ext>
            </a:extLst>
          </p:cNvPr>
          <p:cNvSpPr txBox="1">
            <a:spLocks noChangeArrowheads="1"/>
          </p:cNvSpPr>
          <p:nvPr/>
        </p:nvSpPr>
        <p:spPr>
          <a:xfrm>
            <a:off x="3240088" y="127000"/>
            <a:ext cx="5040312" cy="647700"/>
          </a:xfrm>
          <a:prstGeom prst="rect">
            <a:avLst/>
          </a:prstGeom>
        </p:spPr>
        <p:txBody>
          <a:bodyPr/>
          <a:lstStyle>
            <a:lvl1pPr algn="ctr" defTabSz="771525" rtl="0" eaLnBrk="0" fontAlgn="base" hangingPunct="0">
              <a:spcBef>
                <a:spcPct val="0"/>
              </a:spcBef>
              <a:spcAft>
                <a:spcPct val="0"/>
              </a:spcAft>
              <a:defRPr sz="3700">
                <a:solidFill>
                  <a:schemeClr val="tx2"/>
                </a:solidFill>
                <a:latin typeface="+mj-lt"/>
                <a:ea typeface="+mj-ea"/>
                <a:cs typeface="+mj-cs"/>
              </a:defRPr>
            </a:lvl1pPr>
            <a:lvl2pPr algn="ctr" defTabSz="771525" rtl="0" eaLnBrk="0" fontAlgn="base" hangingPunct="0">
              <a:spcBef>
                <a:spcPct val="0"/>
              </a:spcBef>
              <a:spcAft>
                <a:spcPct val="0"/>
              </a:spcAft>
              <a:defRPr sz="3700">
                <a:solidFill>
                  <a:schemeClr val="tx2"/>
                </a:solidFill>
                <a:latin typeface="Arial" pitchFamily="34" charset="0"/>
              </a:defRPr>
            </a:lvl2pPr>
            <a:lvl3pPr algn="ctr" defTabSz="771525" rtl="0" eaLnBrk="0" fontAlgn="base" hangingPunct="0">
              <a:spcBef>
                <a:spcPct val="0"/>
              </a:spcBef>
              <a:spcAft>
                <a:spcPct val="0"/>
              </a:spcAft>
              <a:defRPr sz="3700">
                <a:solidFill>
                  <a:schemeClr val="tx2"/>
                </a:solidFill>
                <a:latin typeface="Arial" pitchFamily="34" charset="0"/>
              </a:defRPr>
            </a:lvl3pPr>
            <a:lvl4pPr algn="ctr" defTabSz="771525" rtl="0" eaLnBrk="0" fontAlgn="base" hangingPunct="0">
              <a:spcBef>
                <a:spcPct val="0"/>
              </a:spcBef>
              <a:spcAft>
                <a:spcPct val="0"/>
              </a:spcAft>
              <a:defRPr sz="3700">
                <a:solidFill>
                  <a:schemeClr val="tx2"/>
                </a:solidFill>
                <a:latin typeface="Arial" pitchFamily="34" charset="0"/>
              </a:defRPr>
            </a:lvl4pPr>
            <a:lvl5pPr algn="ctr" defTabSz="771525" rtl="0" eaLnBrk="0" fontAlgn="base" hangingPunct="0">
              <a:spcBef>
                <a:spcPct val="0"/>
              </a:spcBef>
              <a:spcAft>
                <a:spcPct val="0"/>
              </a:spcAft>
              <a:defRPr sz="3700">
                <a:solidFill>
                  <a:schemeClr val="tx2"/>
                </a:solidFill>
                <a:latin typeface="Arial" pitchFamily="34" charset="0"/>
              </a:defRPr>
            </a:lvl5pPr>
            <a:lvl6pPr marL="457200" algn="ctr" defTabSz="771525" rtl="0" fontAlgn="base">
              <a:spcBef>
                <a:spcPct val="0"/>
              </a:spcBef>
              <a:spcAft>
                <a:spcPct val="0"/>
              </a:spcAft>
              <a:defRPr sz="3700">
                <a:solidFill>
                  <a:schemeClr val="tx2"/>
                </a:solidFill>
                <a:latin typeface="Arial" pitchFamily="34" charset="0"/>
              </a:defRPr>
            </a:lvl6pPr>
            <a:lvl7pPr marL="914400" algn="ctr" defTabSz="771525" rtl="0" fontAlgn="base">
              <a:spcBef>
                <a:spcPct val="0"/>
              </a:spcBef>
              <a:spcAft>
                <a:spcPct val="0"/>
              </a:spcAft>
              <a:defRPr sz="3700">
                <a:solidFill>
                  <a:schemeClr val="tx2"/>
                </a:solidFill>
                <a:latin typeface="Arial" pitchFamily="34" charset="0"/>
              </a:defRPr>
            </a:lvl7pPr>
            <a:lvl8pPr marL="1371600" algn="ctr" defTabSz="771525" rtl="0" fontAlgn="base">
              <a:spcBef>
                <a:spcPct val="0"/>
              </a:spcBef>
              <a:spcAft>
                <a:spcPct val="0"/>
              </a:spcAft>
              <a:defRPr sz="3700">
                <a:solidFill>
                  <a:schemeClr val="tx2"/>
                </a:solidFill>
                <a:latin typeface="Arial" pitchFamily="34" charset="0"/>
              </a:defRPr>
            </a:lvl8pPr>
            <a:lvl9pPr marL="1828800" algn="ctr" defTabSz="771525" rtl="0" fontAlgn="base">
              <a:spcBef>
                <a:spcPct val="0"/>
              </a:spcBef>
              <a:spcAft>
                <a:spcPct val="0"/>
              </a:spcAft>
              <a:defRPr sz="3700">
                <a:solidFill>
                  <a:schemeClr val="tx2"/>
                </a:solidFill>
                <a:latin typeface="Arial" pitchFamily="34" charset="0"/>
              </a:defRPr>
            </a:lvl9pPr>
          </a:lstStyle>
          <a:p>
            <a:pPr algn="l" eaLnBrk="1" hangingPunct="1"/>
            <a:r>
              <a:rPr lang="ru-RU" altLang="ru-RU" sz="1300" b="1" kern="0">
                <a:solidFill>
                  <a:schemeClr val="bg2"/>
                </a:solidFill>
                <a:latin typeface="Calibri" panose="020F0502020204030204" pitchFamily="34" charset="0"/>
              </a:rPr>
              <a:t>РАЗРАБОТКА КОНЦЕПЦИИ ОЧИСТКИ </a:t>
            </a:r>
            <a:br>
              <a:rPr lang="ru-RU" altLang="ru-RU" sz="1300" b="1" kern="0">
                <a:solidFill>
                  <a:schemeClr val="bg2"/>
                </a:solidFill>
                <a:latin typeface="Calibri" panose="020F0502020204030204" pitchFamily="34" charset="0"/>
              </a:rPr>
            </a:br>
            <a:r>
              <a:rPr lang="ru-RU" altLang="ru-RU" sz="1300" b="1" kern="0">
                <a:solidFill>
                  <a:schemeClr val="bg2"/>
                </a:solidFill>
                <a:latin typeface="Calibri" panose="020F0502020204030204" pitchFamily="34" charset="0"/>
              </a:rPr>
              <a:t>МАГИСТРАЛЬНОГО НЕФТЕПРОВОДА </a:t>
            </a:r>
            <a:br>
              <a:rPr lang="ru-RU" altLang="ru-RU" sz="1300" b="1" kern="0">
                <a:solidFill>
                  <a:schemeClr val="bg2"/>
                </a:solidFill>
                <a:latin typeface="Calibri" panose="020F0502020204030204" pitchFamily="34" charset="0"/>
              </a:rPr>
            </a:br>
            <a:r>
              <a:rPr lang="ru-RU" altLang="ru-RU" sz="1300" b="1" kern="0">
                <a:solidFill>
                  <a:schemeClr val="bg2"/>
                </a:solidFill>
                <a:latin typeface="Calibri" panose="020F0502020204030204" pitchFamily="34" charset="0"/>
              </a:rPr>
              <a:t>С УЧАСТКАМИ РАЗНОГО ДИАМЕТРА</a:t>
            </a:r>
            <a:endParaRPr lang="ru-RU" altLang="ru-RU" sz="1300" b="1" kern="0" dirty="0">
              <a:solidFill>
                <a:schemeClr val="bg2"/>
              </a:solidFill>
              <a:latin typeface="Calibri" panose="020F0502020204030204" pitchFamily="34" charset="0"/>
            </a:endParaRPr>
          </a:p>
        </p:txBody>
      </p:sp>
      <p:pic>
        <p:nvPicPr>
          <p:cNvPr id="4" name="Рисунок 3">
            <a:extLst>
              <a:ext uri="{FF2B5EF4-FFF2-40B4-BE49-F238E27FC236}">
                <a16:creationId xmlns:a16="http://schemas.microsoft.com/office/drawing/2014/main" xmlns="" id="{B203779F-993D-4546-B24E-FCD233817AD5}"/>
              </a:ext>
            </a:extLst>
          </p:cNvPr>
          <p:cNvPicPr>
            <a:picLocks noChangeAspect="1"/>
          </p:cNvPicPr>
          <p:nvPr/>
        </p:nvPicPr>
        <p:blipFill>
          <a:blip r:embed="rId3"/>
          <a:stretch>
            <a:fillRect/>
          </a:stretch>
        </p:blipFill>
        <p:spPr>
          <a:xfrm>
            <a:off x="4495366" y="2142449"/>
            <a:ext cx="3964424" cy="2004101"/>
          </a:xfrm>
          <a:prstGeom prst="rect">
            <a:avLst/>
          </a:prstGeom>
        </p:spPr>
      </p:pic>
    </p:spTree>
    <p:extLst>
      <p:ext uri="{BB962C8B-B14F-4D97-AF65-F5344CB8AC3E}">
        <p14:creationId xmlns:p14="http://schemas.microsoft.com/office/powerpoint/2010/main" val="1332000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7">
            <a:extLst>
              <a:ext uri="{FF2B5EF4-FFF2-40B4-BE49-F238E27FC236}">
                <a16:creationId xmlns:a16="http://schemas.microsoft.com/office/drawing/2014/main" xmlns="" id="{7750791A-DE57-47B9-9F17-72598B235FC9}"/>
              </a:ext>
            </a:extLst>
          </p:cNvPr>
          <p:cNvGrpSpPr>
            <a:grpSpLocks noChangeAspect="1"/>
          </p:cNvGrpSpPr>
          <p:nvPr/>
        </p:nvGrpSpPr>
        <p:grpSpPr bwMode="auto">
          <a:xfrm>
            <a:off x="282575" y="-15875"/>
            <a:ext cx="2597150" cy="952500"/>
            <a:chOff x="363" y="562"/>
            <a:chExt cx="1768" cy="648"/>
          </a:xfrm>
        </p:grpSpPr>
        <p:sp>
          <p:nvSpPr>
            <p:cNvPr id="3" name="AutoShape 26">
              <a:extLst>
                <a:ext uri="{FF2B5EF4-FFF2-40B4-BE49-F238E27FC236}">
                  <a16:creationId xmlns:a16="http://schemas.microsoft.com/office/drawing/2014/main" xmlns="" id="{B9F5E21A-BE32-4FC2-B874-35A312DA62C3}"/>
                </a:ext>
              </a:extLst>
            </p:cNvPr>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 name="Rectangle 29">
              <a:extLst>
                <a:ext uri="{FF2B5EF4-FFF2-40B4-BE49-F238E27FC236}">
                  <a16:creationId xmlns:a16="http://schemas.microsoft.com/office/drawing/2014/main" xmlns="" id="{585A9A2C-E674-4B48-BBBF-13D1F932C513}"/>
                </a:ext>
              </a:extLst>
            </p:cNvPr>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sp>
          <p:nvSpPr>
            <p:cNvPr id="5" name="Freeform 30">
              <a:extLst>
                <a:ext uri="{FF2B5EF4-FFF2-40B4-BE49-F238E27FC236}">
                  <a16:creationId xmlns:a16="http://schemas.microsoft.com/office/drawing/2014/main" xmlns="" id="{E703023F-2A4D-45D3-A3AF-7C6880D7315B}"/>
                </a:ext>
              </a:extLst>
            </p:cNvPr>
            <p:cNvSpPr>
              <a:spLocks noEditPoints="1"/>
            </p:cNvSpPr>
            <p:nvPr/>
          </p:nvSpPr>
          <p:spPr bwMode="auto">
            <a:xfrm>
              <a:off x="913" y="736"/>
              <a:ext cx="1066" cy="324"/>
            </a:xfrm>
            <a:custGeom>
              <a:avLst/>
              <a:gdLst>
                <a:gd name="T0" fmla="*/ 1 w 2132"/>
                <a:gd name="T1" fmla="*/ 0 h 649"/>
                <a:gd name="T2" fmla="*/ 1 w 2132"/>
                <a:gd name="T3" fmla="*/ 0 h 649"/>
                <a:gd name="T4" fmla="*/ 1 w 2132"/>
                <a:gd name="T5" fmla="*/ 0 h 649"/>
                <a:gd name="T6" fmla="*/ 1 w 2132"/>
                <a:gd name="T7" fmla="*/ 0 h 649"/>
                <a:gd name="T8" fmla="*/ 1 w 2132"/>
                <a:gd name="T9" fmla="*/ 0 h 649"/>
                <a:gd name="T10" fmla="*/ 1 w 2132"/>
                <a:gd name="T11" fmla="*/ 0 h 649"/>
                <a:gd name="T12" fmla="*/ 1 w 2132"/>
                <a:gd name="T13" fmla="*/ 0 h 649"/>
                <a:gd name="T14" fmla="*/ 1 w 2132"/>
                <a:gd name="T15" fmla="*/ 0 h 649"/>
                <a:gd name="T16" fmla="*/ 1 w 2132"/>
                <a:gd name="T17" fmla="*/ 0 h 649"/>
                <a:gd name="T18" fmla="*/ 1 w 2132"/>
                <a:gd name="T19" fmla="*/ 0 h 649"/>
                <a:gd name="T20" fmla="*/ 1 w 2132"/>
                <a:gd name="T21" fmla="*/ 0 h 649"/>
                <a:gd name="T22" fmla="*/ 1 w 2132"/>
                <a:gd name="T23" fmla="*/ 0 h 649"/>
                <a:gd name="T24" fmla="*/ 1 w 2132"/>
                <a:gd name="T25" fmla="*/ 0 h 649"/>
                <a:gd name="T26" fmla="*/ 1 w 2132"/>
                <a:gd name="T27" fmla="*/ 0 h 649"/>
                <a:gd name="T28" fmla="*/ 1 w 2132"/>
                <a:gd name="T29" fmla="*/ 0 h 649"/>
                <a:gd name="T30" fmla="*/ 1 w 2132"/>
                <a:gd name="T31" fmla="*/ 0 h 649"/>
                <a:gd name="T32" fmla="*/ 1 w 2132"/>
                <a:gd name="T33" fmla="*/ 0 h 649"/>
                <a:gd name="T34" fmla="*/ 1 w 2132"/>
                <a:gd name="T35" fmla="*/ 0 h 649"/>
                <a:gd name="T36" fmla="*/ 1 w 2132"/>
                <a:gd name="T37" fmla="*/ 0 h 649"/>
                <a:gd name="T38" fmla="*/ 1 w 2132"/>
                <a:gd name="T39" fmla="*/ 0 h 649"/>
                <a:gd name="T40" fmla="*/ 1 w 2132"/>
                <a:gd name="T41" fmla="*/ 0 h 649"/>
                <a:gd name="T42" fmla="*/ 1 w 2132"/>
                <a:gd name="T43" fmla="*/ 0 h 649"/>
                <a:gd name="T44" fmla="*/ 1 w 2132"/>
                <a:gd name="T45" fmla="*/ 0 h 649"/>
                <a:gd name="T46" fmla="*/ 1 w 2132"/>
                <a:gd name="T47" fmla="*/ 0 h 649"/>
                <a:gd name="T48" fmla="*/ 1 w 2132"/>
                <a:gd name="T49" fmla="*/ 0 h 649"/>
                <a:gd name="T50" fmla="*/ 1 w 2132"/>
                <a:gd name="T51" fmla="*/ 0 h 649"/>
                <a:gd name="T52" fmla="*/ 1 w 2132"/>
                <a:gd name="T53" fmla="*/ 0 h 649"/>
                <a:gd name="T54" fmla="*/ 1 w 2132"/>
                <a:gd name="T55" fmla="*/ 0 h 649"/>
                <a:gd name="T56" fmla="*/ 1 w 2132"/>
                <a:gd name="T57" fmla="*/ 0 h 649"/>
                <a:gd name="T58" fmla="*/ 1 w 2132"/>
                <a:gd name="T59" fmla="*/ 0 h 649"/>
                <a:gd name="T60" fmla="*/ 1 w 2132"/>
                <a:gd name="T61" fmla="*/ 0 h 649"/>
                <a:gd name="T62" fmla="*/ 1 w 2132"/>
                <a:gd name="T63" fmla="*/ 0 h 649"/>
                <a:gd name="T64" fmla="*/ 1 w 2132"/>
                <a:gd name="T65" fmla="*/ 0 h 649"/>
                <a:gd name="T66" fmla="*/ 1 w 2132"/>
                <a:gd name="T67" fmla="*/ 0 h 649"/>
                <a:gd name="T68" fmla="*/ 1 w 2132"/>
                <a:gd name="T69" fmla="*/ 0 h 649"/>
                <a:gd name="T70" fmla="*/ 1 w 2132"/>
                <a:gd name="T71" fmla="*/ 0 h 649"/>
                <a:gd name="T72" fmla="*/ 1 w 2132"/>
                <a:gd name="T73" fmla="*/ 0 h 649"/>
                <a:gd name="T74" fmla="*/ 1 w 2132"/>
                <a:gd name="T75" fmla="*/ 0 h 649"/>
                <a:gd name="T76" fmla="*/ 1 w 2132"/>
                <a:gd name="T77" fmla="*/ 0 h 649"/>
                <a:gd name="T78" fmla="*/ 1 w 2132"/>
                <a:gd name="T79" fmla="*/ 0 h 649"/>
                <a:gd name="T80" fmla="*/ 1 w 2132"/>
                <a:gd name="T81" fmla="*/ 0 h 649"/>
                <a:gd name="T82" fmla="*/ 1 w 2132"/>
                <a:gd name="T83" fmla="*/ 0 h 649"/>
                <a:gd name="T84" fmla="*/ 1 w 2132"/>
                <a:gd name="T85" fmla="*/ 0 h 649"/>
                <a:gd name="T86" fmla="*/ 1 w 2132"/>
                <a:gd name="T87" fmla="*/ 0 h 649"/>
                <a:gd name="T88" fmla="*/ 1 w 2132"/>
                <a:gd name="T89" fmla="*/ 0 h 649"/>
                <a:gd name="T90" fmla="*/ 1 w 2132"/>
                <a:gd name="T91" fmla="*/ 0 h 649"/>
                <a:gd name="T92" fmla="*/ 1 w 2132"/>
                <a:gd name="T93" fmla="*/ 0 h 649"/>
                <a:gd name="T94" fmla="*/ 1 w 2132"/>
                <a:gd name="T95" fmla="*/ 0 h 649"/>
                <a:gd name="T96" fmla="*/ 1 w 2132"/>
                <a:gd name="T97" fmla="*/ 0 h 649"/>
                <a:gd name="T98" fmla="*/ 1 w 2132"/>
                <a:gd name="T99" fmla="*/ 0 h 649"/>
                <a:gd name="T100" fmla="*/ 1 w 2132"/>
                <a:gd name="T101" fmla="*/ 0 h 649"/>
                <a:gd name="T102" fmla="*/ 1 w 2132"/>
                <a:gd name="T103" fmla="*/ 0 h 649"/>
                <a:gd name="T104" fmla="*/ 1 w 2132"/>
                <a:gd name="T105" fmla="*/ 0 h 649"/>
                <a:gd name="T106" fmla="*/ 1 w 2132"/>
                <a:gd name="T107" fmla="*/ 0 h 649"/>
                <a:gd name="T108" fmla="*/ 1 w 2132"/>
                <a:gd name="T109" fmla="*/ 0 h 649"/>
                <a:gd name="T110" fmla="*/ 1 w 2132"/>
                <a:gd name="T111" fmla="*/ 0 h 649"/>
                <a:gd name="T112" fmla="*/ 1 w 2132"/>
                <a:gd name="T113" fmla="*/ 0 h 649"/>
                <a:gd name="T114" fmla="*/ 1 w 2132"/>
                <a:gd name="T115" fmla="*/ 0 h 649"/>
                <a:gd name="T116" fmla="*/ 1 w 2132"/>
                <a:gd name="T117" fmla="*/ 0 h 649"/>
                <a:gd name="T118" fmla="*/ 1 w 2132"/>
                <a:gd name="T119" fmla="*/ 0 h 649"/>
                <a:gd name="T120" fmla="*/ 1 w 2132"/>
                <a:gd name="T121" fmla="*/ 0 h 649"/>
                <a:gd name="T122" fmla="*/ 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6" name="Freeform 31">
              <a:extLst>
                <a:ext uri="{FF2B5EF4-FFF2-40B4-BE49-F238E27FC236}">
                  <a16:creationId xmlns:a16="http://schemas.microsoft.com/office/drawing/2014/main" xmlns="" id="{36A978F4-A112-41B7-BFE9-41B54AA41796}"/>
                </a:ext>
              </a:extLst>
            </p:cNvPr>
            <p:cNvSpPr>
              <a:spLocks noEditPoints="1"/>
            </p:cNvSpPr>
            <p:nvPr/>
          </p:nvSpPr>
          <p:spPr bwMode="auto">
            <a:xfrm>
              <a:off x="513" y="83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7" name="Freeform 32">
              <a:extLst>
                <a:ext uri="{FF2B5EF4-FFF2-40B4-BE49-F238E27FC236}">
                  <a16:creationId xmlns:a16="http://schemas.microsoft.com/office/drawing/2014/main" xmlns="" id="{0A113573-3EC4-4C91-BA8E-396CF9C86D41}"/>
                </a:ext>
              </a:extLst>
            </p:cNvPr>
            <p:cNvSpPr>
              <a:spLocks noEditPoints="1"/>
            </p:cNvSpPr>
            <p:nvPr/>
          </p:nvSpPr>
          <p:spPr bwMode="auto">
            <a:xfrm>
              <a:off x="513" y="71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en-US"/>
            </a:p>
          </p:txBody>
        </p:sp>
      </p:grpSp>
      <p:pic>
        <p:nvPicPr>
          <p:cNvPr id="8" name="Picture 8" descr="ТПУ_Презентация_Квадраты нижние">
            <a:extLst>
              <a:ext uri="{FF2B5EF4-FFF2-40B4-BE49-F238E27FC236}">
                <a16:creationId xmlns:a16="http://schemas.microsoft.com/office/drawing/2014/main" xmlns="" id="{9358BE02-4546-4376-A56E-C1B92E9646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13225"/>
            <a:ext cx="30241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9">
            <a:extLst>
              <a:ext uri="{FF2B5EF4-FFF2-40B4-BE49-F238E27FC236}">
                <a16:creationId xmlns:a16="http://schemas.microsoft.com/office/drawing/2014/main" xmlns="" id="{9D39E44B-CD44-4E90-B28B-40AE53D3D7E9}"/>
              </a:ext>
            </a:extLst>
          </p:cNvPr>
          <p:cNvSpPr>
            <a:spLocks noChangeArrowheads="1"/>
          </p:cNvSpPr>
          <p:nvPr/>
        </p:nvSpPr>
        <p:spPr bwMode="auto">
          <a:xfrm>
            <a:off x="-14288" y="954088"/>
            <a:ext cx="647701"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cxnSp>
        <p:nvCxnSpPr>
          <p:cNvPr id="10" name="AutoShape 7">
            <a:extLst>
              <a:ext uri="{FF2B5EF4-FFF2-40B4-BE49-F238E27FC236}">
                <a16:creationId xmlns:a16="http://schemas.microsoft.com/office/drawing/2014/main" xmlns="" id="{4D8A2C08-C257-4337-8C99-E04353B22DAD}"/>
              </a:ext>
            </a:extLst>
          </p:cNvPr>
          <p:cNvCxnSpPr>
            <a:cxnSpLocks noChangeShapeType="1"/>
          </p:cNvCxnSpPr>
          <p:nvPr/>
        </p:nvCxnSpPr>
        <p:spPr bwMode="auto">
          <a:xfrm>
            <a:off x="3313113" y="774700"/>
            <a:ext cx="5327650" cy="0"/>
          </a:xfrm>
          <a:prstGeom prst="straightConnector1">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Прямоугольник 10">
            <a:extLst>
              <a:ext uri="{FF2B5EF4-FFF2-40B4-BE49-F238E27FC236}">
                <a16:creationId xmlns:a16="http://schemas.microsoft.com/office/drawing/2014/main" xmlns="" id="{32F1ECD4-38C4-442E-93F3-5F9B1103924D}"/>
              </a:ext>
            </a:extLst>
          </p:cNvPr>
          <p:cNvSpPr/>
          <p:nvPr/>
        </p:nvSpPr>
        <p:spPr>
          <a:xfrm>
            <a:off x="2405149" y="714375"/>
            <a:ext cx="2825582" cy="496996"/>
          </a:xfrm>
          <a:prstGeom prst="rect">
            <a:avLst/>
          </a:prstGeom>
        </p:spPr>
        <p:txBody>
          <a:bodyPr wrap="none">
            <a:spAutoFit/>
          </a:bodyPr>
          <a:lstStyle/>
          <a:p>
            <a:pPr algn="just" eaLnBrk="1" hangingPunct="1">
              <a:lnSpc>
                <a:spcPct val="150000"/>
              </a:lnSpc>
              <a:defRPr/>
            </a:pPr>
            <a:r>
              <a:rPr lang="ru-RU" altLang="ru-RU" sz="2000" b="1" dirty="0">
                <a:solidFill>
                  <a:srgbClr val="00CC00"/>
                </a:solidFill>
                <a:latin typeface="+mj-lt"/>
                <a:cs typeface="Times New Roman" panose="02020603050405020304" pitchFamily="18" charset="0"/>
              </a:rPr>
              <a:t>Декомпозиция задач</a:t>
            </a:r>
            <a:endParaRPr lang="ru-RU" altLang="ru-RU" sz="2000" dirty="0">
              <a:solidFill>
                <a:srgbClr val="00CC00"/>
              </a:solidFill>
              <a:latin typeface="+mj-lt"/>
              <a:cs typeface="Times New Roman" panose="02020603050405020304" pitchFamily="18" charset="0"/>
            </a:endParaRPr>
          </a:p>
        </p:txBody>
      </p:sp>
      <p:sp>
        <p:nvSpPr>
          <p:cNvPr id="12" name="Rectangle 2">
            <a:extLst>
              <a:ext uri="{FF2B5EF4-FFF2-40B4-BE49-F238E27FC236}">
                <a16:creationId xmlns:a16="http://schemas.microsoft.com/office/drawing/2014/main" xmlns="" id="{BB886DA2-4A01-46EC-AE5C-67C288C87616}"/>
              </a:ext>
            </a:extLst>
          </p:cNvPr>
          <p:cNvSpPr txBox="1">
            <a:spLocks noChangeArrowheads="1"/>
          </p:cNvSpPr>
          <p:nvPr/>
        </p:nvSpPr>
        <p:spPr>
          <a:xfrm>
            <a:off x="3240088" y="127000"/>
            <a:ext cx="5040312" cy="647700"/>
          </a:xfrm>
          <a:prstGeom prst="rect">
            <a:avLst/>
          </a:prstGeom>
        </p:spPr>
        <p:txBody>
          <a:bodyPr/>
          <a:lstStyle>
            <a:lvl1pPr algn="ctr" defTabSz="771525" rtl="0" eaLnBrk="0" fontAlgn="base" hangingPunct="0">
              <a:spcBef>
                <a:spcPct val="0"/>
              </a:spcBef>
              <a:spcAft>
                <a:spcPct val="0"/>
              </a:spcAft>
              <a:defRPr sz="3700">
                <a:solidFill>
                  <a:schemeClr val="tx2"/>
                </a:solidFill>
                <a:latin typeface="+mj-lt"/>
                <a:ea typeface="+mj-ea"/>
                <a:cs typeface="+mj-cs"/>
              </a:defRPr>
            </a:lvl1pPr>
            <a:lvl2pPr algn="ctr" defTabSz="771525" rtl="0" eaLnBrk="0" fontAlgn="base" hangingPunct="0">
              <a:spcBef>
                <a:spcPct val="0"/>
              </a:spcBef>
              <a:spcAft>
                <a:spcPct val="0"/>
              </a:spcAft>
              <a:defRPr sz="3700">
                <a:solidFill>
                  <a:schemeClr val="tx2"/>
                </a:solidFill>
                <a:latin typeface="Arial" pitchFamily="34" charset="0"/>
              </a:defRPr>
            </a:lvl2pPr>
            <a:lvl3pPr algn="ctr" defTabSz="771525" rtl="0" eaLnBrk="0" fontAlgn="base" hangingPunct="0">
              <a:spcBef>
                <a:spcPct val="0"/>
              </a:spcBef>
              <a:spcAft>
                <a:spcPct val="0"/>
              </a:spcAft>
              <a:defRPr sz="3700">
                <a:solidFill>
                  <a:schemeClr val="tx2"/>
                </a:solidFill>
                <a:latin typeface="Arial" pitchFamily="34" charset="0"/>
              </a:defRPr>
            </a:lvl3pPr>
            <a:lvl4pPr algn="ctr" defTabSz="771525" rtl="0" eaLnBrk="0" fontAlgn="base" hangingPunct="0">
              <a:spcBef>
                <a:spcPct val="0"/>
              </a:spcBef>
              <a:spcAft>
                <a:spcPct val="0"/>
              </a:spcAft>
              <a:defRPr sz="3700">
                <a:solidFill>
                  <a:schemeClr val="tx2"/>
                </a:solidFill>
                <a:latin typeface="Arial" pitchFamily="34" charset="0"/>
              </a:defRPr>
            </a:lvl4pPr>
            <a:lvl5pPr algn="ctr" defTabSz="771525" rtl="0" eaLnBrk="0" fontAlgn="base" hangingPunct="0">
              <a:spcBef>
                <a:spcPct val="0"/>
              </a:spcBef>
              <a:spcAft>
                <a:spcPct val="0"/>
              </a:spcAft>
              <a:defRPr sz="3700">
                <a:solidFill>
                  <a:schemeClr val="tx2"/>
                </a:solidFill>
                <a:latin typeface="Arial" pitchFamily="34" charset="0"/>
              </a:defRPr>
            </a:lvl5pPr>
            <a:lvl6pPr marL="457200" algn="ctr" defTabSz="771525" rtl="0" fontAlgn="base">
              <a:spcBef>
                <a:spcPct val="0"/>
              </a:spcBef>
              <a:spcAft>
                <a:spcPct val="0"/>
              </a:spcAft>
              <a:defRPr sz="3700">
                <a:solidFill>
                  <a:schemeClr val="tx2"/>
                </a:solidFill>
                <a:latin typeface="Arial" pitchFamily="34" charset="0"/>
              </a:defRPr>
            </a:lvl6pPr>
            <a:lvl7pPr marL="914400" algn="ctr" defTabSz="771525" rtl="0" fontAlgn="base">
              <a:spcBef>
                <a:spcPct val="0"/>
              </a:spcBef>
              <a:spcAft>
                <a:spcPct val="0"/>
              </a:spcAft>
              <a:defRPr sz="3700">
                <a:solidFill>
                  <a:schemeClr val="tx2"/>
                </a:solidFill>
                <a:latin typeface="Arial" pitchFamily="34" charset="0"/>
              </a:defRPr>
            </a:lvl7pPr>
            <a:lvl8pPr marL="1371600" algn="ctr" defTabSz="771525" rtl="0" fontAlgn="base">
              <a:spcBef>
                <a:spcPct val="0"/>
              </a:spcBef>
              <a:spcAft>
                <a:spcPct val="0"/>
              </a:spcAft>
              <a:defRPr sz="3700">
                <a:solidFill>
                  <a:schemeClr val="tx2"/>
                </a:solidFill>
                <a:latin typeface="Arial" pitchFamily="34" charset="0"/>
              </a:defRPr>
            </a:lvl8pPr>
            <a:lvl9pPr marL="1828800" algn="ctr" defTabSz="771525" rtl="0" fontAlgn="base">
              <a:spcBef>
                <a:spcPct val="0"/>
              </a:spcBef>
              <a:spcAft>
                <a:spcPct val="0"/>
              </a:spcAft>
              <a:defRPr sz="3700">
                <a:solidFill>
                  <a:schemeClr val="tx2"/>
                </a:solidFill>
                <a:latin typeface="Arial" pitchFamily="34" charset="0"/>
              </a:defRPr>
            </a:lvl9pPr>
          </a:lstStyle>
          <a:p>
            <a:pPr algn="l" eaLnBrk="1" hangingPunct="1"/>
            <a:r>
              <a:rPr lang="ru-RU" altLang="ru-RU" sz="1300" b="1" kern="0">
                <a:solidFill>
                  <a:schemeClr val="bg2"/>
                </a:solidFill>
                <a:latin typeface="Calibri" panose="020F0502020204030204" pitchFamily="34" charset="0"/>
              </a:rPr>
              <a:t>РАЗРАБОТКА КОНЦЕПЦИИ ОЧИСТКИ </a:t>
            </a:r>
            <a:br>
              <a:rPr lang="ru-RU" altLang="ru-RU" sz="1300" b="1" kern="0">
                <a:solidFill>
                  <a:schemeClr val="bg2"/>
                </a:solidFill>
                <a:latin typeface="Calibri" panose="020F0502020204030204" pitchFamily="34" charset="0"/>
              </a:rPr>
            </a:br>
            <a:r>
              <a:rPr lang="ru-RU" altLang="ru-RU" sz="1300" b="1" kern="0">
                <a:solidFill>
                  <a:schemeClr val="bg2"/>
                </a:solidFill>
                <a:latin typeface="Calibri" panose="020F0502020204030204" pitchFamily="34" charset="0"/>
              </a:rPr>
              <a:t>МАГИСТРАЛЬНОГО НЕФТЕПРОВОДА </a:t>
            </a:r>
            <a:br>
              <a:rPr lang="ru-RU" altLang="ru-RU" sz="1300" b="1" kern="0">
                <a:solidFill>
                  <a:schemeClr val="bg2"/>
                </a:solidFill>
                <a:latin typeface="Calibri" panose="020F0502020204030204" pitchFamily="34" charset="0"/>
              </a:rPr>
            </a:br>
            <a:r>
              <a:rPr lang="ru-RU" altLang="ru-RU" sz="1300" b="1" kern="0">
                <a:solidFill>
                  <a:schemeClr val="bg2"/>
                </a:solidFill>
                <a:latin typeface="Calibri" panose="020F0502020204030204" pitchFamily="34" charset="0"/>
              </a:rPr>
              <a:t>С УЧАСТКАМИ РАЗНОГО ДИАМЕТРА</a:t>
            </a:r>
            <a:endParaRPr lang="ru-RU" altLang="ru-RU" sz="1300" b="1" kern="0" dirty="0">
              <a:solidFill>
                <a:schemeClr val="bg2"/>
              </a:solidFill>
              <a:latin typeface="Calibri" panose="020F0502020204030204" pitchFamily="34" charset="0"/>
            </a:endParaRPr>
          </a:p>
        </p:txBody>
      </p:sp>
      <p:sp>
        <p:nvSpPr>
          <p:cNvPr id="13" name="TextBox 12">
            <a:extLst>
              <a:ext uri="{FF2B5EF4-FFF2-40B4-BE49-F238E27FC236}">
                <a16:creationId xmlns:a16="http://schemas.microsoft.com/office/drawing/2014/main" xmlns="" id="{5952FC62-891F-4F06-B126-9F74DA196AC0}"/>
              </a:ext>
            </a:extLst>
          </p:cNvPr>
          <p:cNvSpPr txBox="1"/>
          <p:nvPr/>
        </p:nvSpPr>
        <p:spPr>
          <a:xfrm>
            <a:off x="1090512" y="1422350"/>
            <a:ext cx="184731" cy="323165"/>
          </a:xfrm>
          <a:prstGeom prst="rect">
            <a:avLst/>
          </a:prstGeom>
          <a:noFill/>
        </p:spPr>
        <p:txBody>
          <a:bodyPr wrap="none" rtlCol="0">
            <a:spAutoFit/>
          </a:bodyPr>
          <a:lstStyle/>
          <a:p>
            <a:endParaRPr lang="ru-RU"/>
          </a:p>
        </p:txBody>
      </p:sp>
      <p:sp>
        <p:nvSpPr>
          <p:cNvPr id="14" name="TextBox 13"/>
          <p:cNvSpPr txBox="1"/>
          <p:nvPr/>
        </p:nvSpPr>
        <p:spPr>
          <a:xfrm>
            <a:off x="1002373" y="1422350"/>
            <a:ext cx="7422463" cy="1477328"/>
          </a:xfrm>
          <a:prstGeom prst="rect">
            <a:avLst/>
          </a:prstGeom>
          <a:noFill/>
        </p:spPr>
        <p:txBody>
          <a:bodyPr wrap="square" rtlCol="0">
            <a:spAutoFit/>
          </a:bodyPr>
          <a:lstStyle/>
          <a:p>
            <a:r>
              <a:rPr lang="ru-RU" dirty="0" smtClean="0"/>
              <a:t>Решение задачи 3: Готовый проект, который сможет не только составить конкуренцию уже существующим методам, но и заменить их, будучи достаточно эффективным и наименее затратным, как в плане ресурсов, так и в плане времени, энергии. Показать, как именно этот проект может изменить существующую нефтегазовую отрасль. Выявить все преимущества, которыми данный проект обладает.</a:t>
            </a:r>
            <a:endParaRPr lang="ru-RU" dirty="0"/>
          </a:p>
        </p:txBody>
      </p:sp>
      <p:sp>
        <p:nvSpPr>
          <p:cNvPr id="15" name="Rectangle 4">
            <a:extLst>
              <a:ext uri="{FF2B5EF4-FFF2-40B4-BE49-F238E27FC236}">
                <a16:creationId xmlns:a16="http://schemas.microsoft.com/office/drawing/2014/main" xmlns="" id="{2492D734-2FF8-41ED-9DB9-1C6679E0AA8F}"/>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smtClean="0"/>
              <a:t>13</a:t>
            </a:r>
            <a:endParaRPr lang="ru-RU" altLang="ru-RU" sz="1200" dirty="0"/>
          </a:p>
        </p:txBody>
      </p:sp>
    </p:spTree>
    <p:extLst>
      <p:ext uri="{BB962C8B-B14F-4D97-AF65-F5344CB8AC3E}">
        <p14:creationId xmlns:p14="http://schemas.microsoft.com/office/powerpoint/2010/main" val="40302995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8" descr="ТПУ_Презентация_Квадраты нижние">
            <a:extLst>
              <a:ext uri="{FF2B5EF4-FFF2-40B4-BE49-F238E27FC236}">
                <a16:creationId xmlns:a16="http://schemas.microsoft.com/office/drawing/2014/main" xmlns="" id="{9358BE02-4546-4376-A56E-C1B92E9646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13225"/>
            <a:ext cx="30241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9">
            <a:extLst>
              <a:ext uri="{FF2B5EF4-FFF2-40B4-BE49-F238E27FC236}">
                <a16:creationId xmlns:a16="http://schemas.microsoft.com/office/drawing/2014/main" xmlns="" id="{9D39E44B-CD44-4E90-B28B-40AE53D3D7E9}"/>
              </a:ext>
            </a:extLst>
          </p:cNvPr>
          <p:cNvSpPr>
            <a:spLocks noChangeArrowheads="1"/>
          </p:cNvSpPr>
          <p:nvPr/>
        </p:nvSpPr>
        <p:spPr bwMode="auto">
          <a:xfrm>
            <a:off x="-14288" y="954088"/>
            <a:ext cx="647701"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pic>
        <p:nvPicPr>
          <p:cNvPr id="25" name="Рисунок 24"/>
          <p:cNvPicPr>
            <a:picLocks noChangeAspect="1"/>
          </p:cNvPicPr>
          <p:nvPr/>
        </p:nvPicPr>
        <p:blipFill>
          <a:blip r:embed="rId3"/>
          <a:stretch>
            <a:fillRect/>
          </a:stretch>
        </p:blipFill>
        <p:spPr>
          <a:xfrm>
            <a:off x="31477" y="-89818"/>
            <a:ext cx="8433236" cy="4549985"/>
          </a:xfrm>
          <a:prstGeom prst="rect">
            <a:avLst/>
          </a:prstGeom>
        </p:spPr>
      </p:pic>
      <p:sp>
        <p:nvSpPr>
          <p:cNvPr id="36" name="Rectangle 4">
            <a:extLst>
              <a:ext uri="{FF2B5EF4-FFF2-40B4-BE49-F238E27FC236}">
                <a16:creationId xmlns:a16="http://schemas.microsoft.com/office/drawing/2014/main" xmlns="" id="{2492D734-2FF8-41ED-9DB9-1C6679E0AA8F}"/>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smtClean="0"/>
              <a:t>14</a:t>
            </a:r>
            <a:endParaRPr lang="ru-RU" altLang="ru-RU" sz="1200" dirty="0"/>
          </a:p>
        </p:txBody>
      </p:sp>
    </p:spTree>
    <p:extLst>
      <p:ext uri="{BB962C8B-B14F-4D97-AF65-F5344CB8AC3E}">
        <p14:creationId xmlns:p14="http://schemas.microsoft.com/office/powerpoint/2010/main" val="692109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CustomShape 2">
            <a:extLst>
              <a:ext uri="{FF2B5EF4-FFF2-40B4-BE49-F238E27FC236}">
                <a16:creationId xmlns:a16="http://schemas.microsoft.com/office/drawing/2014/main" xmlns="" id="{FB5F7AE0-850D-4D4F-8B65-953E35504B60}"/>
              </a:ext>
            </a:extLst>
          </p:cNvPr>
          <p:cNvSpPr/>
          <p:nvPr/>
        </p:nvSpPr>
        <p:spPr>
          <a:xfrm>
            <a:off x="1322388" y="658813"/>
            <a:ext cx="5915025" cy="436562"/>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4819" tIns="32409" rIns="64819" bIns="32409">
            <a:normAutofit fontScale="94000"/>
          </a:bodyPr>
          <a:lstStyle/>
          <a:p>
            <a:pPr marL="242238" indent="-240809" algn="ctr" defTabSz="1028974" eaLnBrk="1" fontAlgn="auto" hangingPunct="1">
              <a:lnSpc>
                <a:spcPct val="80000"/>
              </a:lnSpc>
              <a:spcBef>
                <a:spcPts val="590"/>
              </a:spcBef>
              <a:spcAft>
                <a:spcPts val="0"/>
              </a:spcAft>
              <a:defRPr/>
            </a:pPr>
            <a:r>
              <a:rPr lang="ru-RU" sz="2026" b="1" spc="-1" dirty="0">
                <a:solidFill>
                  <a:srgbClr val="80BF44"/>
                </a:solidFill>
                <a:latin typeface="Calibri"/>
              </a:rPr>
              <a:t>Анализ статей</a:t>
            </a:r>
            <a:endParaRPr lang="en-US" sz="2026" spc="-1" dirty="0">
              <a:solidFill>
                <a:srgbClr val="FFFFFF"/>
              </a:solidFill>
            </a:endParaRPr>
          </a:p>
        </p:txBody>
      </p:sp>
      <p:cxnSp>
        <p:nvCxnSpPr>
          <p:cNvPr id="29701" name="Line 4">
            <a:extLst>
              <a:ext uri="{FF2B5EF4-FFF2-40B4-BE49-F238E27FC236}">
                <a16:creationId xmlns:a16="http://schemas.microsoft.com/office/drawing/2014/main" xmlns="" id="{780BC773-BE6A-4935-A917-FE8E69804B1B}"/>
              </a:ext>
            </a:extLst>
          </p:cNvPr>
          <p:cNvCxnSpPr>
            <a:cxnSpLocks noChangeShapeType="1"/>
          </p:cNvCxnSpPr>
          <p:nvPr/>
        </p:nvCxnSpPr>
        <p:spPr bwMode="auto">
          <a:xfrm>
            <a:off x="1241425" y="649288"/>
            <a:ext cx="5995988" cy="1587"/>
          </a:xfrm>
          <a:prstGeom prst="straightConnector1">
            <a:avLst/>
          </a:prstGeom>
          <a:noFill/>
          <a:ln w="28440">
            <a:solidFill>
              <a:srgbClr val="808080"/>
            </a:solidFill>
            <a:miter lim="800000"/>
            <a:headEnd/>
            <a:tailEnd/>
          </a:ln>
          <a:extLst>
            <a:ext uri="{909E8E84-426E-40DD-AFC4-6F175D3DCCD1}">
              <a14:hiddenFill xmlns:a14="http://schemas.microsoft.com/office/drawing/2010/main">
                <a:noFill/>
              </a14:hiddenFill>
            </a:ext>
          </a:extLst>
        </p:spPr>
      </p:cxnSp>
      <p:pic>
        <p:nvPicPr>
          <p:cNvPr id="29702" name="Picture 6">
            <a:extLst>
              <a:ext uri="{FF2B5EF4-FFF2-40B4-BE49-F238E27FC236}">
                <a16:creationId xmlns:a16="http://schemas.microsoft.com/office/drawing/2014/main" xmlns="" id="{03249055-0999-4819-867A-8A0520AE9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0313" y="4438650"/>
            <a:ext cx="163195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 name="CustomShape 5">
            <a:extLst>
              <a:ext uri="{FF2B5EF4-FFF2-40B4-BE49-F238E27FC236}">
                <a16:creationId xmlns:a16="http://schemas.microsoft.com/office/drawing/2014/main" xmlns="" id="{D7BDD63C-A271-4719-A28F-E27304833AB8}"/>
              </a:ext>
            </a:extLst>
          </p:cNvPr>
          <p:cNvSpPr/>
          <p:nvPr/>
        </p:nvSpPr>
        <p:spPr>
          <a:xfrm>
            <a:off x="1322388" y="954088"/>
            <a:ext cx="6078537" cy="3482975"/>
          </a:xfrm>
          <a:prstGeom prst="rect">
            <a:avLst/>
          </a:prstGeom>
          <a:noFill/>
          <a:ln>
            <a:noFill/>
          </a:ln>
        </p:spPr>
        <p:style>
          <a:lnRef idx="0">
            <a:scrgbClr r="0" g="0" b="0"/>
          </a:lnRef>
          <a:fillRef idx="0">
            <a:scrgbClr r="0" g="0" b="0"/>
          </a:fillRef>
          <a:effectRef idx="0">
            <a:scrgbClr r="0" g="0" b="0"/>
          </a:effectRef>
          <a:fontRef idx="minor"/>
        </p:style>
        <p:txBody>
          <a:bodyPr lIns="64819" tIns="32409" rIns="64819" bIns="32409">
            <a:normAutofit/>
          </a:bodyPr>
          <a:lstStyle/>
          <a:p>
            <a:pPr defTabSz="1028974" eaLnBrk="1" fontAlgn="auto" hangingPunct="1">
              <a:spcBef>
                <a:spcPts val="673"/>
              </a:spcBef>
              <a:spcAft>
                <a:spcPts val="0"/>
              </a:spcAft>
              <a:defRPr/>
            </a:pPr>
            <a:endParaRPr lang="en-US" sz="1238" spc="-1">
              <a:solidFill>
                <a:srgbClr val="FFFFFF"/>
              </a:solidFill>
            </a:endParaRPr>
          </a:p>
          <a:p>
            <a:pPr defTabSz="1028974" eaLnBrk="1" fontAlgn="auto" hangingPunct="1">
              <a:spcBef>
                <a:spcPts val="0"/>
              </a:spcBef>
              <a:spcAft>
                <a:spcPts val="0"/>
              </a:spcAft>
              <a:defRPr/>
            </a:pPr>
            <a:endParaRPr lang="en-US" sz="1238" spc="-1">
              <a:solidFill>
                <a:srgbClr val="FFFFFF"/>
              </a:solidFill>
            </a:endParaRPr>
          </a:p>
        </p:txBody>
      </p:sp>
      <p:grpSp>
        <p:nvGrpSpPr>
          <p:cNvPr id="29704" name="Group 6">
            <a:extLst>
              <a:ext uri="{FF2B5EF4-FFF2-40B4-BE49-F238E27FC236}">
                <a16:creationId xmlns:a16="http://schemas.microsoft.com/office/drawing/2014/main" xmlns="" id="{4D1BD28A-FA1B-4D72-A3B1-B85810615BD4}"/>
              </a:ext>
            </a:extLst>
          </p:cNvPr>
          <p:cNvGrpSpPr>
            <a:grpSpLocks/>
          </p:cNvGrpSpPr>
          <p:nvPr/>
        </p:nvGrpSpPr>
        <p:grpSpPr bwMode="auto">
          <a:xfrm>
            <a:off x="1230313" y="188913"/>
            <a:ext cx="1457325" cy="357187"/>
            <a:chOff x="133200" y="168120"/>
            <a:chExt cx="1295640" cy="317520"/>
          </a:xfrm>
        </p:grpSpPr>
        <p:sp>
          <p:nvSpPr>
            <p:cNvPr id="137" name="CustomShape 7">
              <a:extLst>
                <a:ext uri="{FF2B5EF4-FFF2-40B4-BE49-F238E27FC236}">
                  <a16:creationId xmlns:a16="http://schemas.microsoft.com/office/drawing/2014/main" xmlns="" id="{5FA58CA3-597D-43CB-AA88-8AFE517D4FB4}"/>
                </a:ext>
              </a:extLst>
            </p:cNvPr>
            <p:cNvSpPr/>
            <p:nvPr/>
          </p:nvSpPr>
          <p:spPr>
            <a:xfrm>
              <a:off x="486043" y="183643"/>
              <a:ext cx="942797" cy="301997"/>
            </a:xfrm>
            <a:custGeom>
              <a:avLst/>
              <a:gdLst/>
              <a:ahLst/>
              <a:cxnLst/>
              <a:rect l="l" t="t"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D0D0D"/>
            </a:solidFill>
            <a:ln>
              <a:noFill/>
            </a:ln>
          </p:spPr>
          <p:style>
            <a:lnRef idx="0">
              <a:scrgbClr r="0" g="0" b="0"/>
            </a:lnRef>
            <a:fillRef idx="0">
              <a:scrgbClr r="0" g="0" b="0"/>
            </a:fillRef>
            <a:effectRef idx="0">
              <a:scrgbClr r="0" g="0" b="0"/>
            </a:effectRef>
            <a:fontRef idx="minor"/>
          </p:style>
        </p:sp>
        <p:grpSp>
          <p:nvGrpSpPr>
            <p:cNvPr id="29724" name="Group 8">
              <a:extLst>
                <a:ext uri="{FF2B5EF4-FFF2-40B4-BE49-F238E27FC236}">
                  <a16:creationId xmlns:a16="http://schemas.microsoft.com/office/drawing/2014/main" xmlns="" id="{67D42480-D185-4D26-BD22-7D3E15C33CFC}"/>
                </a:ext>
              </a:extLst>
            </p:cNvPr>
            <p:cNvGrpSpPr>
              <a:grpSpLocks/>
            </p:cNvGrpSpPr>
            <p:nvPr/>
          </p:nvGrpSpPr>
          <p:grpSpPr bwMode="auto">
            <a:xfrm>
              <a:off x="133200" y="168120"/>
              <a:ext cx="299880" cy="316800"/>
              <a:chOff x="133200" y="168120"/>
              <a:chExt cx="299880" cy="316800"/>
            </a:xfrm>
          </p:grpSpPr>
          <p:sp>
            <p:nvSpPr>
              <p:cNvPr id="139" name="CustomShape 9">
                <a:extLst>
                  <a:ext uri="{FF2B5EF4-FFF2-40B4-BE49-F238E27FC236}">
                    <a16:creationId xmlns:a16="http://schemas.microsoft.com/office/drawing/2014/main" xmlns="" id="{4ED71B5B-1DCF-4FFD-A659-206F09DCBB55}"/>
                  </a:ext>
                </a:extLst>
              </p:cNvPr>
              <p:cNvSpPr/>
              <p:nvPr/>
            </p:nvSpPr>
            <p:spPr>
              <a:xfrm>
                <a:off x="133200" y="279605"/>
                <a:ext cx="299211" cy="204625"/>
              </a:xfrm>
              <a:custGeom>
                <a:avLst/>
                <a:gdLst/>
                <a:ahLst/>
                <a:cxnLst/>
                <a:rect l="l" t="t"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D0D0D"/>
              </a:solidFill>
              <a:ln>
                <a:noFill/>
              </a:ln>
            </p:spPr>
            <p:style>
              <a:lnRef idx="0">
                <a:scrgbClr r="0" g="0" b="0"/>
              </a:lnRef>
              <a:fillRef idx="0">
                <a:scrgbClr r="0" g="0" b="0"/>
              </a:fillRef>
              <a:effectRef idx="0">
                <a:scrgbClr r="0" g="0" b="0"/>
              </a:effectRef>
              <a:fontRef idx="minor"/>
            </p:style>
          </p:sp>
          <p:sp>
            <p:nvSpPr>
              <p:cNvPr id="140" name="CustomShape 10">
                <a:extLst>
                  <a:ext uri="{FF2B5EF4-FFF2-40B4-BE49-F238E27FC236}">
                    <a16:creationId xmlns:a16="http://schemas.microsoft.com/office/drawing/2014/main" xmlns="" id="{D1AD7B48-017B-43DB-AF51-5DB822FBF0A8}"/>
                  </a:ext>
                </a:extLst>
              </p:cNvPr>
              <p:cNvSpPr/>
              <p:nvPr/>
            </p:nvSpPr>
            <p:spPr>
              <a:xfrm>
                <a:off x="133200" y="168120"/>
                <a:ext cx="297799" cy="204624"/>
              </a:xfrm>
              <a:custGeom>
                <a:avLst/>
                <a:gdLst/>
                <a:ahLst/>
                <a:cxnLst/>
                <a:rect l="l" t="t"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p:spPr>
            <p:style>
              <a:lnRef idx="0">
                <a:scrgbClr r="0" g="0" b="0"/>
              </a:lnRef>
              <a:fillRef idx="0">
                <a:scrgbClr r="0" g="0" b="0"/>
              </a:fillRef>
              <a:effectRef idx="0">
                <a:scrgbClr r="0" g="0" b="0"/>
              </a:effectRef>
              <a:fontRef idx="minor"/>
            </p:style>
          </p:sp>
        </p:grpSp>
      </p:grpSp>
      <p:graphicFrame>
        <p:nvGraphicFramePr>
          <p:cNvPr id="4" name="Таблица 4">
            <a:extLst>
              <a:ext uri="{FF2B5EF4-FFF2-40B4-BE49-F238E27FC236}">
                <a16:creationId xmlns:a16="http://schemas.microsoft.com/office/drawing/2014/main" xmlns="" id="{938B6A3C-6C8D-4B57-85DF-070B7450A162}"/>
              </a:ext>
            </a:extLst>
          </p:cNvPr>
          <p:cNvGraphicFramePr>
            <a:graphicFrameLocks noGrp="1"/>
          </p:cNvGraphicFramePr>
          <p:nvPr>
            <p:extLst>
              <p:ext uri="{D42A27DB-BD31-4B8C-83A1-F6EECF244321}">
                <p14:modId xmlns:p14="http://schemas.microsoft.com/office/powerpoint/2010/main" val="738519118"/>
              </p:ext>
            </p:extLst>
          </p:nvPr>
        </p:nvGraphicFramePr>
        <p:xfrm>
          <a:off x="1208088" y="923925"/>
          <a:ext cx="6256337" cy="3589040"/>
        </p:xfrm>
        <a:graphic>
          <a:graphicData uri="http://schemas.openxmlformats.org/drawingml/2006/table">
            <a:tbl>
              <a:tblPr firstRow="1" bandRow="1">
                <a:tableStyleId>{F5AB1C69-6EDB-4FF4-983F-18BD219EF322}</a:tableStyleId>
              </a:tblPr>
              <a:tblGrid>
                <a:gridCol w="1221251">
                  <a:extLst>
                    <a:ext uri="{9D8B030D-6E8A-4147-A177-3AD203B41FA5}">
                      <a16:colId xmlns:a16="http://schemas.microsoft.com/office/drawing/2014/main" xmlns="" val="3635032195"/>
                    </a:ext>
                  </a:extLst>
                </a:gridCol>
                <a:gridCol w="1675018">
                  <a:extLst>
                    <a:ext uri="{9D8B030D-6E8A-4147-A177-3AD203B41FA5}">
                      <a16:colId xmlns:a16="http://schemas.microsoft.com/office/drawing/2014/main" xmlns="" val="486618604"/>
                    </a:ext>
                  </a:extLst>
                </a:gridCol>
                <a:gridCol w="1747587">
                  <a:extLst>
                    <a:ext uri="{9D8B030D-6E8A-4147-A177-3AD203B41FA5}">
                      <a16:colId xmlns:a16="http://schemas.microsoft.com/office/drawing/2014/main" xmlns="" val="1767502116"/>
                    </a:ext>
                  </a:extLst>
                </a:gridCol>
                <a:gridCol w="1612481">
                  <a:extLst>
                    <a:ext uri="{9D8B030D-6E8A-4147-A177-3AD203B41FA5}">
                      <a16:colId xmlns:a16="http://schemas.microsoft.com/office/drawing/2014/main" xmlns="" val="4133354456"/>
                    </a:ext>
                  </a:extLst>
                </a:gridCol>
              </a:tblGrid>
              <a:tr h="396011">
                <a:tc>
                  <a:txBody>
                    <a:bodyPr/>
                    <a:lstStyle/>
                    <a:p>
                      <a:r>
                        <a:rPr lang="ru-RU" sz="1100" dirty="0"/>
                        <a:t>Автор</a:t>
                      </a:r>
                    </a:p>
                  </a:txBody>
                  <a:tcPr marL="102890" marR="102890" marT="51440" marB="51440"/>
                </a:tc>
                <a:tc>
                  <a:txBody>
                    <a:bodyPr/>
                    <a:lstStyle/>
                    <a:p>
                      <a:r>
                        <a:rPr lang="ru-RU" sz="1100" dirty="0"/>
                        <a:t>Название</a:t>
                      </a:r>
                    </a:p>
                  </a:txBody>
                  <a:tcPr marL="102890" marR="102890" marT="51440" marB="51440"/>
                </a:tc>
                <a:tc>
                  <a:txBody>
                    <a:bodyPr/>
                    <a:lstStyle/>
                    <a:p>
                      <a:r>
                        <a:rPr lang="ru-RU" sz="1100" dirty="0"/>
                        <a:t>Содержание</a:t>
                      </a:r>
                    </a:p>
                  </a:txBody>
                  <a:tcPr marL="102890" marR="102890" marT="51440" marB="51440"/>
                </a:tc>
                <a:tc>
                  <a:txBody>
                    <a:bodyPr/>
                    <a:lstStyle/>
                    <a:p>
                      <a:r>
                        <a:rPr lang="ru-RU" sz="1100" dirty="0"/>
                        <a:t>Полезность для проекта</a:t>
                      </a:r>
                    </a:p>
                  </a:txBody>
                  <a:tcPr marL="102890" marR="102890" marT="51440" marB="51440"/>
                </a:tc>
                <a:extLst>
                  <a:ext uri="{0D108BD9-81ED-4DB2-BD59-A6C34878D82A}">
                    <a16:rowId xmlns:a16="http://schemas.microsoft.com/office/drawing/2014/main" xmlns="" val="702787379"/>
                  </a:ext>
                </a:extLst>
              </a:tr>
              <a:tr h="3150464">
                <a:tc>
                  <a:txBody>
                    <a:bodyPr/>
                    <a:lstStyle/>
                    <a:p>
                      <a:pPr>
                        <a:lnSpc>
                          <a:spcPct val="107000"/>
                        </a:lnSpc>
                        <a:spcAft>
                          <a:spcPts val="0"/>
                        </a:spcAft>
                      </a:pPr>
                      <a:r>
                        <a:rPr lang="ru-RU" sz="1100" b="1" dirty="0">
                          <a:effectLst/>
                          <a:latin typeface="Calibri" panose="020F0502020204030204" pitchFamily="34" charset="0"/>
                          <a:ea typeface="Calibri" panose="020F0502020204030204" pitchFamily="34" charset="0"/>
                          <a:cs typeface="Times New Roman" panose="02020603050405020304" pitchFamily="18" charset="0"/>
                        </a:rPr>
                        <a:t>М.С.Турбаков</a:t>
                      </a:r>
                    </a:p>
                    <a:p>
                      <a:pPr>
                        <a:lnSpc>
                          <a:spcPct val="107000"/>
                        </a:lnSpc>
                        <a:spcAft>
                          <a:spcPts val="0"/>
                        </a:spcAft>
                      </a:pPr>
                      <a:r>
                        <a:rPr lang="ru-RU" sz="1100" b="1" dirty="0">
                          <a:effectLst/>
                          <a:latin typeface="Calibri" panose="020F0502020204030204" pitchFamily="34" charset="0"/>
                          <a:ea typeface="Calibri" panose="020F0502020204030204" pitchFamily="34" charset="0"/>
                          <a:cs typeface="Times New Roman" panose="02020603050405020304" pitchFamily="18" charset="0"/>
                        </a:rPr>
                        <a:t>Е.П.Рябоконь</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ru-RU" sz="1100" dirty="0">
                          <a:effectLst/>
                          <a:latin typeface="Calibri" panose="020F0502020204030204" pitchFamily="34" charset="0"/>
                          <a:ea typeface="Calibri" panose="020F0502020204030204" pitchFamily="34" charset="0"/>
                          <a:cs typeface="Times New Roman" panose="02020603050405020304" pitchFamily="18" charset="0"/>
                        </a:rPr>
                        <a:t>Пермский национальный исследовательский политехнический университет, Пермь, Россия </a:t>
                      </a:r>
                    </a:p>
                  </a:txBody>
                  <a:tcPr marL="68574" marR="68574" marT="0" marB="0"/>
                </a:tc>
                <a:tc>
                  <a:txBody>
                    <a:bodyPr/>
                    <a:lstStyle/>
                    <a:p>
                      <a:pPr lvl="0">
                        <a:buNone/>
                      </a:pPr>
                      <a:r>
                        <a:rPr lang="ru-RU" sz="1000" dirty="0"/>
                        <a:t>Совершенствование эффективности очистки нефтепроводов от отложений парафинов</a:t>
                      </a:r>
                    </a:p>
                    <a:p>
                      <a:pPr lvl="0">
                        <a:buNone/>
                      </a:pPr>
                      <a:r>
                        <a:rPr lang="ru-RU" sz="1000" dirty="0"/>
                        <a:t>Вестник ПНИПУ. Геология. Нефтегазовое и горное дело. 2015. № 17 </a:t>
                      </a:r>
                      <a:endParaRPr lang="en-US" sz="1000" dirty="0"/>
                    </a:p>
                    <a:p>
                      <a:pPr lvl="0">
                        <a:buNone/>
                      </a:pPr>
                      <a:r>
                        <a:rPr lang="en-US" sz="1000" dirty="0"/>
                        <a:t>URL:</a:t>
                      </a:r>
                      <a:endParaRPr lang="ru-RU" sz="1000" dirty="0"/>
                    </a:p>
                    <a:p>
                      <a:pPr lvl="0">
                        <a:buNone/>
                      </a:pPr>
                      <a:r>
                        <a:rPr lang="en-US" sz="1000" dirty="0">
                          <a:hlinkClick r:id="rId3"/>
                        </a:rPr>
                        <a:t>https://cyberleninka.ru/article/n/sovershenstvovanie-effektivnosti-ochistki-nefteprovodov-ot-otlozheniy-parafinov</a:t>
                      </a:r>
                      <a:endParaRPr lang="ru-RU" sz="1000" dirty="0"/>
                    </a:p>
                  </a:txBody>
                  <a:tcPr marL="102890" marR="102890" marT="51440" marB="51440"/>
                </a:tc>
                <a:tc>
                  <a:txBody>
                    <a:bodyPr/>
                    <a:lstStyle/>
                    <a:p>
                      <a:pPr lvl="0">
                        <a:buNone/>
                      </a:pPr>
                      <a:r>
                        <a:rPr lang="ru-RU" sz="1000" dirty="0"/>
                        <a:t>В статье проанализирован механизм образования АСПО на внутренней поверхности нефтепроводов. Показано, что такие факторы, как давление, температура, характер смачиваемости омываемых поверхностей, скорость движения нефти, содержание парафинов в составе пластовой нефти, играют ключевую роль в образовании АСПО. Предложено устройство для очистки нефтепроводов от АСПО.</a:t>
                      </a:r>
                    </a:p>
                  </a:txBody>
                  <a:tcPr marL="102890" marR="102890" marT="51440" marB="51440"/>
                </a:tc>
                <a:tc>
                  <a:txBody>
                    <a:bodyPr/>
                    <a:lstStyle/>
                    <a:p>
                      <a:pPr lvl="0">
                        <a:buNone/>
                      </a:pPr>
                      <a:r>
                        <a:rPr lang="ru-RU" sz="1000" b="0" i="0" u="none" strike="noStrike" noProof="0" dirty="0">
                          <a:latin typeface="+mn-lt"/>
                        </a:rPr>
                        <a:t>Повышение эффективности мероприятий по предотвращению образования и удаления восковых отложений требует создания и эксплуатации системы полевых и лабораторных исследований, контроля технологического процесса, непосредственно связанных с трудностями при сборе и транспортировке нефти.</a:t>
                      </a:r>
                      <a:endParaRPr lang="ru-RU" sz="1000" b="0" i="0" u="none" strike="noStrike" noProof="0" dirty="0">
                        <a:latin typeface="Arial"/>
                      </a:endParaRPr>
                    </a:p>
                  </a:txBody>
                  <a:tcPr marL="102890" marR="102890" marT="51440" marB="51440"/>
                </a:tc>
                <a:extLst>
                  <a:ext uri="{0D108BD9-81ED-4DB2-BD59-A6C34878D82A}">
                    <a16:rowId xmlns:a16="http://schemas.microsoft.com/office/drawing/2014/main" xmlns="" val="3308605525"/>
                  </a:ext>
                </a:extLst>
              </a:tr>
            </a:tbl>
          </a:graphicData>
        </a:graphic>
      </p:graphicFrame>
      <p:sp>
        <p:nvSpPr>
          <p:cNvPr id="3" name="Rectangle 4">
            <a:extLst>
              <a:ext uri="{FF2B5EF4-FFF2-40B4-BE49-F238E27FC236}">
                <a16:creationId xmlns:a16="http://schemas.microsoft.com/office/drawing/2014/main" xmlns="" id="{75B44CE3-90C8-0E42-9235-CE1447EA4F8D}"/>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smtClean="0"/>
              <a:t>15</a:t>
            </a:r>
            <a:endParaRPr lang="ru-RU" altLang="ru-RU" sz="1200" dirty="0"/>
          </a:p>
        </p:txBody>
      </p:sp>
      <p:sp>
        <p:nvSpPr>
          <p:cNvPr id="15" name="Rectangle 2">
            <a:extLst>
              <a:ext uri="{FF2B5EF4-FFF2-40B4-BE49-F238E27FC236}">
                <a16:creationId xmlns:a16="http://schemas.microsoft.com/office/drawing/2014/main" xmlns="" id="{E8F891D3-4A5D-43AD-BE59-74504DCD4534}"/>
              </a:ext>
            </a:extLst>
          </p:cNvPr>
          <p:cNvSpPr txBox="1">
            <a:spLocks noChangeArrowheads="1"/>
          </p:cNvSpPr>
          <p:nvPr/>
        </p:nvSpPr>
        <p:spPr bwMode="auto">
          <a:xfrm>
            <a:off x="3432970" y="52387"/>
            <a:ext cx="5040312"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ctr" anchorCtr="0" compatLnSpc="1">
            <a:prstTxWarp prst="textNoShape">
              <a:avLst/>
            </a:prstTxWarp>
          </a:bodyPr>
          <a:lstStyle>
            <a:lvl1pPr algn="ctr" defTabSz="771525" rtl="0" eaLnBrk="0" fontAlgn="base" hangingPunct="0">
              <a:spcBef>
                <a:spcPct val="0"/>
              </a:spcBef>
              <a:spcAft>
                <a:spcPct val="0"/>
              </a:spcAft>
              <a:defRPr sz="3700">
                <a:solidFill>
                  <a:schemeClr val="tx2"/>
                </a:solidFill>
                <a:latin typeface="+mj-lt"/>
                <a:ea typeface="+mj-ea"/>
                <a:cs typeface="+mj-cs"/>
              </a:defRPr>
            </a:lvl1pPr>
            <a:lvl2pPr algn="ctr" defTabSz="771525" rtl="0" eaLnBrk="0" fontAlgn="base" hangingPunct="0">
              <a:spcBef>
                <a:spcPct val="0"/>
              </a:spcBef>
              <a:spcAft>
                <a:spcPct val="0"/>
              </a:spcAft>
              <a:defRPr sz="3700">
                <a:solidFill>
                  <a:schemeClr val="tx2"/>
                </a:solidFill>
                <a:latin typeface="Arial" pitchFamily="34" charset="0"/>
              </a:defRPr>
            </a:lvl2pPr>
            <a:lvl3pPr algn="ctr" defTabSz="771525" rtl="0" eaLnBrk="0" fontAlgn="base" hangingPunct="0">
              <a:spcBef>
                <a:spcPct val="0"/>
              </a:spcBef>
              <a:spcAft>
                <a:spcPct val="0"/>
              </a:spcAft>
              <a:defRPr sz="3700">
                <a:solidFill>
                  <a:schemeClr val="tx2"/>
                </a:solidFill>
                <a:latin typeface="Arial" pitchFamily="34" charset="0"/>
              </a:defRPr>
            </a:lvl3pPr>
            <a:lvl4pPr algn="ctr" defTabSz="771525" rtl="0" eaLnBrk="0" fontAlgn="base" hangingPunct="0">
              <a:spcBef>
                <a:spcPct val="0"/>
              </a:spcBef>
              <a:spcAft>
                <a:spcPct val="0"/>
              </a:spcAft>
              <a:defRPr sz="3700">
                <a:solidFill>
                  <a:schemeClr val="tx2"/>
                </a:solidFill>
                <a:latin typeface="Arial" pitchFamily="34" charset="0"/>
              </a:defRPr>
            </a:lvl4pPr>
            <a:lvl5pPr algn="ctr" defTabSz="771525" rtl="0" eaLnBrk="0" fontAlgn="base" hangingPunct="0">
              <a:spcBef>
                <a:spcPct val="0"/>
              </a:spcBef>
              <a:spcAft>
                <a:spcPct val="0"/>
              </a:spcAft>
              <a:defRPr sz="3700">
                <a:solidFill>
                  <a:schemeClr val="tx2"/>
                </a:solidFill>
                <a:latin typeface="Arial" pitchFamily="34" charset="0"/>
              </a:defRPr>
            </a:lvl5pPr>
            <a:lvl6pPr marL="457200" algn="ctr" defTabSz="771525" rtl="0" fontAlgn="base">
              <a:spcBef>
                <a:spcPct val="0"/>
              </a:spcBef>
              <a:spcAft>
                <a:spcPct val="0"/>
              </a:spcAft>
              <a:defRPr sz="3700">
                <a:solidFill>
                  <a:schemeClr val="tx2"/>
                </a:solidFill>
                <a:latin typeface="Arial" pitchFamily="34" charset="0"/>
              </a:defRPr>
            </a:lvl6pPr>
            <a:lvl7pPr marL="914400" algn="ctr" defTabSz="771525" rtl="0" fontAlgn="base">
              <a:spcBef>
                <a:spcPct val="0"/>
              </a:spcBef>
              <a:spcAft>
                <a:spcPct val="0"/>
              </a:spcAft>
              <a:defRPr sz="3700">
                <a:solidFill>
                  <a:schemeClr val="tx2"/>
                </a:solidFill>
                <a:latin typeface="Arial" pitchFamily="34" charset="0"/>
              </a:defRPr>
            </a:lvl7pPr>
            <a:lvl8pPr marL="1371600" algn="ctr" defTabSz="771525" rtl="0" fontAlgn="base">
              <a:spcBef>
                <a:spcPct val="0"/>
              </a:spcBef>
              <a:spcAft>
                <a:spcPct val="0"/>
              </a:spcAft>
              <a:defRPr sz="3700">
                <a:solidFill>
                  <a:schemeClr val="tx2"/>
                </a:solidFill>
                <a:latin typeface="Arial" pitchFamily="34" charset="0"/>
              </a:defRPr>
            </a:lvl8pPr>
            <a:lvl9pPr marL="1828800" algn="ctr" defTabSz="771525" rtl="0" fontAlgn="base">
              <a:spcBef>
                <a:spcPct val="0"/>
              </a:spcBef>
              <a:spcAft>
                <a:spcPct val="0"/>
              </a:spcAft>
              <a:defRPr sz="3700">
                <a:solidFill>
                  <a:schemeClr val="tx2"/>
                </a:solidFill>
                <a:latin typeface="Arial" pitchFamily="34" charset="0"/>
              </a:defRPr>
            </a:lvl9pPr>
          </a:lstStyle>
          <a:p>
            <a:pPr marL="0" marR="0" lvl="0" indent="0" algn="l" defTabSz="771525" rtl="0" eaLnBrk="1" fontAlgn="base" latinLnBrk="0" hangingPunct="1">
              <a:lnSpc>
                <a:spcPct val="100000"/>
              </a:lnSpc>
              <a:spcBef>
                <a:spcPct val="0"/>
              </a:spcBef>
              <a:spcAft>
                <a:spcPct val="0"/>
              </a:spcAft>
              <a:buClrTx/>
              <a:buSzTx/>
              <a:buFontTx/>
              <a:buNone/>
              <a:tabLst/>
              <a:defRPr/>
            </a:pP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РАЗРАБОТКА КОНЦЕПЦИИ ОЧИСТКИ </a:t>
            </a:r>
            <a:b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b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МАГИСТРАЛЬНОГО НЕФТЕПРОВОДА </a:t>
            </a:r>
            <a:b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b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С УЧАСТКАМИ РАЗНОГО ДИАМЕТРА</a:t>
            </a: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CustomShape 2">
            <a:extLst>
              <a:ext uri="{FF2B5EF4-FFF2-40B4-BE49-F238E27FC236}">
                <a16:creationId xmlns:a16="http://schemas.microsoft.com/office/drawing/2014/main" xmlns="" id="{603413C1-2272-432C-96D6-D8B59D3AEDA3}"/>
              </a:ext>
            </a:extLst>
          </p:cNvPr>
          <p:cNvSpPr/>
          <p:nvPr/>
        </p:nvSpPr>
        <p:spPr>
          <a:xfrm>
            <a:off x="1322388" y="658813"/>
            <a:ext cx="5915025" cy="436562"/>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4819" tIns="32409" rIns="64819" bIns="32409">
            <a:normAutofit fontScale="94000"/>
          </a:bodyPr>
          <a:lstStyle/>
          <a:p>
            <a:pPr marL="242238" indent="-240809" algn="ctr" defTabSz="1028974" eaLnBrk="1" fontAlgn="auto" hangingPunct="1">
              <a:lnSpc>
                <a:spcPct val="80000"/>
              </a:lnSpc>
              <a:spcBef>
                <a:spcPts val="590"/>
              </a:spcBef>
              <a:spcAft>
                <a:spcPts val="0"/>
              </a:spcAft>
              <a:defRPr/>
            </a:pPr>
            <a:r>
              <a:rPr lang="ru-RU" sz="2026" b="1" spc="-1" dirty="0">
                <a:solidFill>
                  <a:srgbClr val="80BF44"/>
                </a:solidFill>
                <a:latin typeface="Calibri"/>
              </a:rPr>
              <a:t>Анализ статей</a:t>
            </a:r>
            <a:endParaRPr lang="en-US" sz="2026" spc="-1" dirty="0">
              <a:solidFill>
                <a:srgbClr val="FFFFFF"/>
              </a:solidFill>
            </a:endParaRPr>
          </a:p>
        </p:txBody>
      </p:sp>
      <p:cxnSp>
        <p:nvCxnSpPr>
          <p:cNvPr id="30725" name="Line 4">
            <a:extLst>
              <a:ext uri="{FF2B5EF4-FFF2-40B4-BE49-F238E27FC236}">
                <a16:creationId xmlns:a16="http://schemas.microsoft.com/office/drawing/2014/main" xmlns="" id="{BB7A2962-E846-48C7-86E8-0533BAF5087C}"/>
              </a:ext>
            </a:extLst>
          </p:cNvPr>
          <p:cNvCxnSpPr>
            <a:cxnSpLocks noChangeShapeType="1"/>
          </p:cNvCxnSpPr>
          <p:nvPr/>
        </p:nvCxnSpPr>
        <p:spPr bwMode="auto">
          <a:xfrm>
            <a:off x="1241425" y="649288"/>
            <a:ext cx="5995988" cy="1587"/>
          </a:xfrm>
          <a:prstGeom prst="straightConnector1">
            <a:avLst/>
          </a:prstGeom>
          <a:noFill/>
          <a:ln w="28440">
            <a:solidFill>
              <a:srgbClr val="808080"/>
            </a:solidFill>
            <a:miter lim="800000"/>
            <a:headEnd/>
            <a:tailEnd/>
          </a:ln>
          <a:extLst>
            <a:ext uri="{909E8E84-426E-40DD-AFC4-6F175D3DCCD1}">
              <a14:hiddenFill xmlns:a14="http://schemas.microsoft.com/office/drawing/2010/main">
                <a:noFill/>
              </a14:hiddenFill>
            </a:ext>
          </a:extLst>
        </p:spPr>
      </p:cxnSp>
      <p:pic>
        <p:nvPicPr>
          <p:cNvPr id="30726" name="Picture 6">
            <a:extLst>
              <a:ext uri="{FF2B5EF4-FFF2-40B4-BE49-F238E27FC236}">
                <a16:creationId xmlns:a16="http://schemas.microsoft.com/office/drawing/2014/main" xmlns="" id="{034B04EA-139B-4BBF-A3BA-72D7054F65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0313" y="4438650"/>
            <a:ext cx="163195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 name="CustomShape 5">
            <a:extLst>
              <a:ext uri="{FF2B5EF4-FFF2-40B4-BE49-F238E27FC236}">
                <a16:creationId xmlns:a16="http://schemas.microsoft.com/office/drawing/2014/main" xmlns="" id="{A893FEC8-9863-4CA1-B5BD-74291EC8F862}"/>
              </a:ext>
            </a:extLst>
          </p:cNvPr>
          <p:cNvSpPr/>
          <p:nvPr/>
        </p:nvSpPr>
        <p:spPr>
          <a:xfrm>
            <a:off x="1322388" y="954088"/>
            <a:ext cx="6078537" cy="3482975"/>
          </a:xfrm>
          <a:prstGeom prst="rect">
            <a:avLst/>
          </a:prstGeom>
          <a:noFill/>
          <a:ln>
            <a:noFill/>
          </a:ln>
        </p:spPr>
        <p:style>
          <a:lnRef idx="0">
            <a:scrgbClr r="0" g="0" b="0"/>
          </a:lnRef>
          <a:fillRef idx="0">
            <a:scrgbClr r="0" g="0" b="0"/>
          </a:fillRef>
          <a:effectRef idx="0">
            <a:scrgbClr r="0" g="0" b="0"/>
          </a:effectRef>
          <a:fontRef idx="minor"/>
        </p:style>
        <p:txBody>
          <a:bodyPr lIns="64819" tIns="32409" rIns="64819" bIns="32409">
            <a:normAutofit/>
          </a:bodyPr>
          <a:lstStyle/>
          <a:p>
            <a:pPr defTabSz="1028974" eaLnBrk="1" fontAlgn="auto" hangingPunct="1">
              <a:spcBef>
                <a:spcPts val="673"/>
              </a:spcBef>
              <a:spcAft>
                <a:spcPts val="0"/>
              </a:spcAft>
              <a:defRPr/>
            </a:pPr>
            <a:endParaRPr lang="en-US" sz="1238" spc="-1">
              <a:solidFill>
                <a:srgbClr val="FFFFFF"/>
              </a:solidFill>
            </a:endParaRPr>
          </a:p>
          <a:p>
            <a:pPr defTabSz="1028974" eaLnBrk="1" fontAlgn="auto" hangingPunct="1">
              <a:spcBef>
                <a:spcPts val="0"/>
              </a:spcBef>
              <a:spcAft>
                <a:spcPts val="0"/>
              </a:spcAft>
              <a:defRPr/>
            </a:pPr>
            <a:endParaRPr lang="en-US" sz="1238" spc="-1">
              <a:solidFill>
                <a:srgbClr val="FFFFFF"/>
              </a:solidFill>
            </a:endParaRPr>
          </a:p>
        </p:txBody>
      </p:sp>
      <p:grpSp>
        <p:nvGrpSpPr>
          <p:cNvPr id="30728" name="Group 6">
            <a:extLst>
              <a:ext uri="{FF2B5EF4-FFF2-40B4-BE49-F238E27FC236}">
                <a16:creationId xmlns:a16="http://schemas.microsoft.com/office/drawing/2014/main" xmlns="" id="{0CE08995-2E7B-402F-89DB-E6EDEF9A82A1}"/>
              </a:ext>
            </a:extLst>
          </p:cNvPr>
          <p:cNvGrpSpPr>
            <a:grpSpLocks/>
          </p:cNvGrpSpPr>
          <p:nvPr/>
        </p:nvGrpSpPr>
        <p:grpSpPr bwMode="auto">
          <a:xfrm>
            <a:off x="1230313" y="188913"/>
            <a:ext cx="1457325" cy="357187"/>
            <a:chOff x="133200" y="168120"/>
            <a:chExt cx="1295640" cy="317520"/>
          </a:xfrm>
        </p:grpSpPr>
        <p:sp>
          <p:nvSpPr>
            <p:cNvPr id="137" name="CustomShape 7">
              <a:extLst>
                <a:ext uri="{FF2B5EF4-FFF2-40B4-BE49-F238E27FC236}">
                  <a16:creationId xmlns:a16="http://schemas.microsoft.com/office/drawing/2014/main" xmlns="" id="{60E2A7BE-AD07-4E6B-A6EF-CC43D4D4A9D2}"/>
                </a:ext>
              </a:extLst>
            </p:cNvPr>
            <p:cNvSpPr/>
            <p:nvPr/>
          </p:nvSpPr>
          <p:spPr>
            <a:xfrm>
              <a:off x="486043" y="183643"/>
              <a:ext cx="942797" cy="301997"/>
            </a:xfrm>
            <a:custGeom>
              <a:avLst/>
              <a:gdLst/>
              <a:ahLst/>
              <a:cxnLst/>
              <a:rect l="l" t="t"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D0D0D"/>
            </a:solidFill>
            <a:ln>
              <a:noFill/>
            </a:ln>
          </p:spPr>
          <p:style>
            <a:lnRef idx="0">
              <a:scrgbClr r="0" g="0" b="0"/>
            </a:lnRef>
            <a:fillRef idx="0">
              <a:scrgbClr r="0" g="0" b="0"/>
            </a:fillRef>
            <a:effectRef idx="0">
              <a:scrgbClr r="0" g="0" b="0"/>
            </a:effectRef>
            <a:fontRef idx="minor"/>
          </p:style>
        </p:sp>
        <p:grpSp>
          <p:nvGrpSpPr>
            <p:cNvPr id="30748" name="Group 8">
              <a:extLst>
                <a:ext uri="{FF2B5EF4-FFF2-40B4-BE49-F238E27FC236}">
                  <a16:creationId xmlns:a16="http://schemas.microsoft.com/office/drawing/2014/main" xmlns="" id="{BC08E771-B925-4988-817E-81127FEB48CA}"/>
                </a:ext>
              </a:extLst>
            </p:cNvPr>
            <p:cNvGrpSpPr>
              <a:grpSpLocks/>
            </p:cNvGrpSpPr>
            <p:nvPr/>
          </p:nvGrpSpPr>
          <p:grpSpPr bwMode="auto">
            <a:xfrm>
              <a:off x="133200" y="168120"/>
              <a:ext cx="299880" cy="316800"/>
              <a:chOff x="133200" y="168120"/>
              <a:chExt cx="299880" cy="316800"/>
            </a:xfrm>
          </p:grpSpPr>
          <p:sp>
            <p:nvSpPr>
              <p:cNvPr id="139" name="CustomShape 9">
                <a:extLst>
                  <a:ext uri="{FF2B5EF4-FFF2-40B4-BE49-F238E27FC236}">
                    <a16:creationId xmlns:a16="http://schemas.microsoft.com/office/drawing/2014/main" xmlns="" id="{88447EFF-2FD9-4645-B4EF-E9ED39C18B77}"/>
                  </a:ext>
                </a:extLst>
              </p:cNvPr>
              <p:cNvSpPr/>
              <p:nvPr/>
            </p:nvSpPr>
            <p:spPr>
              <a:xfrm>
                <a:off x="133200" y="279605"/>
                <a:ext cx="299211" cy="204625"/>
              </a:xfrm>
              <a:custGeom>
                <a:avLst/>
                <a:gdLst/>
                <a:ahLst/>
                <a:cxnLst/>
                <a:rect l="l" t="t"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D0D0D"/>
              </a:solidFill>
              <a:ln>
                <a:noFill/>
              </a:ln>
            </p:spPr>
            <p:style>
              <a:lnRef idx="0">
                <a:scrgbClr r="0" g="0" b="0"/>
              </a:lnRef>
              <a:fillRef idx="0">
                <a:scrgbClr r="0" g="0" b="0"/>
              </a:fillRef>
              <a:effectRef idx="0">
                <a:scrgbClr r="0" g="0" b="0"/>
              </a:effectRef>
              <a:fontRef idx="minor"/>
            </p:style>
          </p:sp>
          <p:sp>
            <p:nvSpPr>
              <p:cNvPr id="140" name="CustomShape 10">
                <a:extLst>
                  <a:ext uri="{FF2B5EF4-FFF2-40B4-BE49-F238E27FC236}">
                    <a16:creationId xmlns:a16="http://schemas.microsoft.com/office/drawing/2014/main" xmlns="" id="{5600F5B8-799A-4EE1-9E7A-A0DC96043E81}"/>
                  </a:ext>
                </a:extLst>
              </p:cNvPr>
              <p:cNvSpPr/>
              <p:nvPr/>
            </p:nvSpPr>
            <p:spPr>
              <a:xfrm>
                <a:off x="133200" y="168120"/>
                <a:ext cx="297799" cy="204624"/>
              </a:xfrm>
              <a:custGeom>
                <a:avLst/>
                <a:gdLst/>
                <a:ahLst/>
                <a:cxnLst/>
                <a:rect l="l" t="t"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p:spPr>
            <p:style>
              <a:lnRef idx="0">
                <a:scrgbClr r="0" g="0" b="0"/>
              </a:lnRef>
              <a:fillRef idx="0">
                <a:scrgbClr r="0" g="0" b="0"/>
              </a:fillRef>
              <a:effectRef idx="0">
                <a:scrgbClr r="0" g="0" b="0"/>
              </a:effectRef>
              <a:fontRef idx="minor"/>
            </p:style>
          </p:sp>
        </p:grpSp>
      </p:grpSp>
      <p:graphicFrame>
        <p:nvGraphicFramePr>
          <p:cNvPr id="4" name="Таблица 4">
            <a:extLst>
              <a:ext uri="{FF2B5EF4-FFF2-40B4-BE49-F238E27FC236}">
                <a16:creationId xmlns:a16="http://schemas.microsoft.com/office/drawing/2014/main" xmlns="" id="{938B6A3C-6C8D-4B57-85DF-070B7450A162}"/>
              </a:ext>
            </a:extLst>
          </p:cNvPr>
          <p:cNvGraphicFramePr>
            <a:graphicFrameLocks noGrp="1"/>
          </p:cNvGraphicFramePr>
          <p:nvPr>
            <p:extLst>
              <p:ext uri="{D42A27DB-BD31-4B8C-83A1-F6EECF244321}">
                <p14:modId xmlns:p14="http://schemas.microsoft.com/office/powerpoint/2010/main" val="4224141191"/>
              </p:ext>
            </p:extLst>
          </p:nvPr>
        </p:nvGraphicFramePr>
        <p:xfrm>
          <a:off x="1208088" y="923925"/>
          <a:ext cx="6256337" cy="3741536"/>
        </p:xfrm>
        <a:graphic>
          <a:graphicData uri="http://schemas.openxmlformats.org/drawingml/2006/table">
            <a:tbl>
              <a:tblPr firstRow="1" bandRow="1">
                <a:tableStyleId>{F5AB1C69-6EDB-4FF4-983F-18BD219EF322}</a:tableStyleId>
              </a:tblPr>
              <a:tblGrid>
                <a:gridCol w="1221251">
                  <a:extLst>
                    <a:ext uri="{9D8B030D-6E8A-4147-A177-3AD203B41FA5}">
                      <a16:colId xmlns:a16="http://schemas.microsoft.com/office/drawing/2014/main" xmlns="" val="3635032195"/>
                    </a:ext>
                  </a:extLst>
                </a:gridCol>
                <a:gridCol w="1673239">
                  <a:extLst>
                    <a:ext uri="{9D8B030D-6E8A-4147-A177-3AD203B41FA5}">
                      <a16:colId xmlns:a16="http://schemas.microsoft.com/office/drawing/2014/main" xmlns="" val="486618604"/>
                    </a:ext>
                  </a:extLst>
                </a:gridCol>
                <a:gridCol w="1749366">
                  <a:extLst>
                    <a:ext uri="{9D8B030D-6E8A-4147-A177-3AD203B41FA5}">
                      <a16:colId xmlns:a16="http://schemas.microsoft.com/office/drawing/2014/main" xmlns="" val="1767502116"/>
                    </a:ext>
                  </a:extLst>
                </a:gridCol>
                <a:gridCol w="1612481">
                  <a:extLst>
                    <a:ext uri="{9D8B030D-6E8A-4147-A177-3AD203B41FA5}">
                      <a16:colId xmlns:a16="http://schemas.microsoft.com/office/drawing/2014/main" xmlns="" val="4133354456"/>
                    </a:ext>
                  </a:extLst>
                </a:gridCol>
              </a:tblGrid>
              <a:tr h="396195">
                <a:tc>
                  <a:txBody>
                    <a:bodyPr/>
                    <a:lstStyle/>
                    <a:p>
                      <a:r>
                        <a:rPr lang="ru-RU" sz="1100" dirty="0"/>
                        <a:t>Автор</a:t>
                      </a:r>
                    </a:p>
                  </a:txBody>
                  <a:tcPr marL="102890" marR="102890" marT="51464" marB="51464"/>
                </a:tc>
                <a:tc>
                  <a:txBody>
                    <a:bodyPr/>
                    <a:lstStyle/>
                    <a:p>
                      <a:r>
                        <a:rPr lang="ru-RU" sz="1100" dirty="0"/>
                        <a:t>Название</a:t>
                      </a:r>
                    </a:p>
                  </a:txBody>
                  <a:tcPr marL="102890" marR="102890" marT="51464" marB="51464"/>
                </a:tc>
                <a:tc>
                  <a:txBody>
                    <a:bodyPr/>
                    <a:lstStyle/>
                    <a:p>
                      <a:r>
                        <a:rPr lang="ru-RU" sz="1100" dirty="0"/>
                        <a:t>Содержание</a:t>
                      </a:r>
                    </a:p>
                  </a:txBody>
                  <a:tcPr marL="102890" marR="102890" marT="51464" marB="51464"/>
                </a:tc>
                <a:tc>
                  <a:txBody>
                    <a:bodyPr/>
                    <a:lstStyle/>
                    <a:p>
                      <a:r>
                        <a:rPr lang="ru-RU" sz="1100" dirty="0"/>
                        <a:t>Полезность для проекта</a:t>
                      </a:r>
                    </a:p>
                  </a:txBody>
                  <a:tcPr marL="102890" marR="102890" marT="51464" marB="51464"/>
                </a:tc>
                <a:extLst>
                  <a:ext uri="{0D108BD9-81ED-4DB2-BD59-A6C34878D82A}">
                    <a16:rowId xmlns:a16="http://schemas.microsoft.com/office/drawing/2014/main" xmlns="" val="702787379"/>
                  </a:ext>
                </a:extLst>
              </a:tr>
              <a:tr h="3302680">
                <a:tc>
                  <a:txBody>
                    <a:bodyPr/>
                    <a:lstStyle/>
                    <a:p>
                      <a:pPr lvl="0">
                        <a:buNone/>
                      </a:pPr>
                      <a:r>
                        <a:rPr lang="ru-RU" sz="900" b="1" dirty="0"/>
                        <a:t>К.И.Хасанова</a:t>
                      </a:r>
                      <a:r>
                        <a:rPr lang="en-US" sz="900" dirty="0"/>
                        <a:t>, </a:t>
                      </a:r>
                      <a:r>
                        <a:rPr lang="ru-RU" sz="900" dirty="0"/>
                        <a:t>аспирант</a:t>
                      </a:r>
                    </a:p>
                    <a:p>
                      <a:pPr lvl="0">
                        <a:buNone/>
                      </a:pPr>
                      <a:r>
                        <a:rPr lang="ru-RU" sz="900" b="1" dirty="0"/>
                        <a:t>М.Е.Дмитриев</a:t>
                      </a:r>
                      <a:r>
                        <a:rPr lang="ru-RU" sz="900" dirty="0"/>
                        <a:t>, ассистент</a:t>
                      </a:r>
                    </a:p>
                    <a:p>
                      <a:pPr lvl="0">
                        <a:buNone/>
                      </a:pPr>
                      <a:r>
                        <a:rPr lang="ru-RU" sz="900" b="1" dirty="0"/>
                        <a:t>Б.Н.Мастобаев</a:t>
                      </a:r>
                      <a:r>
                        <a:rPr lang="ru-RU" sz="900" dirty="0"/>
                        <a:t>, профессор, доктор технических наук</a:t>
                      </a:r>
                    </a:p>
                    <a:p>
                      <a:pPr lvl="0">
                        <a:buNone/>
                      </a:pPr>
                      <a:r>
                        <a:rPr lang="ru-RU" sz="900" dirty="0"/>
                        <a:t>Кафедра «Транспорт и хранение нефти и газа»</a:t>
                      </a:r>
                    </a:p>
                    <a:p>
                      <a:pPr lvl="0">
                        <a:buNone/>
                      </a:pPr>
                      <a:r>
                        <a:rPr lang="ru-RU" sz="900" dirty="0"/>
                        <a:t>Уфимский государственный нефтяной технический университет</a:t>
                      </a:r>
                    </a:p>
                    <a:p>
                      <a:pPr lvl="0">
                        <a:buNone/>
                      </a:pPr>
                      <a:endParaRPr lang="ru-RU" sz="900" dirty="0"/>
                    </a:p>
                  </a:txBody>
                  <a:tcPr marL="102890" marR="102890" marT="51464" marB="51464"/>
                </a:tc>
                <a:tc>
                  <a:txBody>
                    <a:bodyPr/>
                    <a:lstStyle/>
                    <a:p>
                      <a:pPr lvl="0">
                        <a:buNone/>
                      </a:pPr>
                      <a:r>
                        <a:rPr lang="ru-RU" sz="1000" dirty="0"/>
                        <a:t>Повышение эффективности методов борьбы с АСПО в процессе транспорта нефти по магистральным трубопроводам</a:t>
                      </a:r>
                    </a:p>
                    <a:p>
                      <a:pPr lvl="0">
                        <a:buNone/>
                      </a:pPr>
                      <a:r>
                        <a:rPr lang="ru-RU" sz="1000" dirty="0"/>
                        <a:t>Транспорт и хранение нефтепродуктов и углеводородного сырья №  3 </a:t>
                      </a:r>
                      <a:r>
                        <a:rPr lang="en-US" sz="1000" dirty="0"/>
                        <a:t>URL: </a:t>
                      </a:r>
                      <a:r>
                        <a:rPr lang="en-US" sz="1000" dirty="0">
                          <a:hlinkClick r:id="rId3"/>
                        </a:rPr>
                        <a:t>https://cyberleninka.ru/article/n/povyshenie-effektivnosti-primeneniya-sredstv-i-metodov-borby-s-asfaltosmoloparafinovymi-otlozheniyami-v-protsesse-transporta-nefti-po</a:t>
                      </a:r>
                      <a:endParaRPr lang="ru-RU" sz="1000" dirty="0"/>
                    </a:p>
                  </a:txBody>
                  <a:tcPr marL="102890" marR="102890" marT="51464" marB="51464"/>
                </a:tc>
                <a:tc>
                  <a:txBody>
                    <a:bodyPr/>
                    <a:lstStyle/>
                    <a:p>
                      <a:pPr>
                        <a:lnSpc>
                          <a:spcPct val="107000"/>
                        </a:lnSpc>
                        <a:spcAft>
                          <a:spcPts val="0"/>
                        </a:spcAft>
                      </a:pPr>
                      <a:r>
                        <a:rPr lang="ru-RU" sz="1100" dirty="0">
                          <a:effectLst/>
                          <a:latin typeface="Calibri" panose="020F0502020204030204" pitchFamily="34" charset="0"/>
                          <a:ea typeface="Calibri" panose="020F0502020204030204" pitchFamily="34" charset="0"/>
                          <a:cs typeface="Times New Roman" panose="02020603050405020304" pitchFamily="18" charset="0"/>
                        </a:rPr>
                        <a:t>Рассматриваются современные взгляды на состояние проблемы АСПО в трубопроводном транспорте и возможные методы ее решения. Дается обзор различных способов борьбы с отложениями в нефтепроводах: механических</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ru-RU" sz="1100" dirty="0">
                          <a:effectLst/>
                          <a:latin typeface="Calibri" panose="020F0502020204030204" pitchFamily="34" charset="0"/>
                          <a:ea typeface="Calibri" panose="020F0502020204030204" pitchFamily="34" charset="0"/>
                          <a:cs typeface="Times New Roman" panose="02020603050405020304" pitchFamily="18" charset="0"/>
                        </a:rPr>
                        <a:t> тепловых</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ru-RU" sz="1100" dirty="0">
                          <a:effectLst/>
                          <a:latin typeface="Calibri" panose="020F0502020204030204" pitchFamily="34" charset="0"/>
                          <a:ea typeface="Calibri" panose="020F0502020204030204" pitchFamily="34" charset="0"/>
                          <a:cs typeface="Times New Roman" panose="02020603050405020304" pitchFamily="18" charset="0"/>
                        </a:rPr>
                        <a:t> физических, химических . Приведена краткая классификация существующих методов предотвращения и удаления АСПО из нефтепроводов.</a:t>
                      </a:r>
                    </a:p>
                  </a:txBody>
                  <a:tcPr marL="68574" marR="68574" marT="0" marB="0"/>
                </a:tc>
                <a:tc>
                  <a:txBody>
                    <a:bodyPr/>
                    <a:lstStyle/>
                    <a:p>
                      <a:pPr lvl="0">
                        <a:buNone/>
                      </a:pPr>
                      <a:r>
                        <a:rPr lang="ru-RU" sz="1000" b="0" i="0" u="none" strike="noStrike" noProof="0" dirty="0">
                          <a:latin typeface="+mn-lt"/>
                        </a:rPr>
                        <a:t>В настоящее время одним из перспективных средств повышения качества очистки трубопроводов является применение </a:t>
                      </a:r>
                      <a:r>
                        <a:rPr lang="ru-RU" sz="1000" b="0" i="0" u="none" strike="noStrike" noProof="0" dirty="0" err="1">
                          <a:latin typeface="+mn-lt"/>
                        </a:rPr>
                        <a:t>гелевых</a:t>
                      </a:r>
                      <a:r>
                        <a:rPr lang="ru-RU" sz="1000" b="0" i="0" u="none" strike="noStrike" noProof="0" dirty="0">
                          <a:latin typeface="+mn-lt"/>
                        </a:rPr>
                        <a:t> поршней. При рациональном совмещении химической обработки и применения механических средств, можно существенно повысить эффективность эксплуатации трубопроводов и добиться снижения эксплуатационных расходов на транспорт нефти.</a:t>
                      </a:r>
                      <a:endParaRPr lang="ru-RU" sz="1000" b="0" i="0" u="none" strike="noStrike" noProof="0" dirty="0">
                        <a:latin typeface="Arial"/>
                      </a:endParaRPr>
                    </a:p>
                  </a:txBody>
                  <a:tcPr marL="102890" marR="102890" marT="51464" marB="51464"/>
                </a:tc>
                <a:extLst>
                  <a:ext uri="{0D108BD9-81ED-4DB2-BD59-A6C34878D82A}">
                    <a16:rowId xmlns:a16="http://schemas.microsoft.com/office/drawing/2014/main" xmlns="" val="3308605525"/>
                  </a:ext>
                </a:extLst>
              </a:tr>
            </a:tbl>
          </a:graphicData>
        </a:graphic>
      </p:graphicFrame>
      <p:sp>
        <p:nvSpPr>
          <p:cNvPr id="3" name="Rectangle 4">
            <a:extLst>
              <a:ext uri="{FF2B5EF4-FFF2-40B4-BE49-F238E27FC236}">
                <a16:creationId xmlns:a16="http://schemas.microsoft.com/office/drawing/2014/main" xmlns="" id="{F646A904-CBA4-F34C-A400-AC91165C83E8}"/>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smtClean="0"/>
              <a:t>16</a:t>
            </a:r>
            <a:endParaRPr lang="ru-RU" altLang="ru-RU" sz="1200" dirty="0"/>
          </a:p>
        </p:txBody>
      </p:sp>
      <p:sp>
        <p:nvSpPr>
          <p:cNvPr id="16" name="Rectangle 2">
            <a:extLst>
              <a:ext uri="{FF2B5EF4-FFF2-40B4-BE49-F238E27FC236}">
                <a16:creationId xmlns:a16="http://schemas.microsoft.com/office/drawing/2014/main" xmlns="" id="{144F4D67-E1FD-41E1-B866-DCA06D79203C}"/>
              </a:ext>
            </a:extLst>
          </p:cNvPr>
          <p:cNvSpPr txBox="1">
            <a:spLocks noChangeArrowheads="1"/>
          </p:cNvSpPr>
          <p:nvPr/>
        </p:nvSpPr>
        <p:spPr bwMode="auto">
          <a:xfrm>
            <a:off x="3432970" y="52387"/>
            <a:ext cx="5040312"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ctr" anchorCtr="0" compatLnSpc="1">
            <a:prstTxWarp prst="textNoShape">
              <a:avLst/>
            </a:prstTxWarp>
          </a:bodyPr>
          <a:lstStyle>
            <a:lvl1pPr algn="ctr" defTabSz="771525" rtl="0" eaLnBrk="0" fontAlgn="base" hangingPunct="0">
              <a:spcBef>
                <a:spcPct val="0"/>
              </a:spcBef>
              <a:spcAft>
                <a:spcPct val="0"/>
              </a:spcAft>
              <a:defRPr sz="3700">
                <a:solidFill>
                  <a:schemeClr val="tx2"/>
                </a:solidFill>
                <a:latin typeface="+mj-lt"/>
                <a:ea typeface="+mj-ea"/>
                <a:cs typeface="+mj-cs"/>
              </a:defRPr>
            </a:lvl1pPr>
            <a:lvl2pPr algn="ctr" defTabSz="771525" rtl="0" eaLnBrk="0" fontAlgn="base" hangingPunct="0">
              <a:spcBef>
                <a:spcPct val="0"/>
              </a:spcBef>
              <a:spcAft>
                <a:spcPct val="0"/>
              </a:spcAft>
              <a:defRPr sz="3700">
                <a:solidFill>
                  <a:schemeClr val="tx2"/>
                </a:solidFill>
                <a:latin typeface="Arial" pitchFamily="34" charset="0"/>
              </a:defRPr>
            </a:lvl2pPr>
            <a:lvl3pPr algn="ctr" defTabSz="771525" rtl="0" eaLnBrk="0" fontAlgn="base" hangingPunct="0">
              <a:spcBef>
                <a:spcPct val="0"/>
              </a:spcBef>
              <a:spcAft>
                <a:spcPct val="0"/>
              </a:spcAft>
              <a:defRPr sz="3700">
                <a:solidFill>
                  <a:schemeClr val="tx2"/>
                </a:solidFill>
                <a:latin typeface="Arial" pitchFamily="34" charset="0"/>
              </a:defRPr>
            </a:lvl3pPr>
            <a:lvl4pPr algn="ctr" defTabSz="771525" rtl="0" eaLnBrk="0" fontAlgn="base" hangingPunct="0">
              <a:spcBef>
                <a:spcPct val="0"/>
              </a:spcBef>
              <a:spcAft>
                <a:spcPct val="0"/>
              </a:spcAft>
              <a:defRPr sz="3700">
                <a:solidFill>
                  <a:schemeClr val="tx2"/>
                </a:solidFill>
                <a:latin typeface="Arial" pitchFamily="34" charset="0"/>
              </a:defRPr>
            </a:lvl4pPr>
            <a:lvl5pPr algn="ctr" defTabSz="771525" rtl="0" eaLnBrk="0" fontAlgn="base" hangingPunct="0">
              <a:spcBef>
                <a:spcPct val="0"/>
              </a:spcBef>
              <a:spcAft>
                <a:spcPct val="0"/>
              </a:spcAft>
              <a:defRPr sz="3700">
                <a:solidFill>
                  <a:schemeClr val="tx2"/>
                </a:solidFill>
                <a:latin typeface="Arial" pitchFamily="34" charset="0"/>
              </a:defRPr>
            </a:lvl5pPr>
            <a:lvl6pPr marL="457200" algn="ctr" defTabSz="771525" rtl="0" fontAlgn="base">
              <a:spcBef>
                <a:spcPct val="0"/>
              </a:spcBef>
              <a:spcAft>
                <a:spcPct val="0"/>
              </a:spcAft>
              <a:defRPr sz="3700">
                <a:solidFill>
                  <a:schemeClr val="tx2"/>
                </a:solidFill>
                <a:latin typeface="Arial" pitchFamily="34" charset="0"/>
              </a:defRPr>
            </a:lvl6pPr>
            <a:lvl7pPr marL="914400" algn="ctr" defTabSz="771525" rtl="0" fontAlgn="base">
              <a:spcBef>
                <a:spcPct val="0"/>
              </a:spcBef>
              <a:spcAft>
                <a:spcPct val="0"/>
              </a:spcAft>
              <a:defRPr sz="3700">
                <a:solidFill>
                  <a:schemeClr val="tx2"/>
                </a:solidFill>
                <a:latin typeface="Arial" pitchFamily="34" charset="0"/>
              </a:defRPr>
            </a:lvl7pPr>
            <a:lvl8pPr marL="1371600" algn="ctr" defTabSz="771525" rtl="0" fontAlgn="base">
              <a:spcBef>
                <a:spcPct val="0"/>
              </a:spcBef>
              <a:spcAft>
                <a:spcPct val="0"/>
              </a:spcAft>
              <a:defRPr sz="3700">
                <a:solidFill>
                  <a:schemeClr val="tx2"/>
                </a:solidFill>
                <a:latin typeface="Arial" pitchFamily="34" charset="0"/>
              </a:defRPr>
            </a:lvl8pPr>
            <a:lvl9pPr marL="1828800" algn="ctr" defTabSz="771525" rtl="0" fontAlgn="base">
              <a:spcBef>
                <a:spcPct val="0"/>
              </a:spcBef>
              <a:spcAft>
                <a:spcPct val="0"/>
              </a:spcAft>
              <a:defRPr sz="3700">
                <a:solidFill>
                  <a:schemeClr val="tx2"/>
                </a:solidFill>
                <a:latin typeface="Arial" pitchFamily="34" charset="0"/>
              </a:defRPr>
            </a:lvl9pPr>
          </a:lstStyle>
          <a:p>
            <a:pPr marL="0" marR="0" lvl="0" indent="0" algn="l" defTabSz="771525" rtl="0" eaLnBrk="1" fontAlgn="base" latinLnBrk="0" hangingPunct="1">
              <a:lnSpc>
                <a:spcPct val="100000"/>
              </a:lnSpc>
              <a:spcBef>
                <a:spcPct val="0"/>
              </a:spcBef>
              <a:spcAft>
                <a:spcPct val="0"/>
              </a:spcAft>
              <a:buClrTx/>
              <a:buSzTx/>
              <a:buFontTx/>
              <a:buNone/>
              <a:tabLst/>
              <a:defRPr/>
            </a:pP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РАЗРАБОТКА КОНЦЕПЦИИ ОЧИСТКИ </a:t>
            </a:r>
            <a:b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b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МАГИСТРАЛЬНОГО НЕФТЕПРОВОДА </a:t>
            </a:r>
            <a:b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b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С УЧАСТКАМИ РАЗНОГО ДИАМЕТРА</a:t>
            </a: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CustomShape 2">
            <a:extLst>
              <a:ext uri="{FF2B5EF4-FFF2-40B4-BE49-F238E27FC236}">
                <a16:creationId xmlns:a16="http://schemas.microsoft.com/office/drawing/2014/main" xmlns="" id="{A082C672-7A39-4E07-9D23-74EC27AC5C4B}"/>
              </a:ext>
            </a:extLst>
          </p:cNvPr>
          <p:cNvSpPr/>
          <p:nvPr/>
        </p:nvSpPr>
        <p:spPr>
          <a:xfrm>
            <a:off x="1322388" y="658813"/>
            <a:ext cx="5915025" cy="436562"/>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4819" tIns="32409" rIns="64819" bIns="32409">
            <a:normAutofit fontScale="94000"/>
          </a:bodyPr>
          <a:lstStyle/>
          <a:p>
            <a:pPr marL="242238" indent="-240809" algn="ctr" defTabSz="1028974" eaLnBrk="1" fontAlgn="auto" hangingPunct="1">
              <a:lnSpc>
                <a:spcPct val="80000"/>
              </a:lnSpc>
              <a:spcBef>
                <a:spcPts val="590"/>
              </a:spcBef>
              <a:spcAft>
                <a:spcPts val="0"/>
              </a:spcAft>
              <a:defRPr/>
            </a:pPr>
            <a:r>
              <a:rPr lang="ru-RU" sz="2026" b="1" spc="-1" dirty="0">
                <a:solidFill>
                  <a:srgbClr val="80BF44"/>
                </a:solidFill>
                <a:latin typeface="Calibri"/>
              </a:rPr>
              <a:t>Анализ статей</a:t>
            </a:r>
            <a:endParaRPr lang="en-US" sz="2026" spc="-1" dirty="0">
              <a:solidFill>
                <a:srgbClr val="FFFFFF"/>
              </a:solidFill>
            </a:endParaRPr>
          </a:p>
        </p:txBody>
      </p:sp>
      <p:cxnSp>
        <p:nvCxnSpPr>
          <p:cNvPr id="31749" name="Line 4">
            <a:extLst>
              <a:ext uri="{FF2B5EF4-FFF2-40B4-BE49-F238E27FC236}">
                <a16:creationId xmlns:a16="http://schemas.microsoft.com/office/drawing/2014/main" xmlns="" id="{8EE4AEB5-920C-4EBB-A4C5-47507300F8F7}"/>
              </a:ext>
            </a:extLst>
          </p:cNvPr>
          <p:cNvCxnSpPr>
            <a:cxnSpLocks noChangeShapeType="1"/>
          </p:cNvCxnSpPr>
          <p:nvPr/>
        </p:nvCxnSpPr>
        <p:spPr bwMode="auto">
          <a:xfrm>
            <a:off x="1241425" y="649288"/>
            <a:ext cx="5995988" cy="1587"/>
          </a:xfrm>
          <a:prstGeom prst="straightConnector1">
            <a:avLst/>
          </a:prstGeom>
          <a:noFill/>
          <a:ln w="28440">
            <a:solidFill>
              <a:srgbClr val="808080"/>
            </a:solidFill>
            <a:miter lim="800000"/>
            <a:headEnd/>
            <a:tailEnd/>
          </a:ln>
          <a:extLst>
            <a:ext uri="{909E8E84-426E-40DD-AFC4-6F175D3DCCD1}">
              <a14:hiddenFill xmlns:a14="http://schemas.microsoft.com/office/drawing/2010/main">
                <a:noFill/>
              </a14:hiddenFill>
            </a:ext>
          </a:extLst>
        </p:spPr>
      </p:cxnSp>
      <p:pic>
        <p:nvPicPr>
          <p:cNvPr id="31750" name="Picture 6">
            <a:extLst>
              <a:ext uri="{FF2B5EF4-FFF2-40B4-BE49-F238E27FC236}">
                <a16:creationId xmlns:a16="http://schemas.microsoft.com/office/drawing/2014/main" xmlns="" id="{5B2567EB-B636-499E-84BC-0FC0D920D4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0313" y="4438650"/>
            <a:ext cx="163195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 name="CustomShape 5">
            <a:extLst>
              <a:ext uri="{FF2B5EF4-FFF2-40B4-BE49-F238E27FC236}">
                <a16:creationId xmlns:a16="http://schemas.microsoft.com/office/drawing/2014/main" xmlns="" id="{32BFB54F-E580-46E0-AD3F-29A8F7CABA55}"/>
              </a:ext>
            </a:extLst>
          </p:cNvPr>
          <p:cNvSpPr/>
          <p:nvPr/>
        </p:nvSpPr>
        <p:spPr>
          <a:xfrm>
            <a:off x="1322388" y="954088"/>
            <a:ext cx="6078537" cy="3482975"/>
          </a:xfrm>
          <a:prstGeom prst="rect">
            <a:avLst/>
          </a:prstGeom>
          <a:noFill/>
          <a:ln>
            <a:noFill/>
          </a:ln>
        </p:spPr>
        <p:style>
          <a:lnRef idx="0">
            <a:scrgbClr r="0" g="0" b="0"/>
          </a:lnRef>
          <a:fillRef idx="0">
            <a:scrgbClr r="0" g="0" b="0"/>
          </a:fillRef>
          <a:effectRef idx="0">
            <a:scrgbClr r="0" g="0" b="0"/>
          </a:effectRef>
          <a:fontRef idx="minor"/>
        </p:style>
        <p:txBody>
          <a:bodyPr lIns="64819" tIns="32409" rIns="64819" bIns="32409">
            <a:normAutofit/>
          </a:bodyPr>
          <a:lstStyle/>
          <a:p>
            <a:pPr defTabSz="1028974" eaLnBrk="1" fontAlgn="auto" hangingPunct="1">
              <a:spcBef>
                <a:spcPts val="673"/>
              </a:spcBef>
              <a:spcAft>
                <a:spcPts val="0"/>
              </a:spcAft>
              <a:defRPr/>
            </a:pPr>
            <a:endParaRPr lang="en-US" sz="1238" spc="-1">
              <a:solidFill>
                <a:srgbClr val="FFFFFF"/>
              </a:solidFill>
            </a:endParaRPr>
          </a:p>
          <a:p>
            <a:pPr defTabSz="1028974" eaLnBrk="1" fontAlgn="auto" hangingPunct="1">
              <a:spcBef>
                <a:spcPts val="0"/>
              </a:spcBef>
              <a:spcAft>
                <a:spcPts val="0"/>
              </a:spcAft>
              <a:defRPr/>
            </a:pPr>
            <a:endParaRPr lang="en-US" sz="1238" spc="-1">
              <a:solidFill>
                <a:srgbClr val="FFFFFF"/>
              </a:solidFill>
            </a:endParaRPr>
          </a:p>
        </p:txBody>
      </p:sp>
      <p:grpSp>
        <p:nvGrpSpPr>
          <p:cNvPr id="31752" name="Group 6">
            <a:extLst>
              <a:ext uri="{FF2B5EF4-FFF2-40B4-BE49-F238E27FC236}">
                <a16:creationId xmlns:a16="http://schemas.microsoft.com/office/drawing/2014/main" xmlns="" id="{AE9CFAE7-6D43-423B-B6C8-4A8156A1C0CE}"/>
              </a:ext>
            </a:extLst>
          </p:cNvPr>
          <p:cNvGrpSpPr>
            <a:grpSpLocks/>
          </p:cNvGrpSpPr>
          <p:nvPr/>
        </p:nvGrpSpPr>
        <p:grpSpPr bwMode="auto">
          <a:xfrm>
            <a:off x="1230313" y="188913"/>
            <a:ext cx="1457325" cy="357187"/>
            <a:chOff x="133200" y="168120"/>
            <a:chExt cx="1295640" cy="317520"/>
          </a:xfrm>
        </p:grpSpPr>
        <p:sp>
          <p:nvSpPr>
            <p:cNvPr id="137" name="CustomShape 7">
              <a:extLst>
                <a:ext uri="{FF2B5EF4-FFF2-40B4-BE49-F238E27FC236}">
                  <a16:creationId xmlns:a16="http://schemas.microsoft.com/office/drawing/2014/main" xmlns="" id="{8C78B405-CA41-4D65-88FB-943DFC5BE59A}"/>
                </a:ext>
              </a:extLst>
            </p:cNvPr>
            <p:cNvSpPr/>
            <p:nvPr/>
          </p:nvSpPr>
          <p:spPr>
            <a:xfrm>
              <a:off x="486043" y="183643"/>
              <a:ext cx="942797" cy="301997"/>
            </a:xfrm>
            <a:custGeom>
              <a:avLst/>
              <a:gdLst/>
              <a:ahLst/>
              <a:cxnLst/>
              <a:rect l="l" t="t"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D0D0D"/>
            </a:solidFill>
            <a:ln>
              <a:noFill/>
            </a:ln>
          </p:spPr>
          <p:style>
            <a:lnRef idx="0">
              <a:scrgbClr r="0" g="0" b="0"/>
            </a:lnRef>
            <a:fillRef idx="0">
              <a:scrgbClr r="0" g="0" b="0"/>
            </a:fillRef>
            <a:effectRef idx="0">
              <a:scrgbClr r="0" g="0" b="0"/>
            </a:effectRef>
            <a:fontRef idx="minor"/>
          </p:style>
        </p:sp>
        <p:grpSp>
          <p:nvGrpSpPr>
            <p:cNvPr id="31772" name="Group 8">
              <a:extLst>
                <a:ext uri="{FF2B5EF4-FFF2-40B4-BE49-F238E27FC236}">
                  <a16:creationId xmlns:a16="http://schemas.microsoft.com/office/drawing/2014/main" xmlns="" id="{E057B6AE-E449-4650-A403-252EBA3947C7}"/>
                </a:ext>
              </a:extLst>
            </p:cNvPr>
            <p:cNvGrpSpPr>
              <a:grpSpLocks/>
            </p:cNvGrpSpPr>
            <p:nvPr/>
          </p:nvGrpSpPr>
          <p:grpSpPr bwMode="auto">
            <a:xfrm>
              <a:off x="133200" y="168120"/>
              <a:ext cx="299880" cy="316800"/>
              <a:chOff x="133200" y="168120"/>
              <a:chExt cx="299880" cy="316800"/>
            </a:xfrm>
          </p:grpSpPr>
          <p:sp>
            <p:nvSpPr>
              <p:cNvPr id="139" name="CustomShape 9">
                <a:extLst>
                  <a:ext uri="{FF2B5EF4-FFF2-40B4-BE49-F238E27FC236}">
                    <a16:creationId xmlns:a16="http://schemas.microsoft.com/office/drawing/2014/main" xmlns="" id="{38B58C7A-5EFC-4805-AC41-632EBAA21F10}"/>
                  </a:ext>
                </a:extLst>
              </p:cNvPr>
              <p:cNvSpPr/>
              <p:nvPr/>
            </p:nvSpPr>
            <p:spPr>
              <a:xfrm>
                <a:off x="133200" y="279605"/>
                <a:ext cx="299211" cy="204625"/>
              </a:xfrm>
              <a:custGeom>
                <a:avLst/>
                <a:gdLst/>
                <a:ahLst/>
                <a:cxnLst/>
                <a:rect l="l" t="t"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D0D0D"/>
              </a:solidFill>
              <a:ln>
                <a:noFill/>
              </a:ln>
            </p:spPr>
            <p:style>
              <a:lnRef idx="0">
                <a:scrgbClr r="0" g="0" b="0"/>
              </a:lnRef>
              <a:fillRef idx="0">
                <a:scrgbClr r="0" g="0" b="0"/>
              </a:fillRef>
              <a:effectRef idx="0">
                <a:scrgbClr r="0" g="0" b="0"/>
              </a:effectRef>
              <a:fontRef idx="minor"/>
            </p:style>
          </p:sp>
          <p:sp>
            <p:nvSpPr>
              <p:cNvPr id="140" name="CustomShape 10">
                <a:extLst>
                  <a:ext uri="{FF2B5EF4-FFF2-40B4-BE49-F238E27FC236}">
                    <a16:creationId xmlns:a16="http://schemas.microsoft.com/office/drawing/2014/main" xmlns="" id="{841E34A7-AC6C-4327-9F24-69B05B93F991}"/>
                  </a:ext>
                </a:extLst>
              </p:cNvPr>
              <p:cNvSpPr/>
              <p:nvPr/>
            </p:nvSpPr>
            <p:spPr>
              <a:xfrm>
                <a:off x="133200" y="168120"/>
                <a:ext cx="297799" cy="204624"/>
              </a:xfrm>
              <a:custGeom>
                <a:avLst/>
                <a:gdLst/>
                <a:ahLst/>
                <a:cxnLst/>
                <a:rect l="l" t="t"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p:spPr>
            <p:style>
              <a:lnRef idx="0">
                <a:scrgbClr r="0" g="0" b="0"/>
              </a:lnRef>
              <a:fillRef idx="0">
                <a:scrgbClr r="0" g="0" b="0"/>
              </a:fillRef>
              <a:effectRef idx="0">
                <a:scrgbClr r="0" g="0" b="0"/>
              </a:effectRef>
              <a:fontRef idx="minor"/>
            </p:style>
          </p:sp>
        </p:grpSp>
      </p:grpSp>
      <p:graphicFrame>
        <p:nvGraphicFramePr>
          <p:cNvPr id="4" name="Таблица 4">
            <a:extLst>
              <a:ext uri="{FF2B5EF4-FFF2-40B4-BE49-F238E27FC236}">
                <a16:creationId xmlns:a16="http://schemas.microsoft.com/office/drawing/2014/main" xmlns="" id="{938B6A3C-6C8D-4B57-85DF-070B7450A162}"/>
              </a:ext>
            </a:extLst>
          </p:cNvPr>
          <p:cNvGraphicFramePr>
            <a:graphicFrameLocks noGrp="1"/>
          </p:cNvGraphicFramePr>
          <p:nvPr>
            <p:extLst>
              <p:ext uri="{D42A27DB-BD31-4B8C-83A1-F6EECF244321}">
                <p14:modId xmlns:p14="http://schemas.microsoft.com/office/powerpoint/2010/main" val="2512680771"/>
              </p:ext>
            </p:extLst>
          </p:nvPr>
        </p:nvGraphicFramePr>
        <p:xfrm>
          <a:off x="1208088" y="923925"/>
          <a:ext cx="6256337" cy="3572607"/>
        </p:xfrm>
        <a:graphic>
          <a:graphicData uri="http://schemas.openxmlformats.org/drawingml/2006/table">
            <a:tbl>
              <a:tblPr firstRow="1" bandRow="1">
                <a:tableStyleId>{F5AB1C69-6EDB-4FF4-983F-18BD219EF322}</a:tableStyleId>
              </a:tblPr>
              <a:tblGrid>
                <a:gridCol w="1221251">
                  <a:extLst>
                    <a:ext uri="{9D8B030D-6E8A-4147-A177-3AD203B41FA5}">
                      <a16:colId xmlns:a16="http://schemas.microsoft.com/office/drawing/2014/main" xmlns="" val="3635032195"/>
                    </a:ext>
                  </a:extLst>
                </a:gridCol>
                <a:gridCol w="1673239">
                  <a:extLst>
                    <a:ext uri="{9D8B030D-6E8A-4147-A177-3AD203B41FA5}">
                      <a16:colId xmlns:a16="http://schemas.microsoft.com/office/drawing/2014/main" xmlns="" val="486618604"/>
                    </a:ext>
                  </a:extLst>
                </a:gridCol>
                <a:gridCol w="1749366">
                  <a:extLst>
                    <a:ext uri="{9D8B030D-6E8A-4147-A177-3AD203B41FA5}">
                      <a16:colId xmlns:a16="http://schemas.microsoft.com/office/drawing/2014/main" xmlns="" val="1767502116"/>
                    </a:ext>
                  </a:extLst>
                </a:gridCol>
                <a:gridCol w="1612481">
                  <a:extLst>
                    <a:ext uri="{9D8B030D-6E8A-4147-A177-3AD203B41FA5}">
                      <a16:colId xmlns:a16="http://schemas.microsoft.com/office/drawing/2014/main" xmlns="" val="4133354456"/>
                    </a:ext>
                  </a:extLst>
                </a:gridCol>
              </a:tblGrid>
              <a:tr h="396201">
                <a:tc>
                  <a:txBody>
                    <a:bodyPr/>
                    <a:lstStyle/>
                    <a:p>
                      <a:r>
                        <a:rPr lang="ru-RU" sz="1100" dirty="0"/>
                        <a:t>Автор</a:t>
                      </a:r>
                    </a:p>
                  </a:txBody>
                  <a:tcPr marL="102890" marR="102890" marT="51464" marB="51464"/>
                </a:tc>
                <a:tc>
                  <a:txBody>
                    <a:bodyPr/>
                    <a:lstStyle/>
                    <a:p>
                      <a:r>
                        <a:rPr lang="ru-RU" sz="1100" dirty="0"/>
                        <a:t>Название</a:t>
                      </a:r>
                    </a:p>
                  </a:txBody>
                  <a:tcPr marL="102890" marR="102890" marT="51464" marB="51464"/>
                </a:tc>
                <a:tc>
                  <a:txBody>
                    <a:bodyPr/>
                    <a:lstStyle/>
                    <a:p>
                      <a:r>
                        <a:rPr lang="ru-RU" sz="1100" dirty="0"/>
                        <a:t>Содержание</a:t>
                      </a:r>
                    </a:p>
                  </a:txBody>
                  <a:tcPr marL="102890" marR="102890" marT="51464" marB="51464"/>
                </a:tc>
                <a:tc>
                  <a:txBody>
                    <a:bodyPr/>
                    <a:lstStyle/>
                    <a:p>
                      <a:r>
                        <a:rPr lang="ru-RU" sz="1100" dirty="0"/>
                        <a:t>Полезность для проекта</a:t>
                      </a:r>
                    </a:p>
                  </a:txBody>
                  <a:tcPr marL="102890" marR="102890" marT="51464" marB="51464"/>
                </a:tc>
                <a:extLst>
                  <a:ext uri="{0D108BD9-81ED-4DB2-BD59-A6C34878D82A}">
                    <a16:rowId xmlns:a16="http://schemas.microsoft.com/office/drawing/2014/main" xmlns="" val="702787379"/>
                  </a:ext>
                </a:extLst>
              </a:tr>
              <a:tr h="3134399">
                <a:tc>
                  <a:txBody>
                    <a:bodyPr/>
                    <a:lstStyle/>
                    <a:p>
                      <a:pPr lvl="0">
                        <a:buNone/>
                      </a:pPr>
                      <a:r>
                        <a:rPr lang="ru-RU" sz="900" b="1" dirty="0" err="1"/>
                        <a:t>В.Д.Гребнев</a:t>
                      </a:r>
                      <a:endParaRPr lang="ru-RU" sz="900" b="1" dirty="0"/>
                    </a:p>
                    <a:p>
                      <a:pPr lvl="0">
                        <a:buNone/>
                      </a:pPr>
                      <a:r>
                        <a:rPr lang="ru-RU" sz="900" dirty="0"/>
                        <a:t>Пермский государственный технический университет</a:t>
                      </a:r>
                    </a:p>
                  </a:txBody>
                  <a:tcPr marL="102890" marR="102890" marT="51464" marB="51464"/>
                </a:tc>
                <a:tc>
                  <a:txBody>
                    <a:bodyPr/>
                    <a:lstStyle/>
                    <a:p>
                      <a:pPr lvl="0">
                        <a:buNone/>
                      </a:pPr>
                      <a:r>
                        <a:rPr lang="ru-RU" sz="1000" dirty="0"/>
                        <a:t>Устройство для очистки промысловых и магистральных нефтепроводов</a:t>
                      </a:r>
                    </a:p>
                    <a:p>
                      <a:pPr lvl="0">
                        <a:buNone/>
                      </a:pPr>
                      <a:r>
                        <a:rPr lang="ru-RU" sz="1000" dirty="0"/>
                        <a:t>Вестник Пермского национального исследовательского политехнического университета. Геология, нефтегазовое и горное дело</a:t>
                      </a:r>
                    </a:p>
                    <a:p>
                      <a:pPr lvl="0">
                        <a:buNone/>
                      </a:pPr>
                      <a:r>
                        <a:rPr lang="en-US" sz="1000" dirty="0"/>
                        <a:t>URL:</a:t>
                      </a:r>
                    </a:p>
                    <a:p>
                      <a:pPr lvl="0">
                        <a:buNone/>
                      </a:pPr>
                      <a:r>
                        <a:rPr lang="en-US" sz="1000" dirty="0">
                          <a:hlinkClick r:id="rId3"/>
                        </a:rPr>
                        <a:t>https://cyberleninka.ru/article/n/ustroystvo-dlya-ochistki-promyslovyh-i-magistralnyh-nefteprovodov</a:t>
                      </a:r>
                      <a:endParaRPr lang="ru-RU" sz="1000" dirty="0"/>
                    </a:p>
                  </a:txBody>
                  <a:tcPr marL="102890" marR="102890" marT="51464" marB="51464"/>
                </a:tc>
                <a:tc>
                  <a:txBody>
                    <a:bodyPr/>
                    <a:lstStyle/>
                    <a:p>
                      <a:pPr lvl="0">
                        <a:buNone/>
                      </a:pPr>
                      <a:r>
                        <a:rPr lang="ru-RU" sz="1000" dirty="0"/>
                        <a:t>В статье рассматривается способ модернизации очистного устройства для АСПО, механических и других отложений из нефтепроводов.</a:t>
                      </a:r>
                    </a:p>
                  </a:txBody>
                  <a:tcPr marL="102890" marR="102890" marT="51464" marB="51464"/>
                </a:tc>
                <a:tc>
                  <a:txBody>
                    <a:bodyPr/>
                    <a:lstStyle/>
                    <a:p>
                      <a:pPr lvl="0">
                        <a:buNone/>
                      </a:pPr>
                      <a:r>
                        <a:rPr lang="ru-RU" sz="1000" b="0" i="0" u="none" strike="noStrike" noProof="0" dirty="0">
                          <a:latin typeface="Arial"/>
                        </a:rPr>
                        <a:t>Предложенное устройство упрощает продвижение самого устройства по магистральному нефтепроводу, пользуясь разностью давлений в трубе перед и за устройством. Это значительно облегчает сам процесс очистки и продлевает эксплуатационный срок трубопровода ввиду незначительности вмешательства извне.</a:t>
                      </a:r>
                    </a:p>
                  </a:txBody>
                  <a:tcPr marL="102890" marR="102890" marT="51464" marB="51464"/>
                </a:tc>
                <a:extLst>
                  <a:ext uri="{0D108BD9-81ED-4DB2-BD59-A6C34878D82A}">
                    <a16:rowId xmlns:a16="http://schemas.microsoft.com/office/drawing/2014/main" xmlns="" val="3308605525"/>
                  </a:ext>
                </a:extLst>
              </a:tr>
            </a:tbl>
          </a:graphicData>
        </a:graphic>
      </p:graphicFrame>
      <p:sp>
        <p:nvSpPr>
          <p:cNvPr id="3" name="Rectangle 4">
            <a:extLst>
              <a:ext uri="{FF2B5EF4-FFF2-40B4-BE49-F238E27FC236}">
                <a16:creationId xmlns:a16="http://schemas.microsoft.com/office/drawing/2014/main" xmlns="" id="{7E1CD698-3E25-524C-95DF-4151E191E107}"/>
              </a:ext>
            </a:extLst>
          </p:cNvPr>
          <p:cNvSpPr>
            <a:spLocks noChangeArrowheads="1"/>
          </p:cNvSpPr>
          <p:nvPr/>
        </p:nvSpPr>
        <p:spPr bwMode="auto">
          <a:xfrm>
            <a:off x="820881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smtClean="0"/>
              <a:t>17</a:t>
            </a:r>
            <a:endParaRPr lang="ru-RU" altLang="ru-RU" sz="1200" dirty="0"/>
          </a:p>
        </p:txBody>
      </p:sp>
      <p:sp>
        <p:nvSpPr>
          <p:cNvPr id="14" name="Rectangle 2">
            <a:extLst>
              <a:ext uri="{FF2B5EF4-FFF2-40B4-BE49-F238E27FC236}">
                <a16:creationId xmlns:a16="http://schemas.microsoft.com/office/drawing/2014/main" xmlns="" id="{0D5E94D2-BFC2-4F4E-98EE-69DF69656F36}"/>
              </a:ext>
            </a:extLst>
          </p:cNvPr>
          <p:cNvSpPr txBox="1">
            <a:spLocks noChangeArrowheads="1"/>
          </p:cNvSpPr>
          <p:nvPr/>
        </p:nvSpPr>
        <p:spPr bwMode="auto">
          <a:xfrm>
            <a:off x="3432970" y="52387"/>
            <a:ext cx="5040312"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ctr" anchorCtr="0" compatLnSpc="1">
            <a:prstTxWarp prst="textNoShape">
              <a:avLst/>
            </a:prstTxWarp>
          </a:bodyPr>
          <a:lstStyle>
            <a:lvl1pPr algn="ctr" defTabSz="771525" rtl="0" eaLnBrk="0" fontAlgn="base" hangingPunct="0">
              <a:spcBef>
                <a:spcPct val="0"/>
              </a:spcBef>
              <a:spcAft>
                <a:spcPct val="0"/>
              </a:spcAft>
              <a:defRPr sz="3700">
                <a:solidFill>
                  <a:schemeClr val="tx2"/>
                </a:solidFill>
                <a:latin typeface="+mj-lt"/>
                <a:ea typeface="+mj-ea"/>
                <a:cs typeface="+mj-cs"/>
              </a:defRPr>
            </a:lvl1pPr>
            <a:lvl2pPr algn="ctr" defTabSz="771525" rtl="0" eaLnBrk="0" fontAlgn="base" hangingPunct="0">
              <a:spcBef>
                <a:spcPct val="0"/>
              </a:spcBef>
              <a:spcAft>
                <a:spcPct val="0"/>
              </a:spcAft>
              <a:defRPr sz="3700">
                <a:solidFill>
                  <a:schemeClr val="tx2"/>
                </a:solidFill>
                <a:latin typeface="Arial" pitchFamily="34" charset="0"/>
              </a:defRPr>
            </a:lvl2pPr>
            <a:lvl3pPr algn="ctr" defTabSz="771525" rtl="0" eaLnBrk="0" fontAlgn="base" hangingPunct="0">
              <a:spcBef>
                <a:spcPct val="0"/>
              </a:spcBef>
              <a:spcAft>
                <a:spcPct val="0"/>
              </a:spcAft>
              <a:defRPr sz="3700">
                <a:solidFill>
                  <a:schemeClr val="tx2"/>
                </a:solidFill>
                <a:latin typeface="Arial" pitchFamily="34" charset="0"/>
              </a:defRPr>
            </a:lvl3pPr>
            <a:lvl4pPr algn="ctr" defTabSz="771525" rtl="0" eaLnBrk="0" fontAlgn="base" hangingPunct="0">
              <a:spcBef>
                <a:spcPct val="0"/>
              </a:spcBef>
              <a:spcAft>
                <a:spcPct val="0"/>
              </a:spcAft>
              <a:defRPr sz="3700">
                <a:solidFill>
                  <a:schemeClr val="tx2"/>
                </a:solidFill>
                <a:latin typeface="Arial" pitchFamily="34" charset="0"/>
              </a:defRPr>
            </a:lvl4pPr>
            <a:lvl5pPr algn="ctr" defTabSz="771525" rtl="0" eaLnBrk="0" fontAlgn="base" hangingPunct="0">
              <a:spcBef>
                <a:spcPct val="0"/>
              </a:spcBef>
              <a:spcAft>
                <a:spcPct val="0"/>
              </a:spcAft>
              <a:defRPr sz="3700">
                <a:solidFill>
                  <a:schemeClr val="tx2"/>
                </a:solidFill>
                <a:latin typeface="Arial" pitchFamily="34" charset="0"/>
              </a:defRPr>
            </a:lvl5pPr>
            <a:lvl6pPr marL="457200" algn="ctr" defTabSz="771525" rtl="0" fontAlgn="base">
              <a:spcBef>
                <a:spcPct val="0"/>
              </a:spcBef>
              <a:spcAft>
                <a:spcPct val="0"/>
              </a:spcAft>
              <a:defRPr sz="3700">
                <a:solidFill>
                  <a:schemeClr val="tx2"/>
                </a:solidFill>
                <a:latin typeface="Arial" pitchFamily="34" charset="0"/>
              </a:defRPr>
            </a:lvl6pPr>
            <a:lvl7pPr marL="914400" algn="ctr" defTabSz="771525" rtl="0" fontAlgn="base">
              <a:spcBef>
                <a:spcPct val="0"/>
              </a:spcBef>
              <a:spcAft>
                <a:spcPct val="0"/>
              </a:spcAft>
              <a:defRPr sz="3700">
                <a:solidFill>
                  <a:schemeClr val="tx2"/>
                </a:solidFill>
                <a:latin typeface="Arial" pitchFamily="34" charset="0"/>
              </a:defRPr>
            </a:lvl7pPr>
            <a:lvl8pPr marL="1371600" algn="ctr" defTabSz="771525" rtl="0" fontAlgn="base">
              <a:spcBef>
                <a:spcPct val="0"/>
              </a:spcBef>
              <a:spcAft>
                <a:spcPct val="0"/>
              </a:spcAft>
              <a:defRPr sz="3700">
                <a:solidFill>
                  <a:schemeClr val="tx2"/>
                </a:solidFill>
                <a:latin typeface="Arial" pitchFamily="34" charset="0"/>
              </a:defRPr>
            </a:lvl8pPr>
            <a:lvl9pPr marL="1828800" algn="ctr" defTabSz="771525" rtl="0" fontAlgn="base">
              <a:spcBef>
                <a:spcPct val="0"/>
              </a:spcBef>
              <a:spcAft>
                <a:spcPct val="0"/>
              </a:spcAft>
              <a:defRPr sz="3700">
                <a:solidFill>
                  <a:schemeClr val="tx2"/>
                </a:solidFill>
                <a:latin typeface="Arial" pitchFamily="34" charset="0"/>
              </a:defRPr>
            </a:lvl9pPr>
          </a:lstStyle>
          <a:p>
            <a:pPr marL="0" marR="0" lvl="0" indent="0" algn="l" defTabSz="771525" rtl="0" eaLnBrk="1" fontAlgn="base" latinLnBrk="0" hangingPunct="1">
              <a:lnSpc>
                <a:spcPct val="100000"/>
              </a:lnSpc>
              <a:spcBef>
                <a:spcPct val="0"/>
              </a:spcBef>
              <a:spcAft>
                <a:spcPct val="0"/>
              </a:spcAft>
              <a:buClrTx/>
              <a:buSzTx/>
              <a:buFontTx/>
              <a:buNone/>
              <a:tabLst/>
              <a:defRPr/>
            </a:pP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РАЗРАБОТКА КОНЦЕПЦИИ ОЧИСТКИ </a:t>
            </a:r>
            <a:b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b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МАГИСТРАЛЬНОГО НЕФТЕПРОВОДА </a:t>
            </a:r>
            <a:b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b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С УЧАСТКАМИ РАЗНОГО ДИАМЕТРА</a:t>
            </a: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CustomShape 2">
            <a:extLst>
              <a:ext uri="{FF2B5EF4-FFF2-40B4-BE49-F238E27FC236}">
                <a16:creationId xmlns:a16="http://schemas.microsoft.com/office/drawing/2014/main" xmlns="" id="{705DA815-F56F-4127-BEBD-76716CD3558B}"/>
              </a:ext>
            </a:extLst>
          </p:cNvPr>
          <p:cNvSpPr/>
          <p:nvPr/>
        </p:nvSpPr>
        <p:spPr>
          <a:xfrm>
            <a:off x="1322388" y="658813"/>
            <a:ext cx="5915025" cy="436562"/>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4819" tIns="32409" rIns="64819" bIns="32409">
            <a:normAutofit fontScale="94000"/>
          </a:bodyPr>
          <a:lstStyle/>
          <a:p>
            <a:pPr marL="242238" indent="-240809" algn="ctr" defTabSz="1028974" eaLnBrk="1" fontAlgn="auto" hangingPunct="1">
              <a:lnSpc>
                <a:spcPct val="80000"/>
              </a:lnSpc>
              <a:spcBef>
                <a:spcPts val="590"/>
              </a:spcBef>
              <a:spcAft>
                <a:spcPts val="0"/>
              </a:spcAft>
              <a:defRPr/>
            </a:pPr>
            <a:r>
              <a:rPr lang="ru-RU" sz="2026" b="1" spc="-1" dirty="0">
                <a:solidFill>
                  <a:srgbClr val="80BF44"/>
                </a:solidFill>
                <a:latin typeface="Calibri"/>
              </a:rPr>
              <a:t>Анализ статей</a:t>
            </a:r>
            <a:endParaRPr lang="en-US" sz="2026" spc="-1" dirty="0">
              <a:solidFill>
                <a:srgbClr val="FFFFFF"/>
              </a:solidFill>
            </a:endParaRPr>
          </a:p>
        </p:txBody>
      </p:sp>
      <p:cxnSp>
        <p:nvCxnSpPr>
          <p:cNvPr id="32773" name="Line 4">
            <a:extLst>
              <a:ext uri="{FF2B5EF4-FFF2-40B4-BE49-F238E27FC236}">
                <a16:creationId xmlns:a16="http://schemas.microsoft.com/office/drawing/2014/main" xmlns="" id="{622AA0AF-2EBE-40C5-A1F1-D1F193788C9A}"/>
              </a:ext>
            </a:extLst>
          </p:cNvPr>
          <p:cNvCxnSpPr>
            <a:cxnSpLocks noChangeShapeType="1"/>
          </p:cNvCxnSpPr>
          <p:nvPr/>
        </p:nvCxnSpPr>
        <p:spPr bwMode="auto">
          <a:xfrm>
            <a:off x="1241425" y="649288"/>
            <a:ext cx="5995988" cy="1587"/>
          </a:xfrm>
          <a:prstGeom prst="straightConnector1">
            <a:avLst/>
          </a:prstGeom>
          <a:noFill/>
          <a:ln w="28440">
            <a:solidFill>
              <a:srgbClr val="808080"/>
            </a:solidFill>
            <a:miter lim="800000"/>
            <a:headEnd/>
            <a:tailEnd/>
          </a:ln>
          <a:extLst>
            <a:ext uri="{909E8E84-426E-40DD-AFC4-6F175D3DCCD1}">
              <a14:hiddenFill xmlns:a14="http://schemas.microsoft.com/office/drawing/2010/main">
                <a:noFill/>
              </a14:hiddenFill>
            </a:ext>
          </a:extLst>
        </p:spPr>
      </p:cxnSp>
      <p:pic>
        <p:nvPicPr>
          <p:cNvPr id="32774" name="Picture 6">
            <a:extLst>
              <a:ext uri="{FF2B5EF4-FFF2-40B4-BE49-F238E27FC236}">
                <a16:creationId xmlns:a16="http://schemas.microsoft.com/office/drawing/2014/main" xmlns="" id="{61659CB6-4157-491C-AB3F-B19C5CDDE0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0313" y="4438650"/>
            <a:ext cx="163195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 name="CustomShape 5">
            <a:extLst>
              <a:ext uri="{FF2B5EF4-FFF2-40B4-BE49-F238E27FC236}">
                <a16:creationId xmlns:a16="http://schemas.microsoft.com/office/drawing/2014/main" xmlns="" id="{3466C852-8959-442A-804F-9ABBE57C4001}"/>
              </a:ext>
            </a:extLst>
          </p:cNvPr>
          <p:cNvSpPr/>
          <p:nvPr/>
        </p:nvSpPr>
        <p:spPr>
          <a:xfrm>
            <a:off x="1322388" y="954088"/>
            <a:ext cx="6078537" cy="3482975"/>
          </a:xfrm>
          <a:prstGeom prst="rect">
            <a:avLst/>
          </a:prstGeom>
          <a:noFill/>
          <a:ln>
            <a:noFill/>
          </a:ln>
        </p:spPr>
        <p:style>
          <a:lnRef idx="0">
            <a:scrgbClr r="0" g="0" b="0"/>
          </a:lnRef>
          <a:fillRef idx="0">
            <a:scrgbClr r="0" g="0" b="0"/>
          </a:fillRef>
          <a:effectRef idx="0">
            <a:scrgbClr r="0" g="0" b="0"/>
          </a:effectRef>
          <a:fontRef idx="minor"/>
        </p:style>
        <p:txBody>
          <a:bodyPr lIns="64819" tIns="32409" rIns="64819" bIns="32409">
            <a:normAutofit/>
          </a:bodyPr>
          <a:lstStyle/>
          <a:p>
            <a:pPr defTabSz="1028974" eaLnBrk="1" fontAlgn="auto" hangingPunct="1">
              <a:spcBef>
                <a:spcPts val="673"/>
              </a:spcBef>
              <a:spcAft>
                <a:spcPts val="0"/>
              </a:spcAft>
              <a:defRPr/>
            </a:pPr>
            <a:endParaRPr lang="en-US" sz="1238" spc="-1">
              <a:solidFill>
                <a:srgbClr val="FFFFFF"/>
              </a:solidFill>
            </a:endParaRPr>
          </a:p>
          <a:p>
            <a:pPr defTabSz="1028974" eaLnBrk="1" fontAlgn="auto" hangingPunct="1">
              <a:spcBef>
                <a:spcPts val="0"/>
              </a:spcBef>
              <a:spcAft>
                <a:spcPts val="0"/>
              </a:spcAft>
              <a:defRPr/>
            </a:pPr>
            <a:endParaRPr lang="en-US" sz="1238" spc="-1">
              <a:solidFill>
                <a:srgbClr val="FFFFFF"/>
              </a:solidFill>
            </a:endParaRPr>
          </a:p>
        </p:txBody>
      </p:sp>
      <p:grpSp>
        <p:nvGrpSpPr>
          <p:cNvPr id="32776" name="Group 6">
            <a:extLst>
              <a:ext uri="{FF2B5EF4-FFF2-40B4-BE49-F238E27FC236}">
                <a16:creationId xmlns:a16="http://schemas.microsoft.com/office/drawing/2014/main" xmlns="" id="{3826580F-D535-402E-8EF0-EAE7A59CD45B}"/>
              </a:ext>
            </a:extLst>
          </p:cNvPr>
          <p:cNvGrpSpPr>
            <a:grpSpLocks/>
          </p:cNvGrpSpPr>
          <p:nvPr/>
        </p:nvGrpSpPr>
        <p:grpSpPr bwMode="auto">
          <a:xfrm>
            <a:off x="1230313" y="188913"/>
            <a:ext cx="1457325" cy="357187"/>
            <a:chOff x="133200" y="168120"/>
            <a:chExt cx="1295640" cy="317520"/>
          </a:xfrm>
        </p:grpSpPr>
        <p:sp>
          <p:nvSpPr>
            <p:cNvPr id="137" name="CustomShape 7">
              <a:extLst>
                <a:ext uri="{FF2B5EF4-FFF2-40B4-BE49-F238E27FC236}">
                  <a16:creationId xmlns:a16="http://schemas.microsoft.com/office/drawing/2014/main" xmlns="" id="{8C2000E0-5A67-4CCB-81C1-B3514805C806}"/>
                </a:ext>
              </a:extLst>
            </p:cNvPr>
            <p:cNvSpPr/>
            <p:nvPr/>
          </p:nvSpPr>
          <p:spPr>
            <a:xfrm>
              <a:off x="486043" y="183643"/>
              <a:ext cx="942797" cy="301997"/>
            </a:xfrm>
            <a:custGeom>
              <a:avLst/>
              <a:gdLst/>
              <a:ahLst/>
              <a:cxnLst/>
              <a:rect l="l" t="t"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D0D0D"/>
            </a:solidFill>
            <a:ln>
              <a:noFill/>
            </a:ln>
          </p:spPr>
          <p:style>
            <a:lnRef idx="0">
              <a:scrgbClr r="0" g="0" b="0"/>
            </a:lnRef>
            <a:fillRef idx="0">
              <a:scrgbClr r="0" g="0" b="0"/>
            </a:fillRef>
            <a:effectRef idx="0">
              <a:scrgbClr r="0" g="0" b="0"/>
            </a:effectRef>
            <a:fontRef idx="minor"/>
          </p:style>
        </p:sp>
        <p:grpSp>
          <p:nvGrpSpPr>
            <p:cNvPr id="32796" name="Group 8">
              <a:extLst>
                <a:ext uri="{FF2B5EF4-FFF2-40B4-BE49-F238E27FC236}">
                  <a16:creationId xmlns:a16="http://schemas.microsoft.com/office/drawing/2014/main" xmlns="" id="{A41A5E1C-600F-47B4-B8E0-AD6F8D858B7A}"/>
                </a:ext>
              </a:extLst>
            </p:cNvPr>
            <p:cNvGrpSpPr>
              <a:grpSpLocks/>
            </p:cNvGrpSpPr>
            <p:nvPr/>
          </p:nvGrpSpPr>
          <p:grpSpPr bwMode="auto">
            <a:xfrm>
              <a:off x="133200" y="168120"/>
              <a:ext cx="299880" cy="316800"/>
              <a:chOff x="133200" y="168120"/>
              <a:chExt cx="299880" cy="316800"/>
            </a:xfrm>
          </p:grpSpPr>
          <p:sp>
            <p:nvSpPr>
              <p:cNvPr id="139" name="CustomShape 9">
                <a:extLst>
                  <a:ext uri="{FF2B5EF4-FFF2-40B4-BE49-F238E27FC236}">
                    <a16:creationId xmlns:a16="http://schemas.microsoft.com/office/drawing/2014/main" xmlns="" id="{50FC576B-E94D-42D2-B49E-1C58F16E802F}"/>
                  </a:ext>
                </a:extLst>
              </p:cNvPr>
              <p:cNvSpPr/>
              <p:nvPr/>
            </p:nvSpPr>
            <p:spPr>
              <a:xfrm>
                <a:off x="133200" y="279605"/>
                <a:ext cx="299211" cy="204625"/>
              </a:xfrm>
              <a:custGeom>
                <a:avLst/>
                <a:gdLst/>
                <a:ahLst/>
                <a:cxnLst/>
                <a:rect l="l" t="t"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D0D0D"/>
              </a:solidFill>
              <a:ln>
                <a:noFill/>
              </a:ln>
            </p:spPr>
            <p:style>
              <a:lnRef idx="0">
                <a:scrgbClr r="0" g="0" b="0"/>
              </a:lnRef>
              <a:fillRef idx="0">
                <a:scrgbClr r="0" g="0" b="0"/>
              </a:fillRef>
              <a:effectRef idx="0">
                <a:scrgbClr r="0" g="0" b="0"/>
              </a:effectRef>
              <a:fontRef idx="minor"/>
            </p:style>
          </p:sp>
          <p:sp>
            <p:nvSpPr>
              <p:cNvPr id="140" name="CustomShape 10">
                <a:extLst>
                  <a:ext uri="{FF2B5EF4-FFF2-40B4-BE49-F238E27FC236}">
                    <a16:creationId xmlns:a16="http://schemas.microsoft.com/office/drawing/2014/main" xmlns="" id="{1EA4A1D5-3A60-48B9-AEE6-7A8C8224EDE5}"/>
                  </a:ext>
                </a:extLst>
              </p:cNvPr>
              <p:cNvSpPr/>
              <p:nvPr/>
            </p:nvSpPr>
            <p:spPr>
              <a:xfrm>
                <a:off x="133200" y="168120"/>
                <a:ext cx="297799" cy="204624"/>
              </a:xfrm>
              <a:custGeom>
                <a:avLst/>
                <a:gdLst/>
                <a:ahLst/>
                <a:cxnLst/>
                <a:rect l="l" t="t"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p:spPr>
            <p:style>
              <a:lnRef idx="0">
                <a:scrgbClr r="0" g="0" b="0"/>
              </a:lnRef>
              <a:fillRef idx="0">
                <a:scrgbClr r="0" g="0" b="0"/>
              </a:fillRef>
              <a:effectRef idx="0">
                <a:scrgbClr r="0" g="0" b="0"/>
              </a:effectRef>
              <a:fontRef idx="minor"/>
            </p:style>
          </p:sp>
        </p:grpSp>
      </p:grpSp>
      <p:graphicFrame>
        <p:nvGraphicFramePr>
          <p:cNvPr id="4" name="Таблица 4">
            <a:extLst>
              <a:ext uri="{FF2B5EF4-FFF2-40B4-BE49-F238E27FC236}">
                <a16:creationId xmlns:a16="http://schemas.microsoft.com/office/drawing/2014/main" xmlns="" id="{938B6A3C-6C8D-4B57-85DF-070B7450A162}"/>
              </a:ext>
            </a:extLst>
          </p:cNvPr>
          <p:cNvGraphicFramePr>
            <a:graphicFrameLocks noGrp="1"/>
          </p:cNvGraphicFramePr>
          <p:nvPr>
            <p:extLst>
              <p:ext uri="{D42A27DB-BD31-4B8C-83A1-F6EECF244321}">
                <p14:modId xmlns:p14="http://schemas.microsoft.com/office/powerpoint/2010/main" val="268177474"/>
              </p:ext>
            </p:extLst>
          </p:nvPr>
        </p:nvGraphicFramePr>
        <p:xfrm>
          <a:off x="1208088" y="923925"/>
          <a:ext cx="6256337" cy="3696383"/>
        </p:xfrm>
        <a:graphic>
          <a:graphicData uri="http://schemas.openxmlformats.org/drawingml/2006/table">
            <a:tbl>
              <a:tblPr firstRow="1" bandRow="1">
                <a:tableStyleId>{F5AB1C69-6EDB-4FF4-983F-18BD219EF322}</a:tableStyleId>
              </a:tblPr>
              <a:tblGrid>
                <a:gridCol w="1221251">
                  <a:extLst>
                    <a:ext uri="{9D8B030D-6E8A-4147-A177-3AD203B41FA5}">
                      <a16:colId xmlns:a16="http://schemas.microsoft.com/office/drawing/2014/main" xmlns="" val="3635032195"/>
                    </a:ext>
                  </a:extLst>
                </a:gridCol>
                <a:gridCol w="1673239">
                  <a:extLst>
                    <a:ext uri="{9D8B030D-6E8A-4147-A177-3AD203B41FA5}">
                      <a16:colId xmlns:a16="http://schemas.microsoft.com/office/drawing/2014/main" xmlns="" val="486618604"/>
                    </a:ext>
                  </a:extLst>
                </a:gridCol>
                <a:gridCol w="1749366">
                  <a:extLst>
                    <a:ext uri="{9D8B030D-6E8A-4147-A177-3AD203B41FA5}">
                      <a16:colId xmlns:a16="http://schemas.microsoft.com/office/drawing/2014/main" xmlns="" val="1767502116"/>
                    </a:ext>
                  </a:extLst>
                </a:gridCol>
                <a:gridCol w="1612481">
                  <a:extLst>
                    <a:ext uri="{9D8B030D-6E8A-4147-A177-3AD203B41FA5}">
                      <a16:colId xmlns:a16="http://schemas.microsoft.com/office/drawing/2014/main" xmlns="" val="4133354456"/>
                    </a:ext>
                  </a:extLst>
                </a:gridCol>
              </a:tblGrid>
              <a:tr h="396268">
                <a:tc>
                  <a:txBody>
                    <a:bodyPr/>
                    <a:lstStyle/>
                    <a:p>
                      <a:r>
                        <a:rPr lang="ru-RU" sz="1100" dirty="0"/>
                        <a:t>Автор</a:t>
                      </a:r>
                    </a:p>
                  </a:txBody>
                  <a:tcPr marL="102890" marR="102890" marT="51473" marB="51473"/>
                </a:tc>
                <a:tc>
                  <a:txBody>
                    <a:bodyPr/>
                    <a:lstStyle/>
                    <a:p>
                      <a:r>
                        <a:rPr lang="ru-RU" sz="1100" dirty="0"/>
                        <a:t>Название</a:t>
                      </a:r>
                    </a:p>
                  </a:txBody>
                  <a:tcPr marL="102890" marR="102890" marT="51473" marB="51473"/>
                </a:tc>
                <a:tc>
                  <a:txBody>
                    <a:bodyPr/>
                    <a:lstStyle/>
                    <a:p>
                      <a:r>
                        <a:rPr lang="ru-RU" sz="1100" dirty="0"/>
                        <a:t>Содержание</a:t>
                      </a:r>
                    </a:p>
                  </a:txBody>
                  <a:tcPr marL="102890" marR="102890" marT="51473" marB="51473"/>
                </a:tc>
                <a:tc>
                  <a:txBody>
                    <a:bodyPr/>
                    <a:lstStyle/>
                    <a:p>
                      <a:r>
                        <a:rPr lang="ru-RU" sz="1100" dirty="0"/>
                        <a:t>Полезность для проекта</a:t>
                      </a:r>
                    </a:p>
                  </a:txBody>
                  <a:tcPr marL="102890" marR="102890" marT="51473" marB="51473"/>
                </a:tc>
                <a:extLst>
                  <a:ext uri="{0D108BD9-81ED-4DB2-BD59-A6C34878D82A}">
                    <a16:rowId xmlns:a16="http://schemas.microsoft.com/office/drawing/2014/main" xmlns="" val="702787379"/>
                  </a:ext>
                </a:extLst>
              </a:tr>
              <a:tr h="3258157">
                <a:tc>
                  <a:txBody>
                    <a:bodyPr/>
                    <a:lstStyle/>
                    <a:p>
                      <a:pPr lvl="0">
                        <a:buNone/>
                      </a:pPr>
                      <a:r>
                        <a:rPr lang="ru-RU" sz="900" b="1" dirty="0"/>
                        <a:t>Р.З.Сунагатуллин</a:t>
                      </a:r>
                      <a:r>
                        <a:rPr lang="ru-RU" sz="900" dirty="0"/>
                        <a:t>, директор центра исследований гидравлики трубопроводного транспорта ООО «НИИ Транснефть»</a:t>
                      </a:r>
                    </a:p>
                    <a:p>
                      <a:pPr lvl="0">
                        <a:buNone/>
                      </a:pPr>
                      <a:r>
                        <a:rPr lang="ru-RU" sz="900" b="1" dirty="0"/>
                        <a:t>М.Е.Дмитриев</a:t>
                      </a:r>
                      <a:r>
                        <a:rPr lang="ru-RU" sz="900" dirty="0"/>
                        <a:t>, к.т.н., доцент кафедры транспорта и хранения нефти и газа</a:t>
                      </a:r>
                    </a:p>
                    <a:p>
                      <a:pPr lvl="0">
                        <a:buNone/>
                      </a:pPr>
                      <a:r>
                        <a:rPr lang="ru-RU" sz="900" b="1" dirty="0"/>
                        <a:t>Б.Н.Мастобаев</a:t>
                      </a:r>
                      <a:r>
                        <a:rPr lang="ru-RU" sz="900" dirty="0"/>
                        <a:t>, д.т.н., проф., завкафедрой транспорта и хранения нефти и газа ФГБОУ ВО Уфимский государственный НТУ</a:t>
                      </a:r>
                    </a:p>
                  </a:txBody>
                  <a:tcPr marL="102890" marR="102890" marT="51473" marB="51473"/>
                </a:tc>
                <a:tc>
                  <a:txBody>
                    <a:bodyPr/>
                    <a:lstStyle/>
                    <a:p>
                      <a:pPr lvl="0">
                        <a:buNone/>
                      </a:pPr>
                      <a:r>
                        <a:rPr lang="ru-RU" sz="1000" dirty="0"/>
                        <a:t>Технологические аспекты формирования контролируемого слоя АСПО на внутренней поверхности нефтепроводов</a:t>
                      </a:r>
                    </a:p>
                    <a:p>
                      <a:pPr lvl="0">
                        <a:buNone/>
                      </a:pPr>
                      <a:r>
                        <a:rPr lang="ru-RU" sz="1000" dirty="0"/>
                        <a:t>Транспорт и хранение нефтепродуктов и углеводородного сырья 2017</a:t>
                      </a:r>
                    </a:p>
                    <a:p>
                      <a:pPr lvl="0">
                        <a:buNone/>
                      </a:pPr>
                      <a:r>
                        <a:rPr lang="en-US" sz="1000" dirty="0"/>
                        <a:t>URL:</a:t>
                      </a:r>
                    </a:p>
                    <a:p>
                      <a:pPr lvl="0">
                        <a:buNone/>
                      </a:pPr>
                      <a:r>
                        <a:rPr lang="en-US" sz="1000" dirty="0">
                          <a:hlinkClick r:id="rId3"/>
                        </a:rPr>
                        <a:t>https://cyberleninka.ru/article/n/tehnologicheskie-aspekty-formirovaniya-kontroliruemogo-sloya-asfaltosmoloparafinovyh-otlozhenii-na-vnutrennei-poverhnosti</a:t>
                      </a:r>
                      <a:endParaRPr lang="ru-RU" sz="1000" dirty="0"/>
                    </a:p>
                  </a:txBody>
                  <a:tcPr marL="102890" marR="102890" marT="51473" marB="51473"/>
                </a:tc>
                <a:tc>
                  <a:txBody>
                    <a:bodyPr/>
                    <a:lstStyle/>
                    <a:p>
                      <a:pPr lvl="0">
                        <a:buNone/>
                      </a:pPr>
                      <a:r>
                        <a:rPr lang="ru-RU" sz="1000" dirty="0"/>
                        <a:t>В работе рассмотрены технологические аспекты искусственного создания и поддержания в стабильном состоянии слоя АСПО на внутренней поверхности нефтепроводов с целью использования для защиты внутренней поверхности стенок от коррозии и в качестве теплоизоляционного покрытия.</a:t>
                      </a:r>
                    </a:p>
                  </a:txBody>
                  <a:tcPr marL="102890" marR="102890" marT="51473" marB="51473"/>
                </a:tc>
                <a:tc>
                  <a:txBody>
                    <a:bodyPr/>
                    <a:lstStyle/>
                    <a:p>
                      <a:pPr lvl="0">
                        <a:buNone/>
                      </a:pPr>
                      <a:r>
                        <a:rPr lang="ru-RU" sz="1000" b="0" i="0" u="none" strike="noStrike" noProof="0" dirty="0">
                          <a:latin typeface="Arial"/>
                        </a:rPr>
                        <a:t>Контролируемый слой АСПО поможет сохранить целостность трубопровода. Слой АСПО сохраняет температуру по всей длине трубопровода, что уменьшает возможность образования новых отложений. Также слой АСПО защищает трубы от коррозии.  Создание контролируемого слоя АСПО уменьшает затраты на эксплуатацию и минимизирует расходы очистку нефтепровода.</a:t>
                      </a:r>
                    </a:p>
                  </a:txBody>
                  <a:tcPr marL="102890" marR="102890" marT="51473" marB="51473"/>
                </a:tc>
                <a:extLst>
                  <a:ext uri="{0D108BD9-81ED-4DB2-BD59-A6C34878D82A}">
                    <a16:rowId xmlns:a16="http://schemas.microsoft.com/office/drawing/2014/main" xmlns="" val="3308605525"/>
                  </a:ext>
                </a:extLst>
              </a:tr>
            </a:tbl>
          </a:graphicData>
        </a:graphic>
      </p:graphicFrame>
      <p:sp>
        <p:nvSpPr>
          <p:cNvPr id="3" name="Rectangle 4">
            <a:extLst>
              <a:ext uri="{FF2B5EF4-FFF2-40B4-BE49-F238E27FC236}">
                <a16:creationId xmlns:a16="http://schemas.microsoft.com/office/drawing/2014/main" xmlns="" id="{239964E6-46B4-6E42-B795-F2EB67953E81}"/>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smtClean="0"/>
              <a:t>18</a:t>
            </a:r>
            <a:endParaRPr lang="ru-RU" altLang="ru-RU" sz="1200" dirty="0"/>
          </a:p>
        </p:txBody>
      </p:sp>
      <p:sp>
        <p:nvSpPr>
          <p:cNvPr id="14" name="Rectangle 2">
            <a:extLst>
              <a:ext uri="{FF2B5EF4-FFF2-40B4-BE49-F238E27FC236}">
                <a16:creationId xmlns:a16="http://schemas.microsoft.com/office/drawing/2014/main" xmlns="" id="{64CD0F63-947E-45BA-9428-9E2D8B18A6A8}"/>
              </a:ext>
            </a:extLst>
          </p:cNvPr>
          <p:cNvSpPr txBox="1">
            <a:spLocks noChangeArrowheads="1"/>
          </p:cNvSpPr>
          <p:nvPr/>
        </p:nvSpPr>
        <p:spPr bwMode="auto">
          <a:xfrm>
            <a:off x="3432970" y="52387"/>
            <a:ext cx="5040312"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ctr" anchorCtr="0" compatLnSpc="1">
            <a:prstTxWarp prst="textNoShape">
              <a:avLst/>
            </a:prstTxWarp>
          </a:bodyPr>
          <a:lstStyle>
            <a:lvl1pPr algn="ctr" defTabSz="771525" rtl="0" eaLnBrk="0" fontAlgn="base" hangingPunct="0">
              <a:spcBef>
                <a:spcPct val="0"/>
              </a:spcBef>
              <a:spcAft>
                <a:spcPct val="0"/>
              </a:spcAft>
              <a:defRPr sz="3700">
                <a:solidFill>
                  <a:schemeClr val="tx2"/>
                </a:solidFill>
                <a:latin typeface="+mj-lt"/>
                <a:ea typeface="+mj-ea"/>
                <a:cs typeface="+mj-cs"/>
              </a:defRPr>
            </a:lvl1pPr>
            <a:lvl2pPr algn="ctr" defTabSz="771525" rtl="0" eaLnBrk="0" fontAlgn="base" hangingPunct="0">
              <a:spcBef>
                <a:spcPct val="0"/>
              </a:spcBef>
              <a:spcAft>
                <a:spcPct val="0"/>
              </a:spcAft>
              <a:defRPr sz="3700">
                <a:solidFill>
                  <a:schemeClr val="tx2"/>
                </a:solidFill>
                <a:latin typeface="Arial" pitchFamily="34" charset="0"/>
              </a:defRPr>
            </a:lvl2pPr>
            <a:lvl3pPr algn="ctr" defTabSz="771525" rtl="0" eaLnBrk="0" fontAlgn="base" hangingPunct="0">
              <a:spcBef>
                <a:spcPct val="0"/>
              </a:spcBef>
              <a:spcAft>
                <a:spcPct val="0"/>
              </a:spcAft>
              <a:defRPr sz="3700">
                <a:solidFill>
                  <a:schemeClr val="tx2"/>
                </a:solidFill>
                <a:latin typeface="Arial" pitchFamily="34" charset="0"/>
              </a:defRPr>
            </a:lvl3pPr>
            <a:lvl4pPr algn="ctr" defTabSz="771525" rtl="0" eaLnBrk="0" fontAlgn="base" hangingPunct="0">
              <a:spcBef>
                <a:spcPct val="0"/>
              </a:spcBef>
              <a:spcAft>
                <a:spcPct val="0"/>
              </a:spcAft>
              <a:defRPr sz="3700">
                <a:solidFill>
                  <a:schemeClr val="tx2"/>
                </a:solidFill>
                <a:latin typeface="Arial" pitchFamily="34" charset="0"/>
              </a:defRPr>
            </a:lvl4pPr>
            <a:lvl5pPr algn="ctr" defTabSz="771525" rtl="0" eaLnBrk="0" fontAlgn="base" hangingPunct="0">
              <a:spcBef>
                <a:spcPct val="0"/>
              </a:spcBef>
              <a:spcAft>
                <a:spcPct val="0"/>
              </a:spcAft>
              <a:defRPr sz="3700">
                <a:solidFill>
                  <a:schemeClr val="tx2"/>
                </a:solidFill>
                <a:latin typeface="Arial" pitchFamily="34" charset="0"/>
              </a:defRPr>
            </a:lvl5pPr>
            <a:lvl6pPr marL="457200" algn="ctr" defTabSz="771525" rtl="0" fontAlgn="base">
              <a:spcBef>
                <a:spcPct val="0"/>
              </a:spcBef>
              <a:spcAft>
                <a:spcPct val="0"/>
              </a:spcAft>
              <a:defRPr sz="3700">
                <a:solidFill>
                  <a:schemeClr val="tx2"/>
                </a:solidFill>
                <a:latin typeface="Arial" pitchFamily="34" charset="0"/>
              </a:defRPr>
            </a:lvl6pPr>
            <a:lvl7pPr marL="914400" algn="ctr" defTabSz="771525" rtl="0" fontAlgn="base">
              <a:spcBef>
                <a:spcPct val="0"/>
              </a:spcBef>
              <a:spcAft>
                <a:spcPct val="0"/>
              </a:spcAft>
              <a:defRPr sz="3700">
                <a:solidFill>
                  <a:schemeClr val="tx2"/>
                </a:solidFill>
                <a:latin typeface="Arial" pitchFamily="34" charset="0"/>
              </a:defRPr>
            </a:lvl7pPr>
            <a:lvl8pPr marL="1371600" algn="ctr" defTabSz="771525" rtl="0" fontAlgn="base">
              <a:spcBef>
                <a:spcPct val="0"/>
              </a:spcBef>
              <a:spcAft>
                <a:spcPct val="0"/>
              </a:spcAft>
              <a:defRPr sz="3700">
                <a:solidFill>
                  <a:schemeClr val="tx2"/>
                </a:solidFill>
                <a:latin typeface="Arial" pitchFamily="34" charset="0"/>
              </a:defRPr>
            </a:lvl8pPr>
            <a:lvl9pPr marL="1828800" algn="ctr" defTabSz="771525" rtl="0" fontAlgn="base">
              <a:spcBef>
                <a:spcPct val="0"/>
              </a:spcBef>
              <a:spcAft>
                <a:spcPct val="0"/>
              </a:spcAft>
              <a:defRPr sz="3700">
                <a:solidFill>
                  <a:schemeClr val="tx2"/>
                </a:solidFill>
                <a:latin typeface="Arial" pitchFamily="34" charset="0"/>
              </a:defRPr>
            </a:lvl9pPr>
          </a:lstStyle>
          <a:p>
            <a:pPr marL="0" marR="0" lvl="0" indent="0" algn="l" defTabSz="771525" rtl="0" eaLnBrk="1" fontAlgn="base" latinLnBrk="0" hangingPunct="1">
              <a:lnSpc>
                <a:spcPct val="100000"/>
              </a:lnSpc>
              <a:spcBef>
                <a:spcPct val="0"/>
              </a:spcBef>
              <a:spcAft>
                <a:spcPct val="0"/>
              </a:spcAft>
              <a:buClrTx/>
              <a:buSzTx/>
              <a:buFontTx/>
              <a:buNone/>
              <a:tabLst/>
              <a:defRPr/>
            </a:pP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РАЗРАБОТКА КОНЦЕПЦИИ ОЧИСТКИ </a:t>
            </a:r>
            <a:b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b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МАГИСТРАЛЬНОГО НЕФТЕПРОВОДА </a:t>
            </a:r>
            <a:b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b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С УЧАСТКАМИ РАЗНОГО ДИАМЕТРА</a:t>
            </a: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CustomShape 2">
            <a:extLst>
              <a:ext uri="{FF2B5EF4-FFF2-40B4-BE49-F238E27FC236}">
                <a16:creationId xmlns:a16="http://schemas.microsoft.com/office/drawing/2014/main" xmlns="" id="{CA44CB3A-C300-49D2-84B1-02A811936C7D}"/>
              </a:ext>
            </a:extLst>
          </p:cNvPr>
          <p:cNvSpPr/>
          <p:nvPr/>
        </p:nvSpPr>
        <p:spPr>
          <a:xfrm>
            <a:off x="1322388" y="658813"/>
            <a:ext cx="5915025" cy="436562"/>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4819" tIns="32409" rIns="64819" bIns="32409">
            <a:normAutofit fontScale="94000"/>
          </a:bodyPr>
          <a:lstStyle/>
          <a:p>
            <a:pPr marL="242238" indent="-240809" algn="ctr" defTabSz="1028974" eaLnBrk="1" fontAlgn="auto" hangingPunct="1">
              <a:lnSpc>
                <a:spcPct val="80000"/>
              </a:lnSpc>
              <a:spcBef>
                <a:spcPts val="590"/>
              </a:spcBef>
              <a:spcAft>
                <a:spcPts val="0"/>
              </a:spcAft>
              <a:defRPr/>
            </a:pPr>
            <a:r>
              <a:rPr lang="ru-RU" sz="2026" b="1" spc="-1" dirty="0">
                <a:solidFill>
                  <a:srgbClr val="80BF44"/>
                </a:solidFill>
                <a:latin typeface="Calibri"/>
              </a:rPr>
              <a:t>Анализ статей</a:t>
            </a:r>
            <a:endParaRPr lang="en-US" sz="2026" spc="-1" dirty="0">
              <a:solidFill>
                <a:srgbClr val="FFFFFF"/>
              </a:solidFill>
            </a:endParaRPr>
          </a:p>
        </p:txBody>
      </p:sp>
      <p:cxnSp>
        <p:nvCxnSpPr>
          <p:cNvPr id="33797" name="Line 4">
            <a:extLst>
              <a:ext uri="{FF2B5EF4-FFF2-40B4-BE49-F238E27FC236}">
                <a16:creationId xmlns:a16="http://schemas.microsoft.com/office/drawing/2014/main" xmlns="" id="{AA9A58F8-0A97-4961-AD25-530CDF0C92FF}"/>
              </a:ext>
            </a:extLst>
          </p:cNvPr>
          <p:cNvCxnSpPr>
            <a:cxnSpLocks noChangeShapeType="1"/>
          </p:cNvCxnSpPr>
          <p:nvPr/>
        </p:nvCxnSpPr>
        <p:spPr bwMode="auto">
          <a:xfrm>
            <a:off x="1241425" y="649288"/>
            <a:ext cx="5995988" cy="1587"/>
          </a:xfrm>
          <a:prstGeom prst="straightConnector1">
            <a:avLst/>
          </a:prstGeom>
          <a:noFill/>
          <a:ln w="28440">
            <a:solidFill>
              <a:srgbClr val="808080"/>
            </a:solidFill>
            <a:miter lim="800000"/>
            <a:headEnd/>
            <a:tailEnd/>
          </a:ln>
          <a:extLst>
            <a:ext uri="{909E8E84-426E-40DD-AFC4-6F175D3DCCD1}">
              <a14:hiddenFill xmlns:a14="http://schemas.microsoft.com/office/drawing/2010/main">
                <a:noFill/>
              </a14:hiddenFill>
            </a:ext>
          </a:extLst>
        </p:spPr>
      </p:cxnSp>
      <p:pic>
        <p:nvPicPr>
          <p:cNvPr id="33798" name="Picture 6">
            <a:extLst>
              <a:ext uri="{FF2B5EF4-FFF2-40B4-BE49-F238E27FC236}">
                <a16:creationId xmlns:a16="http://schemas.microsoft.com/office/drawing/2014/main" xmlns="" id="{5DF4961B-D945-4BEA-A74D-161321C668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0313" y="4438650"/>
            <a:ext cx="163195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 name="CustomShape 5">
            <a:extLst>
              <a:ext uri="{FF2B5EF4-FFF2-40B4-BE49-F238E27FC236}">
                <a16:creationId xmlns:a16="http://schemas.microsoft.com/office/drawing/2014/main" xmlns="" id="{F9E343D9-5EB2-4933-B229-C46B0EEBCC55}"/>
              </a:ext>
            </a:extLst>
          </p:cNvPr>
          <p:cNvSpPr/>
          <p:nvPr/>
        </p:nvSpPr>
        <p:spPr>
          <a:xfrm>
            <a:off x="1322388" y="954088"/>
            <a:ext cx="6078537" cy="3482975"/>
          </a:xfrm>
          <a:prstGeom prst="rect">
            <a:avLst/>
          </a:prstGeom>
          <a:noFill/>
          <a:ln>
            <a:noFill/>
          </a:ln>
        </p:spPr>
        <p:style>
          <a:lnRef idx="0">
            <a:scrgbClr r="0" g="0" b="0"/>
          </a:lnRef>
          <a:fillRef idx="0">
            <a:scrgbClr r="0" g="0" b="0"/>
          </a:fillRef>
          <a:effectRef idx="0">
            <a:scrgbClr r="0" g="0" b="0"/>
          </a:effectRef>
          <a:fontRef idx="minor"/>
        </p:style>
        <p:txBody>
          <a:bodyPr lIns="64819" tIns="32409" rIns="64819" bIns="32409">
            <a:normAutofit/>
          </a:bodyPr>
          <a:lstStyle/>
          <a:p>
            <a:pPr defTabSz="1028974" eaLnBrk="1" fontAlgn="auto" hangingPunct="1">
              <a:spcBef>
                <a:spcPts val="673"/>
              </a:spcBef>
              <a:spcAft>
                <a:spcPts val="0"/>
              </a:spcAft>
              <a:defRPr/>
            </a:pPr>
            <a:endParaRPr lang="en-US" sz="1238" spc="-1">
              <a:solidFill>
                <a:srgbClr val="FFFFFF"/>
              </a:solidFill>
            </a:endParaRPr>
          </a:p>
          <a:p>
            <a:pPr defTabSz="1028974" eaLnBrk="1" fontAlgn="auto" hangingPunct="1">
              <a:spcBef>
                <a:spcPts val="0"/>
              </a:spcBef>
              <a:spcAft>
                <a:spcPts val="0"/>
              </a:spcAft>
              <a:defRPr/>
            </a:pPr>
            <a:endParaRPr lang="en-US" sz="1238" spc="-1">
              <a:solidFill>
                <a:srgbClr val="FFFFFF"/>
              </a:solidFill>
            </a:endParaRPr>
          </a:p>
        </p:txBody>
      </p:sp>
      <p:grpSp>
        <p:nvGrpSpPr>
          <p:cNvPr id="33800" name="Group 6">
            <a:extLst>
              <a:ext uri="{FF2B5EF4-FFF2-40B4-BE49-F238E27FC236}">
                <a16:creationId xmlns:a16="http://schemas.microsoft.com/office/drawing/2014/main" xmlns="" id="{D704B33F-A585-44FE-AF51-3AD0A7BBB11C}"/>
              </a:ext>
            </a:extLst>
          </p:cNvPr>
          <p:cNvGrpSpPr>
            <a:grpSpLocks/>
          </p:cNvGrpSpPr>
          <p:nvPr/>
        </p:nvGrpSpPr>
        <p:grpSpPr bwMode="auto">
          <a:xfrm>
            <a:off x="1230313" y="188913"/>
            <a:ext cx="1457325" cy="357187"/>
            <a:chOff x="133200" y="168120"/>
            <a:chExt cx="1295640" cy="317520"/>
          </a:xfrm>
        </p:grpSpPr>
        <p:sp>
          <p:nvSpPr>
            <p:cNvPr id="137" name="CustomShape 7">
              <a:extLst>
                <a:ext uri="{FF2B5EF4-FFF2-40B4-BE49-F238E27FC236}">
                  <a16:creationId xmlns:a16="http://schemas.microsoft.com/office/drawing/2014/main" xmlns="" id="{C7449005-1A65-4341-9832-E1EB5FB8D016}"/>
                </a:ext>
              </a:extLst>
            </p:cNvPr>
            <p:cNvSpPr/>
            <p:nvPr/>
          </p:nvSpPr>
          <p:spPr>
            <a:xfrm>
              <a:off x="486043" y="183643"/>
              <a:ext cx="942797" cy="301997"/>
            </a:xfrm>
            <a:custGeom>
              <a:avLst/>
              <a:gdLst/>
              <a:ahLst/>
              <a:cxnLst/>
              <a:rect l="l" t="t"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D0D0D"/>
            </a:solidFill>
            <a:ln>
              <a:noFill/>
            </a:ln>
          </p:spPr>
          <p:style>
            <a:lnRef idx="0">
              <a:scrgbClr r="0" g="0" b="0"/>
            </a:lnRef>
            <a:fillRef idx="0">
              <a:scrgbClr r="0" g="0" b="0"/>
            </a:fillRef>
            <a:effectRef idx="0">
              <a:scrgbClr r="0" g="0" b="0"/>
            </a:effectRef>
            <a:fontRef idx="minor"/>
          </p:style>
        </p:sp>
        <p:grpSp>
          <p:nvGrpSpPr>
            <p:cNvPr id="33820" name="Group 8">
              <a:extLst>
                <a:ext uri="{FF2B5EF4-FFF2-40B4-BE49-F238E27FC236}">
                  <a16:creationId xmlns:a16="http://schemas.microsoft.com/office/drawing/2014/main" xmlns="" id="{012213CE-9AD4-4CB4-9645-358B1CE557A2}"/>
                </a:ext>
              </a:extLst>
            </p:cNvPr>
            <p:cNvGrpSpPr>
              <a:grpSpLocks/>
            </p:cNvGrpSpPr>
            <p:nvPr/>
          </p:nvGrpSpPr>
          <p:grpSpPr bwMode="auto">
            <a:xfrm>
              <a:off x="133200" y="168120"/>
              <a:ext cx="299880" cy="316800"/>
              <a:chOff x="133200" y="168120"/>
              <a:chExt cx="299880" cy="316800"/>
            </a:xfrm>
          </p:grpSpPr>
          <p:sp>
            <p:nvSpPr>
              <p:cNvPr id="139" name="CustomShape 9">
                <a:extLst>
                  <a:ext uri="{FF2B5EF4-FFF2-40B4-BE49-F238E27FC236}">
                    <a16:creationId xmlns:a16="http://schemas.microsoft.com/office/drawing/2014/main" xmlns="" id="{AC2A497F-0F91-47F8-BFCC-745DC5AD2D3D}"/>
                  </a:ext>
                </a:extLst>
              </p:cNvPr>
              <p:cNvSpPr/>
              <p:nvPr/>
            </p:nvSpPr>
            <p:spPr>
              <a:xfrm>
                <a:off x="133200" y="279605"/>
                <a:ext cx="299211" cy="204625"/>
              </a:xfrm>
              <a:custGeom>
                <a:avLst/>
                <a:gdLst/>
                <a:ahLst/>
                <a:cxnLst/>
                <a:rect l="l" t="t"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D0D0D"/>
              </a:solidFill>
              <a:ln>
                <a:noFill/>
              </a:ln>
            </p:spPr>
            <p:style>
              <a:lnRef idx="0">
                <a:scrgbClr r="0" g="0" b="0"/>
              </a:lnRef>
              <a:fillRef idx="0">
                <a:scrgbClr r="0" g="0" b="0"/>
              </a:fillRef>
              <a:effectRef idx="0">
                <a:scrgbClr r="0" g="0" b="0"/>
              </a:effectRef>
              <a:fontRef idx="minor"/>
            </p:style>
          </p:sp>
          <p:sp>
            <p:nvSpPr>
              <p:cNvPr id="140" name="CustomShape 10">
                <a:extLst>
                  <a:ext uri="{FF2B5EF4-FFF2-40B4-BE49-F238E27FC236}">
                    <a16:creationId xmlns:a16="http://schemas.microsoft.com/office/drawing/2014/main" xmlns="" id="{AD1FE2F5-EED3-4F5E-9804-575D4A4D2FB8}"/>
                  </a:ext>
                </a:extLst>
              </p:cNvPr>
              <p:cNvSpPr/>
              <p:nvPr/>
            </p:nvSpPr>
            <p:spPr>
              <a:xfrm>
                <a:off x="133200" y="168120"/>
                <a:ext cx="297799" cy="204624"/>
              </a:xfrm>
              <a:custGeom>
                <a:avLst/>
                <a:gdLst/>
                <a:ahLst/>
                <a:cxnLst/>
                <a:rect l="l" t="t"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p:spPr>
            <p:style>
              <a:lnRef idx="0">
                <a:scrgbClr r="0" g="0" b="0"/>
              </a:lnRef>
              <a:fillRef idx="0">
                <a:scrgbClr r="0" g="0" b="0"/>
              </a:fillRef>
              <a:effectRef idx="0">
                <a:scrgbClr r="0" g="0" b="0"/>
              </a:effectRef>
              <a:fontRef idx="minor"/>
            </p:style>
          </p:sp>
        </p:grpSp>
      </p:grpSp>
      <p:graphicFrame>
        <p:nvGraphicFramePr>
          <p:cNvPr id="4" name="Таблица 4">
            <a:extLst>
              <a:ext uri="{FF2B5EF4-FFF2-40B4-BE49-F238E27FC236}">
                <a16:creationId xmlns:a16="http://schemas.microsoft.com/office/drawing/2014/main" xmlns="" id="{938B6A3C-6C8D-4B57-85DF-070B7450A162}"/>
              </a:ext>
            </a:extLst>
          </p:cNvPr>
          <p:cNvGraphicFramePr>
            <a:graphicFrameLocks noGrp="1"/>
          </p:cNvGraphicFramePr>
          <p:nvPr>
            <p:extLst>
              <p:ext uri="{D42A27DB-BD31-4B8C-83A1-F6EECF244321}">
                <p14:modId xmlns:p14="http://schemas.microsoft.com/office/powerpoint/2010/main" val="585537673"/>
              </p:ext>
            </p:extLst>
          </p:nvPr>
        </p:nvGraphicFramePr>
        <p:xfrm>
          <a:off x="1208088" y="923925"/>
          <a:ext cx="6256337" cy="3572607"/>
        </p:xfrm>
        <a:graphic>
          <a:graphicData uri="http://schemas.openxmlformats.org/drawingml/2006/table">
            <a:tbl>
              <a:tblPr firstRow="1" bandRow="1">
                <a:tableStyleId>{F5AB1C69-6EDB-4FF4-983F-18BD219EF322}</a:tableStyleId>
              </a:tblPr>
              <a:tblGrid>
                <a:gridCol w="1221251">
                  <a:extLst>
                    <a:ext uri="{9D8B030D-6E8A-4147-A177-3AD203B41FA5}">
                      <a16:colId xmlns:a16="http://schemas.microsoft.com/office/drawing/2014/main" xmlns="" val="3635032195"/>
                    </a:ext>
                  </a:extLst>
                </a:gridCol>
                <a:gridCol w="1673239">
                  <a:extLst>
                    <a:ext uri="{9D8B030D-6E8A-4147-A177-3AD203B41FA5}">
                      <a16:colId xmlns:a16="http://schemas.microsoft.com/office/drawing/2014/main" xmlns="" val="486618604"/>
                    </a:ext>
                  </a:extLst>
                </a:gridCol>
                <a:gridCol w="1749366">
                  <a:extLst>
                    <a:ext uri="{9D8B030D-6E8A-4147-A177-3AD203B41FA5}">
                      <a16:colId xmlns:a16="http://schemas.microsoft.com/office/drawing/2014/main" xmlns="" val="1767502116"/>
                    </a:ext>
                  </a:extLst>
                </a:gridCol>
                <a:gridCol w="1612481">
                  <a:extLst>
                    <a:ext uri="{9D8B030D-6E8A-4147-A177-3AD203B41FA5}">
                      <a16:colId xmlns:a16="http://schemas.microsoft.com/office/drawing/2014/main" xmlns="" val="4133354456"/>
                    </a:ext>
                  </a:extLst>
                </a:gridCol>
              </a:tblGrid>
              <a:tr h="396201">
                <a:tc>
                  <a:txBody>
                    <a:bodyPr/>
                    <a:lstStyle/>
                    <a:p>
                      <a:r>
                        <a:rPr lang="ru-RU" sz="1100" dirty="0"/>
                        <a:t>Автор</a:t>
                      </a:r>
                    </a:p>
                  </a:txBody>
                  <a:tcPr marL="102890" marR="102890" marT="51464" marB="51464"/>
                </a:tc>
                <a:tc>
                  <a:txBody>
                    <a:bodyPr/>
                    <a:lstStyle/>
                    <a:p>
                      <a:r>
                        <a:rPr lang="ru-RU" sz="1100" dirty="0"/>
                        <a:t>Название</a:t>
                      </a:r>
                    </a:p>
                  </a:txBody>
                  <a:tcPr marL="102890" marR="102890" marT="51464" marB="51464"/>
                </a:tc>
                <a:tc>
                  <a:txBody>
                    <a:bodyPr/>
                    <a:lstStyle/>
                    <a:p>
                      <a:r>
                        <a:rPr lang="ru-RU" sz="1100" dirty="0"/>
                        <a:t>Содержание</a:t>
                      </a:r>
                    </a:p>
                  </a:txBody>
                  <a:tcPr marL="102890" marR="102890" marT="51464" marB="51464"/>
                </a:tc>
                <a:tc>
                  <a:txBody>
                    <a:bodyPr/>
                    <a:lstStyle/>
                    <a:p>
                      <a:r>
                        <a:rPr lang="ru-RU" sz="1100" dirty="0"/>
                        <a:t>Полезность для проекта</a:t>
                      </a:r>
                    </a:p>
                  </a:txBody>
                  <a:tcPr marL="102890" marR="102890" marT="51464" marB="51464"/>
                </a:tc>
                <a:extLst>
                  <a:ext uri="{0D108BD9-81ED-4DB2-BD59-A6C34878D82A}">
                    <a16:rowId xmlns:a16="http://schemas.microsoft.com/office/drawing/2014/main" xmlns="" val="702787379"/>
                  </a:ext>
                </a:extLst>
              </a:tr>
              <a:tr h="3134399">
                <a:tc>
                  <a:txBody>
                    <a:bodyPr/>
                    <a:lstStyle/>
                    <a:p>
                      <a:pPr lvl="0">
                        <a:buNone/>
                      </a:pPr>
                      <a:r>
                        <a:rPr lang="ru-RU" sz="900" b="1" dirty="0" err="1"/>
                        <a:t>Е.И.Грушова</a:t>
                      </a:r>
                      <a:r>
                        <a:rPr lang="en-US" sz="900" dirty="0"/>
                        <a:t>, </a:t>
                      </a:r>
                      <a:r>
                        <a:rPr lang="ru-RU" sz="900" dirty="0"/>
                        <a:t>доцент</a:t>
                      </a:r>
                    </a:p>
                    <a:p>
                      <a:pPr lvl="0">
                        <a:buNone/>
                      </a:pPr>
                      <a:r>
                        <a:rPr lang="ru-RU" sz="900" b="1" dirty="0" err="1"/>
                        <a:t>М.В.Рафальская</a:t>
                      </a:r>
                      <a:r>
                        <a:rPr lang="ru-RU" sz="900" dirty="0"/>
                        <a:t>, студент</a:t>
                      </a:r>
                    </a:p>
                    <a:p>
                      <a:pPr lvl="0">
                        <a:buNone/>
                      </a:pPr>
                      <a:r>
                        <a:rPr lang="ru-RU" sz="900" b="1" dirty="0" err="1"/>
                        <a:t>А.И.Юсевич</a:t>
                      </a:r>
                      <a:r>
                        <a:rPr lang="ru-RU" sz="900" dirty="0"/>
                        <a:t>, доцент БГТУ</a:t>
                      </a:r>
                    </a:p>
                    <a:p>
                      <a:pPr lvl="0">
                        <a:buNone/>
                      </a:pPr>
                      <a:endParaRPr lang="ru-RU" sz="900" dirty="0"/>
                    </a:p>
                    <a:p>
                      <a:pPr lvl="0">
                        <a:buNone/>
                      </a:pPr>
                      <a:endParaRPr lang="ru-RU" sz="900" dirty="0"/>
                    </a:p>
                  </a:txBody>
                  <a:tcPr marL="102890" marR="102890" marT="51464" marB="51464"/>
                </a:tc>
                <a:tc>
                  <a:txBody>
                    <a:bodyPr/>
                    <a:lstStyle/>
                    <a:p>
                      <a:pPr lvl="0">
                        <a:buNone/>
                      </a:pPr>
                      <a:r>
                        <a:rPr lang="ru-RU" sz="1000" dirty="0"/>
                        <a:t>Утилизация  АСПО: Анализ состояния проблемы</a:t>
                      </a:r>
                    </a:p>
                    <a:p>
                      <a:pPr lvl="0">
                        <a:buNone/>
                      </a:pPr>
                      <a:r>
                        <a:rPr lang="ru-RU" sz="1000" dirty="0"/>
                        <a:t>Труды БГТУ. Серия 2: Химические технологии, биотехнология, геоэкология 2009</a:t>
                      </a:r>
                    </a:p>
                    <a:p>
                      <a:pPr lvl="0">
                        <a:buNone/>
                      </a:pPr>
                      <a:r>
                        <a:rPr lang="en-US" sz="1000" dirty="0"/>
                        <a:t>URL:</a:t>
                      </a:r>
                    </a:p>
                    <a:p>
                      <a:pPr lvl="0">
                        <a:buNone/>
                      </a:pPr>
                      <a:r>
                        <a:rPr lang="en-US" sz="1000" dirty="0">
                          <a:hlinkClick r:id="rId3"/>
                        </a:rPr>
                        <a:t>https://cyberleninka.ru/article/n/utilizatsiya-asfalto-smolisto-parafinovyh-otlozheniy-analiz-sostoyaniya-problemy-1</a:t>
                      </a:r>
                      <a:endParaRPr lang="en-US" sz="1000" dirty="0"/>
                    </a:p>
                  </a:txBody>
                  <a:tcPr marL="102890" marR="102890" marT="51464" marB="51464"/>
                </a:tc>
                <a:tc>
                  <a:txBody>
                    <a:bodyPr/>
                    <a:lstStyle/>
                    <a:p>
                      <a:pPr lvl="0">
                        <a:buNone/>
                      </a:pPr>
                      <a:r>
                        <a:rPr lang="ru-RU" sz="1000" dirty="0"/>
                        <a:t>Целью данной работы является оценка эффективности выделения из АСПО парафиновой массы с помощью растворителей.</a:t>
                      </a:r>
                    </a:p>
                  </a:txBody>
                  <a:tcPr marL="102890" marR="102890" marT="51464" marB="51464"/>
                </a:tc>
                <a:tc>
                  <a:txBody>
                    <a:bodyPr/>
                    <a:lstStyle/>
                    <a:p>
                      <a:pPr lvl="0">
                        <a:buNone/>
                      </a:pPr>
                      <a:r>
                        <a:rPr lang="ru-RU" sz="1000" b="0" i="0" u="none" strike="noStrike" noProof="0" dirty="0">
                          <a:latin typeface="+mn-lt"/>
                        </a:rPr>
                        <a:t>Присутствие в N-</a:t>
                      </a:r>
                      <a:r>
                        <a:rPr lang="ru-RU" sz="1000" b="0" i="0" u="none" strike="noStrike" noProof="0" dirty="0" err="1">
                          <a:latin typeface="+mn-lt"/>
                        </a:rPr>
                        <a:t>метилпирролидоне</a:t>
                      </a:r>
                      <a:r>
                        <a:rPr lang="ru-RU" sz="1000" b="0" i="0" u="none" strike="noStrike" noProof="0" dirty="0">
                          <a:latin typeface="+mn-lt"/>
                        </a:rPr>
                        <a:t> изопропилового спирта или капролактама улучшает селективность разделения. Добавление некоторых веществ в нефть поможет лучше выделять асфальтосмолопарафины из неё, что в конечном итоге повлияет на возможность их накопления, уменьшив число отложений.</a:t>
                      </a:r>
                      <a:endParaRPr lang="ru-RU" sz="1000" b="0" i="0" u="none" strike="noStrike" noProof="0" dirty="0">
                        <a:latin typeface="Arial"/>
                      </a:endParaRPr>
                    </a:p>
                  </a:txBody>
                  <a:tcPr marL="102890" marR="102890" marT="51464" marB="51464"/>
                </a:tc>
                <a:extLst>
                  <a:ext uri="{0D108BD9-81ED-4DB2-BD59-A6C34878D82A}">
                    <a16:rowId xmlns:a16="http://schemas.microsoft.com/office/drawing/2014/main" xmlns="" val="3308605525"/>
                  </a:ext>
                </a:extLst>
              </a:tr>
            </a:tbl>
          </a:graphicData>
        </a:graphic>
      </p:graphicFrame>
      <p:sp>
        <p:nvSpPr>
          <p:cNvPr id="3" name="Rectangle 4">
            <a:extLst>
              <a:ext uri="{FF2B5EF4-FFF2-40B4-BE49-F238E27FC236}">
                <a16:creationId xmlns:a16="http://schemas.microsoft.com/office/drawing/2014/main" xmlns="" id="{3A1A4F13-FCC4-C448-94D3-9F710B170F16}"/>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smtClean="0"/>
              <a:t>19</a:t>
            </a:r>
            <a:endParaRPr lang="ru-RU" altLang="ru-RU" sz="1200" dirty="0"/>
          </a:p>
        </p:txBody>
      </p:sp>
      <p:sp>
        <p:nvSpPr>
          <p:cNvPr id="14" name="Rectangle 2">
            <a:extLst>
              <a:ext uri="{FF2B5EF4-FFF2-40B4-BE49-F238E27FC236}">
                <a16:creationId xmlns:a16="http://schemas.microsoft.com/office/drawing/2014/main" xmlns="" id="{D4DD1451-68ED-4114-AB38-BBF87BF248C7}"/>
              </a:ext>
            </a:extLst>
          </p:cNvPr>
          <p:cNvSpPr txBox="1">
            <a:spLocks noChangeArrowheads="1"/>
          </p:cNvSpPr>
          <p:nvPr/>
        </p:nvSpPr>
        <p:spPr bwMode="auto">
          <a:xfrm>
            <a:off x="3432970" y="52387"/>
            <a:ext cx="5040312"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ctr" anchorCtr="0" compatLnSpc="1">
            <a:prstTxWarp prst="textNoShape">
              <a:avLst/>
            </a:prstTxWarp>
          </a:bodyPr>
          <a:lstStyle>
            <a:lvl1pPr algn="ctr" defTabSz="771525" rtl="0" eaLnBrk="0" fontAlgn="base" hangingPunct="0">
              <a:spcBef>
                <a:spcPct val="0"/>
              </a:spcBef>
              <a:spcAft>
                <a:spcPct val="0"/>
              </a:spcAft>
              <a:defRPr sz="3700">
                <a:solidFill>
                  <a:schemeClr val="tx2"/>
                </a:solidFill>
                <a:latin typeface="+mj-lt"/>
                <a:ea typeface="+mj-ea"/>
                <a:cs typeface="+mj-cs"/>
              </a:defRPr>
            </a:lvl1pPr>
            <a:lvl2pPr algn="ctr" defTabSz="771525" rtl="0" eaLnBrk="0" fontAlgn="base" hangingPunct="0">
              <a:spcBef>
                <a:spcPct val="0"/>
              </a:spcBef>
              <a:spcAft>
                <a:spcPct val="0"/>
              </a:spcAft>
              <a:defRPr sz="3700">
                <a:solidFill>
                  <a:schemeClr val="tx2"/>
                </a:solidFill>
                <a:latin typeface="Arial" pitchFamily="34" charset="0"/>
              </a:defRPr>
            </a:lvl2pPr>
            <a:lvl3pPr algn="ctr" defTabSz="771525" rtl="0" eaLnBrk="0" fontAlgn="base" hangingPunct="0">
              <a:spcBef>
                <a:spcPct val="0"/>
              </a:spcBef>
              <a:spcAft>
                <a:spcPct val="0"/>
              </a:spcAft>
              <a:defRPr sz="3700">
                <a:solidFill>
                  <a:schemeClr val="tx2"/>
                </a:solidFill>
                <a:latin typeface="Arial" pitchFamily="34" charset="0"/>
              </a:defRPr>
            </a:lvl3pPr>
            <a:lvl4pPr algn="ctr" defTabSz="771525" rtl="0" eaLnBrk="0" fontAlgn="base" hangingPunct="0">
              <a:spcBef>
                <a:spcPct val="0"/>
              </a:spcBef>
              <a:spcAft>
                <a:spcPct val="0"/>
              </a:spcAft>
              <a:defRPr sz="3700">
                <a:solidFill>
                  <a:schemeClr val="tx2"/>
                </a:solidFill>
                <a:latin typeface="Arial" pitchFamily="34" charset="0"/>
              </a:defRPr>
            </a:lvl4pPr>
            <a:lvl5pPr algn="ctr" defTabSz="771525" rtl="0" eaLnBrk="0" fontAlgn="base" hangingPunct="0">
              <a:spcBef>
                <a:spcPct val="0"/>
              </a:spcBef>
              <a:spcAft>
                <a:spcPct val="0"/>
              </a:spcAft>
              <a:defRPr sz="3700">
                <a:solidFill>
                  <a:schemeClr val="tx2"/>
                </a:solidFill>
                <a:latin typeface="Arial" pitchFamily="34" charset="0"/>
              </a:defRPr>
            </a:lvl5pPr>
            <a:lvl6pPr marL="457200" algn="ctr" defTabSz="771525" rtl="0" fontAlgn="base">
              <a:spcBef>
                <a:spcPct val="0"/>
              </a:spcBef>
              <a:spcAft>
                <a:spcPct val="0"/>
              </a:spcAft>
              <a:defRPr sz="3700">
                <a:solidFill>
                  <a:schemeClr val="tx2"/>
                </a:solidFill>
                <a:latin typeface="Arial" pitchFamily="34" charset="0"/>
              </a:defRPr>
            </a:lvl6pPr>
            <a:lvl7pPr marL="914400" algn="ctr" defTabSz="771525" rtl="0" fontAlgn="base">
              <a:spcBef>
                <a:spcPct val="0"/>
              </a:spcBef>
              <a:spcAft>
                <a:spcPct val="0"/>
              </a:spcAft>
              <a:defRPr sz="3700">
                <a:solidFill>
                  <a:schemeClr val="tx2"/>
                </a:solidFill>
                <a:latin typeface="Arial" pitchFamily="34" charset="0"/>
              </a:defRPr>
            </a:lvl7pPr>
            <a:lvl8pPr marL="1371600" algn="ctr" defTabSz="771525" rtl="0" fontAlgn="base">
              <a:spcBef>
                <a:spcPct val="0"/>
              </a:spcBef>
              <a:spcAft>
                <a:spcPct val="0"/>
              </a:spcAft>
              <a:defRPr sz="3700">
                <a:solidFill>
                  <a:schemeClr val="tx2"/>
                </a:solidFill>
                <a:latin typeface="Arial" pitchFamily="34" charset="0"/>
              </a:defRPr>
            </a:lvl8pPr>
            <a:lvl9pPr marL="1828800" algn="ctr" defTabSz="771525" rtl="0" fontAlgn="base">
              <a:spcBef>
                <a:spcPct val="0"/>
              </a:spcBef>
              <a:spcAft>
                <a:spcPct val="0"/>
              </a:spcAft>
              <a:defRPr sz="3700">
                <a:solidFill>
                  <a:schemeClr val="tx2"/>
                </a:solidFill>
                <a:latin typeface="Arial" pitchFamily="34" charset="0"/>
              </a:defRPr>
            </a:lvl9pPr>
          </a:lstStyle>
          <a:p>
            <a:pPr marL="0" marR="0" lvl="0" indent="0" algn="l" defTabSz="771525" rtl="0" eaLnBrk="1" fontAlgn="base" latinLnBrk="0" hangingPunct="1">
              <a:lnSpc>
                <a:spcPct val="100000"/>
              </a:lnSpc>
              <a:spcBef>
                <a:spcPct val="0"/>
              </a:spcBef>
              <a:spcAft>
                <a:spcPct val="0"/>
              </a:spcAft>
              <a:buClrTx/>
              <a:buSzTx/>
              <a:buFontTx/>
              <a:buNone/>
              <a:tabLst/>
              <a:defRPr/>
            </a:pP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РАЗРАБОТКА КОНЦЕПЦИИ ОЧИСТКИ </a:t>
            </a:r>
            <a:b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b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МАГИСТРАЛЬНОГО НЕФТЕПРОВОДА </a:t>
            </a:r>
            <a:b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b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С УЧАСТКАМИ РАЗНОГО ДИАМЕТРА</a:t>
            </a: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CustomShape 2">
            <a:extLst>
              <a:ext uri="{FF2B5EF4-FFF2-40B4-BE49-F238E27FC236}">
                <a16:creationId xmlns:a16="http://schemas.microsoft.com/office/drawing/2014/main" xmlns="" id="{337BC746-EB2C-4D5C-8C95-BA10B3CC2520}"/>
              </a:ext>
            </a:extLst>
          </p:cNvPr>
          <p:cNvSpPr/>
          <p:nvPr/>
        </p:nvSpPr>
        <p:spPr>
          <a:xfrm>
            <a:off x="1322388" y="658813"/>
            <a:ext cx="5915025" cy="436562"/>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4819" tIns="32409" rIns="64819" bIns="32409">
            <a:normAutofit fontScale="94000"/>
          </a:bodyPr>
          <a:lstStyle/>
          <a:p>
            <a:pPr marL="242238" indent="-240809" algn="ctr" defTabSz="1028974" eaLnBrk="1" fontAlgn="auto" hangingPunct="1">
              <a:lnSpc>
                <a:spcPct val="80000"/>
              </a:lnSpc>
              <a:spcBef>
                <a:spcPts val="590"/>
              </a:spcBef>
              <a:spcAft>
                <a:spcPts val="0"/>
              </a:spcAft>
              <a:defRPr/>
            </a:pPr>
            <a:r>
              <a:rPr lang="ru-RU" sz="2026" b="1" spc="-1" dirty="0">
                <a:solidFill>
                  <a:srgbClr val="80BF44"/>
                </a:solidFill>
                <a:latin typeface="Calibri"/>
              </a:rPr>
              <a:t>Анализ статей</a:t>
            </a:r>
            <a:endParaRPr lang="en-US" sz="2026" spc="-1" dirty="0">
              <a:solidFill>
                <a:srgbClr val="FFFFFF"/>
              </a:solidFill>
            </a:endParaRPr>
          </a:p>
        </p:txBody>
      </p:sp>
      <p:cxnSp>
        <p:nvCxnSpPr>
          <p:cNvPr id="34821" name="Line 4">
            <a:extLst>
              <a:ext uri="{FF2B5EF4-FFF2-40B4-BE49-F238E27FC236}">
                <a16:creationId xmlns:a16="http://schemas.microsoft.com/office/drawing/2014/main" xmlns="" id="{32FEA87C-A113-436F-98A4-D29F14A8F22E}"/>
              </a:ext>
            </a:extLst>
          </p:cNvPr>
          <p:cNvCxnSpPr>
            <a:cxnSpLocks noChangeShapeType="1"/>
          </p:cNvCxnSpPr>
          <p:nvPr/>
        </p:nvCxnSpPr>
        <p:spPr bwMode="auto">
          <a:xfrm>
            <a:off x="1241425" y="649288"/>
            <a:ext cx="5995988" cy="1587"/>
          </a:xfrm>
          <a:prstGeom prst="straightConnector1">
            <a:avLst/>
          </a:prstGeom>
          <a:noFill/>
          <a:ln w="28440">
            <a:solidFill>
              <a:srgbClr val="808080"/>
            </a:solidFill>
            <a:miter lim="800000"/>
            <a:headEnd/>
            <a:tailEnd/>
          </a:ln>
          <a:extLst>
            <a:ext uri="{909E8E84-426E-40DD-AFC4-6F175D3DCCD1}">
              <a14:hiddenFill xmlns:a14="http://schemas.microsoft.com/office/drawing/2010/main">
                <a:noFill/>
              </a14:hiddenFill>
            </a:ext>
          </a:extLst>
        </p:spPr>
      </p:cxnSp>
      <p:pic>
        <p:nvPicPr>
          <p:cNvPr id="34822" name="Picture 6">
            <a:extLst>
              <a:ext uri="{FF2B5EF4-FFF2-40B4-BE49-F238E27FC236}">
                <a16:creationId xmlns:a16="http://schemas.microsoft.com/office/drawing/2014/main" xmlns="" id="{CEF05F15-FABA-472D-86D2-DE0C4952D6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0313" y="4438650"/>
            <a:ext cx="163195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 name="CustomShape 5">
            <a:extLst>
              <a:ext uri="{FF2B5EF4-FFF2-40B4-BE49-F238E27FC236}">
                <a16:creationId xmlns:a16="http://schemas.microsoft.com/office/drawing/2014/main" xmlns="" id="{193A0AD2-F067-4E04-ABB9-328BA1F16306}"/>
              </a:ext>
            </a:extLst>
          </p:cNvPr>
          <p:cNvSpPr/>
          <p:nvPr/>
        </p:nvSpPr>
        <p:spPr>
          <a:xfrm>
            <a:off x="1322388" y="954088"/>
            <a:ext cx="6078537" cy="3482975"/>
          </a:xfrm>
          <a:prstGeom prst="rect">
            <a:avLst/>
          </a:prstGeom>
          <a:noFill/>
          <a:ln>
            <a:noFill/>
          </a:ln>
        </p:spPr>
        <p:style>
          <a:lnRef idx="0">
            <a:scrgbClr r="0" g="0" b="0"/>
          </a:lnRef>
          <a:fillRef idx="0">
            <a:scrgbClr r="0" g="0" b="0"/>
          </a:fillRef>
          <a:effectRef idx="0">
            <a:scrgbClr r="0" g="0" b="0"/>
          </a:effectRef>
          <a:fontRef idx="minor"/>
        </p:style>
        <p:txBody>
          <a:bodyPr lIns="64819" tIns="32409" rIns="64819" bIns="32409">
            <a:normAutofit/>
          </a:bodyPr>
          <a:lstStyle/>
          <a:p>
            <a:pPr defTabSz="1028974" eaLnBrk="1" fontAlgn="auto" hangingPunct="1">
              <a:spcBef>
                <a:spcPts val="673"/>
              </a:spcBef>
              <a:spcAft>
                <a:spcPts val="0"/>
              </a:spcAft>
              <a:defRPr/>
            </a:pPr>
            <a:endParaRPr lang="en-US" sz="1238" spc="-1">
              <a:solidFill>
                <a:srgbClr val="FFFFFF"/>
              </a:solidFill>
            </a:endParaRPr>
          </a:p>
          <a:p>
            <a:pPr defTabSz="1028974" eaLnBrk="1" fontAlgn="auto" hangingPunct="1">
              <a:spcBef>
                <a:spcPts val="0"/>
              </a:spcBef>
              <a:spcAft>
                <a:spcPts val="0"/>
              </a:spcAft>
              <a:defRPr/>
            </a:pPr>
            <a:endParaRPr lang="en-US" sz="1238" spc="-1">
              <a:solidFill>
                <a:srgbClr val="FFFFFF"/>
              </a:solidFill>
            </a:endParaRPr>
          </a:p>
        </p:txBody>
      </p:sp>
      <p:grpSp>
        <p:nvGrpSpPr>
          <p:cNvPr id="34824" name="Group 6">
            <a:extLst>
              <a:ext uri="{FF2B5EF4-FFF2-40B4-BE49-F238E27FC236}">
                <a16:creationId xmlns:a16="http://schemas.microsoft.com/office/drawing/2014/main" xmlns="" id="{7C4D5A47-0765-4FCA-92BE-9239CB63B6AA}"/>
              </a:ext>
            </a:extLst>
          </p:cNvPr>
          <p:cNvGrpSpPr>
            <a:grpSpLocks/>
          </p:cNvGrpSpPr>
          <p:nvPr/>
        </p:nvGrpSpPr>
        <p:grpSpPr bwMode="auto">
          <a:xfrm>
            <a:off x="1230313" y="188913"/>
            <a:ext cx="1457325" cy="357187"/>
            <a:chOff x="133200" y="168120"/>
            <a:chExt cx="1295640" cy="317520"/>
          </a:xfrm>
        </p:grpSpPr>
        <p:sp>
          <p:nvSpPr>
            <p:cNvPr id="137" name="CustomShape 7">
              <a:extLst>
                <a:ext uri="{FF2B5EF4-FFF2-40B4-BE49-F238E27FC236}">
                  <a16:creationId xmlns:a16="http://schemas.microsoft.com/office/drawing/2014/main" xmlns="" id="{2F3B1FF3-ADC4-4F4E-8364-2B177C982B05}"/>
                </a:ext>
              </a:extLst>
            </p:cNvPr>
            <p:cNvSpPr/>
            <p:nvPr/>
          </p:nvSpPr>
          <p:spPr>
            <a:xfrm>
              <a:off x="486043" y="183643"/>
              <a:ext cx="942797" cy="301997"/>
            </a:xfrm>
            <a:custGeom>
              <a:avLst/>
              <a:gdLst/>
              <a:ahLst/>
              <a:cxnLst/>
              <a:rect l="l" t="t"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D0D0D"/>
            </a:solidFill>
            <a:ln>
              <a:noFill/>
            </a:ln>
          </p:spPr>
          <p:style>
            <a:lnRef idx="0">
              <a:scrgbClr r="0" g="0" b="0"/>
            </a:lnRef>
            <a:fillRef idx="0">
              <a:scrgbClr r="0" g="0" b="0"/>
            </a:fillRef>
            <a:effectRef idx="0">
              <a:scrgbClr r="0" g="0" b="0"/>
            </a:effectRef>
            <a:fontRef idx="minor"/>
          </p:style>
        </p:sp>
        <p:grpSp>
          <p:nvGrpSpPr>
            <p:cNvPr id="34844" name="Group 8">
              <a:extLst>
                <a:ext uri="{FF2B5EF4-FFF2-40B4-BE49-F238E27FC236}">
                  <a16:creationId xmlns:a16="http://schemas.microsoft.com/office/drawing/2014/main" xmlns="" id="{B3FBB646-280F-4D85-B608-CC7EC5ED6F0B}"/>
                </a:ext>
              </a:extLst>
            </p:cNvPr>
            <p:cNvGrpSpPr>
              <a:grpSpLocks/>
            </p:cNvGrpSpPr>
            <p:nvPr/>
          </p:nvGrpSpPr>
          <p:grpSpPr bwMode="auto">
            <a:xfrm>
              <a:off x="133200" y="168120"/>
              <a:ext cx="299880" cy="316800"/>
              <a:chOff x="133200" y="168120"/>
              <a:chExt cx="299880" cy="316800"/>
            </a:xfrm>
          </p:grpSpPr>
          <p:sp>
            <p:nvSpPr>
              <p:cNvPr id="139" name="CustomShape 9">
                <a:extLst>
                  <a:ext uri="{FF2B5EF4-FFF2-40B4-BE49-F238E27FC236}">
                    <a16:creationId xmlns:a16="http://schemas.microsoft.com/office/drawing/2014/main" xmlns="" id="{5B229453-6869-4571-80EC-C19C0099A473}"/>
                  </a:ext>
                </a:extLst>
              </p:cNvPr>
              <p:cNvSpPr/>
              <p:nvPr/>
            </p:nvSpPr>
            <p:spPr>
              <a:xfrm>
                <a:off x="133200" y="279605"/>
                <a:ext cx="299211" cy="204625"/>
              </a:xfrm>
              <a:custGeom>
                <a:avLst/>
                <a:gdLst/>
                <a:ahLst/>
                <a:cxnLst/>
                <a:rect l="l" t="t"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D0D0D"/>
              </a:solidFill>
              <a:ln>
                <a:noFill/>
              </a:ln>
            </p:spPr>
            <p:style>
              <a:lnRef idx="0">
                <a:scrgbClr r="0" g="0" b="0"/>
              </a:lnRef>
              <a:fillRef idx="0">
                <a:scrgbClr r="0" g="0" b="0"/>
              </a:fillRef>
              <a:effectRef idx="0">
                <a:scrgbClr r="0" g="0" b="0"/>
              </a:effectRef>
              <a:fontRef idx="minor"/>
            </p:style>
          </p:sp>
          <p:sp>
            <p:nvSpPr>
              <p:cNvPr id="140" name="CustomShape 10">
                <a:extLst>
                  <a:ext uri="{FF2B5EF4-FFF2-40B4-BE49-F238E27FC236}">
                    <a16:creationId xmlns:a16="http://schemas.microsoft.com/office/drawing/2014/main" xmlns="" id="{A930C6A1-2F2C-4206-8CFC-1EC65D6AA94B}"/>
                  </a:ext>
                </a:extLst>
              </p:cNvPr>
              <p:cNvSpPr/>
              <p:nvPr/>
            </p:nvSpPr>
            <p:spPr>
              <a:xfrm>
                <a:off x="133200" y="168120"/>
                <a:ext cx="297799" cy="204624"/>
              </a:xfrm>
              <a:custGeom>
                <a:avLst/>
                <a:gdLst/>
                <a:ahLst/>
                <a:cxnLst/>
                <a:rect l="l" t="t"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p:spPr>
            <p:style>
              <a:lnRef idx="0">
                <a:scrgbClr r="0" g="0" b="0"/>
              </a:lnRef>
              <a:fillRef idx="0">
                <a:scrgbClr r="0" g="0" b="0"/>
              </a:fillRef>
              <a:effectRef idx="0">
                <a:scrgbClr r="0" g="0" b="0"/>
              </a:effectRef>
              <a:fontRef idx="minor"/>
            </p:style>
          </p:sp>
        </p:grpSp>
      </p:grpSp>
      <p:graphicFrame>
        <p:nvGraphicFramePr>
          <p:cNvPr id="4" name="Таблица 4">
            <a:extLst>
              <a:ext uri="{FF2B5EF4-FFF2-40B4-BE49-F238E27FC236}">
                <a16:creationId xmlns:a16="http://schemas.microsoft.com/office/drawing/2014/main" xmlns="" id="{938B6A3C-6C8D-4B57-85DF-070B7450A162}"/>
              </a:ext>
            </a:extLst>
          </p:cNvPr>
          <p:cNvGraphicFramePr>
            <a:graphicFrameLocks noGrp="1"/>
          </p:cNvGraphicFramePr>
          <p:nvPr>
            <p:extLst>
              <p:ext uri="{D42A27DB-BD31-4B8C-83A1-F6EECF244321}">
                <p14:modId xmlns:p14="http://schemas.microsoft.com/office/powerpoint/2010/main" val="294320937"/>
              </p:ext>
            </p:extLst>
          </p:nvPr>
        </p:nvGraphicFramePr>
        <p:xfrm>
          <a:off x="1208088" y="923925"/>
          <a:ext cx="6256337" cy="3741500"/>
        </p:xfrm>
        <a:graphic>
          <a:graphicData uri="http://schemas.openxmlformats.org/drawingml/2006/table">
            <a:tbl>
              <a:tblPr firstRow="1" bandRow="1">
                <a:tableStyleId>{F5AB1C69-6EDB-4FF4-983F-18BD219EF322}</a:tableStyleId>
              </a:tblPr>
              <a:tblGrid>
                <a:gridCol w="1221251">
                  <a:extLst>
                    <a:ext uri="{9D8B030D-6E8A-4147-A177-3AD203B41FA5}">
                      <a16:colId xmlns:a16="http://schemas.microsoft.com/office/drawing/2014/main" xmlns="" val="3635032195"/>
                    </a:ext>
                  </a:extLst>
                </a:gridCol>
                <a:gridCol w="1673239">
                  <a:extLst>
                    <a:ext uri="{9D8B030D-6E8A-4147-A177-3AD203B41FA5}">
                      <a16:colId xmlns:a16="http://schemas.microsoft.com/office/drawing/2014/main" xmlns="" val="486618604"/>
                    </a:ext>
                  </a:extLst>
                </a:gridCol>
                <a:gridCol w="1749366">
                  <a:extLst>
                    <a:ext uri="{9D8B030D-6E8A-4147-A177-3AD203B41FA5}">
                      <a16:colId xmlns:a16="http://schemas.microsoft.com/office/drawing/2014/main" xmlns="" val="1767502116"/>
                    </a:ext>
                  </a:extLst>
                </a:gridCol>
                <a:gridCol w="1612481">
                  <a:extLst>
                    <a:ext uri="{9D8B030D-6E8A-4147-A177-3AD203B41FA5}">
                      <a16:colId xmlns:a16="http://schemas.microsoft.com/office/drawing/2014/main" xmlns="" val="4133354456"/>
                    </a:ext>
                  </a:extLst>
                </a:gridCol>
              </a:tblGrid>
              <a:tr h="396131">
                <a:tc>
                  <a:txBody>
                    <a:bodyPr/>
                    <a:lstStyle/>
                    <a:p>
                      <a:r>
                        <a:rPr lang="ru-RU" sz="1100" dirty="0"/>
                        <a:t>Автор</a:t>
                      </a:r>
                    </a:p>
                  </a:txBody>
                  <a:tcPr marL="102890" marR="102890" marT="51455" marB="51455"/>
                </a:tc>
                <a:tc>
                  <a:txBody>
                    <a:bodyPr/>
                    <a:lstStyle/>
                    <a:p>
                      <a:r>
                        <a:rPr lang="ru-RU" sz="1100" dirty="0"/>
                        <a:t>Название</a:t>
                      </a:r>
                    </a:p>
                  </a:txBody>
                  <a:tcPr marL="102890" marR="102890" marT="51455" marB="51455"/>
                </a:tc>
                <a:tc>
                  <a:txBody>
                    <a:bodyPr/>
                    <a:lstStyle/>
                    <a:p>
                      <a:r>
                        <a:rPr lang="ru-RU" sz="1100" dirty="0"/>
                        <a:t>Содержание</a:t>
                      </a:r>
                    </a:p>
                  </a:txBody>
                  <a:tcPr marL="102890" marR="102890" marT="51455" marB="51455"/>
                </a:tc>
                <a:tc>
                  <a:txBody>
                    <a:bodyPr/>
                    <a:lstStyle/>
                    <a:p>
                      <a:r>
                        <a:rPr lang="ru-RU" sz="1100" dirty="0"/>
                        <a:t>Полезность для проекта</a:t>
                      </a:r>
                    </a:p>
                  </a:txBody>
                  <a:tcPr marL="102890" marR="102890" marT="51455" marB="51455"/>
                </a:tc>
                <a:extLst>
                  <a:ext uri="{0D108BD9-81ED-4DB2-BD59-A6C34878D82A}">
                    <a16:rowId xmlns:a16="http://schemas.microsoft.com/office/drawing/2014/main" xmlns="" val="702787379"/>
                  </a:ext>
                </a:extLst>
              </a:tr>
              <a:tr h="3302744">
                <a:tc>
                  <a:txBody>
                    <a:bodyPr/>
                    <a:lstStyle/>
                    <a:p>
                      <a:pPr lvl="0">
                        <a:buNone/>
                      </a:pPr>
                      <a:r>
                        <a:rPr lang="ru-RU" sz="900" b="1" dirty="0"/>
                        <a:t>В.Х.Шаймарданов</a:t>
                      </a:r>
                      <a:r>
                        <a:rPr lang="ru-RU" sz="900" dirty="0"/>
                        <a:t>, академик, д.т.н., заслуженный изобретатель РФ, руководитель группы мониторинга ТП, ОАО «Удмуртнефть»</a:t>
                      </a:r>
                    </a:p>
                    <a:p>
                      <a:pPr lvl="0">
                        <a:buNone/>
                      </a:pPr>
                      <a:r>
                        <a:rPr lang="ru-RU" sz="900" b="1" dirty="0"/>
                        <a:t>Е.П.Масленников</a:t>
                      </a:r>
                      <a:r>
                        <a:rPr lang="ru-RU" sz="900" dirty="0"/>
                        <a:t>, заместитель генерального директора по производству ОАО «Удмуртнефть»</a:t>
                      </a:r>
                    </a:p>
                    <a:p>
                      <a:pPr lvl="0">
                        <a:buNone/>
                      </a:pPr>
                      <a:endParaRPr lang="ru-RU" sz="900" dirty="0"/>
                    </a:p>
                  </a:txBody>
                  <a:tcPr marL="102890" marR="102890" marT="51455" marB="51455"/>
                </a:tc>
                <a:tc>
                  <a:txBody>
                    <a:bodyPr/>
                    <a:lstStyle/>
                    <a:p>
                      <a:pPr lvl="0">
                        <a:buNone/>
                      </a:pPr>
                      <a:r>
                        <a:rPr lang="ru-RU" sz="1000" dirty="0"/>
                        <a:t>Разработка высокоэффективной техники и технологии очистки нефти от сероводорода</a:t>
                      </a:r>
                    </a:p>
                    <a:p>
                      <a:pPr lvl="0">
                        <a:buNone/>
                      </a:pPr>
                      <a:r>
                        <a:rPr lang="ru-RU" sz="1000" dirty="0"/>
                        <a:t>ЭКСПОЗИЦИЯ 22 (42) октябрь 2007 г.</a:t>
                      </a:r>
                    </a:p>
                    <a:p>
                      <a:pPr lvl="0">
                        <a:buNone/>
                      </a:pPr>
                      <a:r>
                        <a:rPr lang="en-US" sz="1000" dirty="0"/>
                        <a:t>URL:</a:t>
                      </a:r>
                    </a:p>
                    <a:p>
                      <a:pPr lvl="0">
                        <a:buNone/>
                      </a:pPr>
                      <a:r>
                        <a:rPr lang="en-US" sz="1000" dirty="0">
                          <a:hlinkClick r:id="rId3"/>
                        </a:rPr>
                        <a:t>https://cyberleninka.ru/article/n/razrabotka-vysokoeffektivnoy-tehniki-i-tehnologii-ochistki-nefti-ot-serovodoroda</a:t>
                      </a:r>
                      <a:endParaRPr lang="ru-RU" sz="1000" dirty="0"/>
                    </a:p>
                  </a:txBody>
                  <a:tcPr marL="102890" marR="102890" marT="51455" marB="51455"/>
                </a:tc>
                <a:tc>
                  <a:txBody>
                    <a:bodyPr/>
                    <a:lstStyle/>
                    <a:p>
                      <a:pPr lvl="0">
                        <a:buNone/>
                      </a:pPr>
                      <a:r>
                        <a:rPr lang="ru-RU" sz="1000" dirty="0"/>
                        <a:t>Автор в статье изучал наиболее эффективные растворители сероводорода, описал проведенные опыты и возможность разработки технологии очистки нефти от сероводорода.</a:t>
                      </a:r>
                    </a:p>
                  </a:txBody>
                  <a:tcPr marL="102890" marR="102890" marT="51455" marB="51455"/>
                </a:tc>
                <a:tc>
                  <a:txBody>
                    <a:bodyPr/>
                    <a:lstStyle/>
                    <a:p>
                      <a:pPr lvl="0">
                        <a:buNone/>
                      </a:pPr>
                      <a:r>
                        <a:rPr lang="ru-RU" sz="1000" b="0" i="0" u="none" strike="noStrike" noProof="0" dirty="0">
                          <a:latin typeface="Arial"/>
                        </a:rPr>
                        <a:t>Система очистки от сероводорода должна выполнять три задачи: уменьшать число </a:t>
                      </a:r>
                      <a:r>
                        <a:rPr lang="ru-RU" sz="1000" b="0" i="0" u="none" strike="noStrike" noProof="0" dirty="0" err="1">
                          <a:latin typeface="Arial"/>
                        </a:rPr>
                        <a:t>сульфатобразующих</a:t>
                      </a:r>
                      <a:r>
                        <a:rPr lang="ru-RU" sz="1000" b="0" i="0" u="none" strike="noStrike" noProof="0" dirty="0">
                          <a:latin typeface="Arial"/>
                        </a:rPr>
                        <a:t> бактерий, выделять сероводород, </a:t>
                      </a:r>
                      <a:r>
                        <a:rPr lang="ru-RU" sz="1000" b="0" i="0" u="none" strike="noStrike" noProof="0" dirty="0" err="1">
                          <a:latin typeface="Arial"/>
                        </a:rPr>
                        <a:t>нерастворившийся</a:t>
                      </a:r>
                      <a:r>
                        <a:rPr lang="ru-RU" sz="1000" b="0" i="0" u="none" strike="noStrike" noProof="0" dirty="0">
                          <a:latin typeface="Arial"/>
                        </a:rPr>
                        <a:t> в нефти и очищать нефть от растворившегося сероводорода. Это можно соотнести и с очисткой нефти от АСПО: 1) предотвращать новые образования, 2) удалять уже отложившиеся АСПО, 3) очищать нефть, изменяя её состав.</a:t>
                      </a:r>
                    </a:p>
                  </a:txBody>
                  <a:tcPr marL="102890" marR="102890" marT="51455" marB="51455"/>
                </a:tc>
                <a:extLst>
                  <a:ext uri="{0D108BD9-81ED-4DB2-BD59-A6C34878D82A}">
                    <a16:rowId xmlns:a16="http://schemas.microsoft.com/office/drawing/2014/main" xmlns="" val="3308605525"/>
                  </a:ext>
                </a:extLst>
              </a:tr>
            </a:tbl>
          </a:graphicData>
        </a:graphic>
      </p:graphicFrame>
      <p:sp>
        <p:nvSpPr>
          <p:cNvPr id="3" name="Rectangle 4">
            <a:extLst>
              <a:ext uri="{FF2B5EF4-FFF2-40B4-BE49-F238E27FC236}">
                <a16:creationId xmlns:a16="http://schemas.microsoft.com/office/drawing/2014/main" xmlns="" id="{344A1028-C8BE-294A-B2BE-E2428B01A7DA}"/>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smtClean="0"/>
              <a:t>20</a:t>
            </a:r>
            <a:endParaRPr lang="ru-RU" altLang="ru-RU" sz="1200" dirty="0"/>
          </a:p>
        </p:txBody>
      </p:sp>
      <p:sp>
        <p:nvSpPr>
          <p:cNvPr id="14" name="Rectangle 2">
            <a:extLst>
              <a:ext uri="{FF2B5EF4-FFF2-40B4-BE49-F238E27FC236}">
                <a16:creationId xmlns:a16="http://schemas.microsoft.com/office/drawing/2014/main" xmlns="" id="{B360BBFC-4ED3-4784-981E-8958E57C20F8}"/>
              </a:ext>
            </a:extLst>
          </p:cNvPr>
          <p:cNvSpPr txBox="1">
            <a:spLocks noChangeArrowheads="1"/>
          </p:cNvSpPr>
          <p:nvPr/>
        </p:nvSpPr>
        <p:spPr bwMode="auto">
          <a:xfrm>
            <a:off x="3432970" y="52387"/>
            <a:ext cx="5040312"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ctr" anchorCtr="0" compatLnSpc="1">
            <a:prstTxWarp prst="textNoShape">
              <a:avLst/>
            </a:prstTxWarp>
          </a:bodyPr>
          <a:lstStyle>
            <a:lvl1pPr algn="ctr" defTabSz="771525" rtl="0" eaLnBrk="0" fontAlgn="base" hangingPunct="0">
              <a:spcBef>
                <a:spcPct val="0"/>
              </a:spcBef>
              <a:spcAft>
                <a:spcPct val="0"/>
              </a:spcAft>
              <a:defRPr sz="3700">
                <a:solidFill>
                  <a:schemeClr val="tx2"/>
                </a:solidFill>
                <a:latin typeface="+mj-lt"/>
                <a:ea typeface="+mj-ea"/>
                <a:cs typeface="+mj-cs"/>
              </a:defRPr>
            </a:lvl1pPr>
            <a:lvl2pPr algn="ctr" defTabSz="771525" rtl="0" eaLnBrk="0" fontAlgn="base" hangingPunct="0">
              <a:spcBef>
                <a:spcPct val="0"/>
              </a:spcBef>
              <a:spcAft>
                <a:spcPct val="0"/>
              </a:spcAft>
              <a:defRPr sz="3700">
                <a:solidFill>
                  <a:schemeClr val="tx2"/>
                </a:solidFill>
                <a:latin typeface="Arial" pitchFamily="34" charset="0"/>
              </a:defRPr>
            </a:lvl2pPr>
            <a:lvl3pPr algn="ctr" defTabSz="771525" rtl="0" eaLnBrk="0" fontAlgn="base" hangingPunct="0">
              <a:spcBef>
                <a:spcPct val="0"/>
              </a:spcBef>
              <a:spcAft>
                <a:spcPct val="0"/>
              </a:spcAft>
              <a:defRPr sz="3700">
                <a:solidFill>
                  <a:schemeClr val="tx2"/>
                </a:solidFill>
                <a:latin typeface="Arial" pitchFamily="34" charset="0"/>
              </a:defRPr>
            </a:lvl3pPr>
            <a:lvl4pPr algn="ctr" defTabSz="771525" rtl="0" eaLnBrk="0" fontAlgn="base" hangingPunct="0">
              <a:spcBef>
                <a:spcPct val="0"/>
              </a:spcBef>
              <a:spcAft>
                <a:spcPct val="0"/>
              </a:spcAft>
              <a:defRPr sz="3700">
                <a:solidFill>
                  <a:schemeClr val="tx2"/>
                </a:solidFill>
                <a:latin typeface="Arial" pitchFamily="34" charset="0"/>
              </a:defRPr>
            </a:lvl4pPr>
            <a:lvl5pPr algn="ctr" defTabSz="771525" rtl="0" eaLnBrk="0" fontAlgn="base" hangingPunct="0">
              <a:spcBef>
                <a:spcPct val="0"/>
              </a:spcBef>
              <a:spcAft>
                <a:spcPct val="0"/>
              </a:spcAft>
              <a:defRPr sz="3700">
                <a:solidFill>
                  <a:schemeClr val="tx2"/>
                </a:solidFill>
                <a:latin typeface="Arial" pitchFamily="34" charset="0"/>
              </a:defRPr>
            </a:lvl5pPr>
            <a:lvl6pPr marL="457200" algn="ctr" defTabSz="771525" rtl="0" fontAlgn="base">
              <a:spcBef>
                <a:spcPct val="0"/>
              </a:spcBef>
              <a:spcAft>
                <a:spcPct val="0"/>
              </a:spcAft>
              <a:defRPr sz="3700">
                <a:solidFill>
                  <a:schemeClr val="tx2"/>
                </a:solidFill>
                <a:latin typeface="Arial" pitchFamily="34" charset="0"/>
              </a:defRPr>
            </a:lvl6pPr>
            <a:lvl7pPr marL="914400" algn="ctr" defTabSz="771525" rtl="0" fontAlgn="base">
              <a:spcBef>
                <a:spcPct val="0"/>
              </a:spcBef>
              <a:spcAft>
                <a:spcPct val="0"/>
              </a:spcAft>
              <a:defRPr sz="3700">
                <a:solidFill>
                  <a:schemeClr val="tx2"/>
                </a:solidFill>
                <a:latin typeface="Arial" pitchFamily="34" charset="0"/>
              </a:defRPr>
            </a:lvl7pPr>
            <a:lvl8pPr marL="1371600" algn="ctr" defTabSz="771525" rtl="0" fontAlgn="base">
              <a:spcBef>
                <a:spcPct val="0"/>
              </a:spcBef>
              <a:spcAft>
                <a:spcPct val="0"/>
              </a:spcAft>
              <a:defRPr sz="3700">
                <a:solidFill>
                  <a:schemeClr val="tx2"/>
                </a:solidFill>
                <a:latin typeface="Arial" pitchFamily="34" charset="0"/>
              </a:defRPr>
            </a:lvl8pPr>
            <a:lvl9pPr marL="1828800" algn="ctr" defTabSz="771525" rtl="0" fontAlgn="base">
              <a:spcBef>
                <a:spcPct val="0"/>
              </a:spcBef>
              <a:spcAft>
                <a:spcPct val="0"/>
              </a:spcAft>
              <a:defRPr sz="3700">
                <a:solidFill>
                  <a:schemeClr val="tx2"/>
                </a:solidFill>
                <a:latin typeface="Arial" pitchFamily="34" charset="0"/>
              </a:defRPr>
            </a:lvl9pPr>
          </a:lstStyle>
          <a:p>
            <a:pPr marL="0" marR="0" lvl="0" indent="0" algn="l" defTabSz="771525" rtl="0" eaLnBrk="1" fontAlgn="base" latinLnBrk="0" hangingPunct="1">
              <a:lnSpc>
                <a:spcPct val="100000"/>
              </a:lnSpc>
              <a:spcBef>
                <a:spcPct val="0"/>
              </a:spcBef>
              <a:spcAft>
                <a:spcPct val="0"/>
              </a:spcAft>
              <a:buClrTx/>
              <a:buSzTx/>
              <a:buFontTx/>
              <a:buNone/>
              <a:tabLst/>
              <a:defRPr/>
            </a:pP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РАЗРАБОТКА КОНЦЕПЦИИ ОЧИСТКИ </a:t>
            </a:r>
            <a:b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b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МАГИСТРАЛЬНОГО НЕФТЕПРОВОДА </a:t>
            </a:r>
            <a:b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b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С УЧАСТКАМИ РАЗНОГО ДИАМЕТРА</a:t>
            </a: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CustomShape 2">
            <a:extLst>
              <a:ext uri="{FF2B5EF4-FFF2-40B4-BE49-F238E27FC236}">
                <a16:creationId xmlns:a16="http://schemas.microsoft.com/office/drawing/2014/main" xmlns="" id="{C471A368-BAF9-4F9F-B3C2-75075215B30A}"/>
              </a:ext>
            </a:extLst>
          </p:cNvPr>
          <p:cNvSpPr/>
          <p:nvPr/>
        </p:nvSpPr>
        <p:spPr>
          <a:xfrm>
            <a:off x="1322388" y="658813"/>
            <a:ext cx="5915025" cy="436562"/>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4819" tIns="32409" rIns="64819" bIns="32409">
            <a:normAutofit fontScale="94000"/>
          </a:bodyPr>
          <a:lstStyle/>
          <a:p>
            <a:pPr marL="242238" indent="-240809" algn="ctr" defTabSz="1028974" eaLnBrk="1" fontAlgn="auto" hangingPunct="1">
              <a:lnSpc>
                <a:spcPct val="80000"/>
              </a:lnSpc>
              <a:spcBef>
                <a:spcPts val="590"/>
              </a:spcBef>
              <a:spcAft>
                <a:spcPts val="0"/>
              </a:spcAft>
              <a:defRPr/>
            </a:pPr>
            <a:r>
              <a:rPr lang="ru-RU" sz="2026" b="1" spc="-1" dirty="0">
                <a:solidFill>
                  <a:srgbClr val="80BF44"/>
                </a:solidFill>
                <a:latin typeface="Calibri"/>
              </a:rPr>
              <a:t>Анализ статей</a:t>
            </a:r>
            <a:endParaRPr lang="en-US" sz="2026" spc="-1" dirty="0">
              <a:solidFill>
                <a:srgbClr val="FFFFFF"/>
              </a:solidFill>
            </a:endParaRPr>
          </a:p>
        </p:txBody>
      </p:sp>
      <p:cxnSp>
        <p:nvCxnSpPr>
          <p:cNvPr id="35845" name="Line 4">
            <a:extLst>
              <a:ext uri="{FF2B5EF4-FFF2-40B4-BE49-F238E27FC236}">
                <a16:creationId xmlns:a16="http://schemas.microsoft.com/office/drawing/2014/main" xmlns="" id="{188CF884-5DCF-44E1-A7F8-A37D758EAB1C}"/>
              </a:ext>
            </a:extLst>
          </p:cNvPr>
          <p:cNvCxnSpPr>
            <a:cxnSpLocks noChangeShapeType="1"/>
          </p:cNvCxnSpPr>
          <p:nvPr/>
        </p:nvCxnSpPr>
        <p:spPr bwMode="auto">
          <a:xfrm>
            <a:off x="1241425" y="649288"/>
            <a:ext cx="5995988" cy="1587"/>
          </a:xfrm>
          <a:prstGeom prst="straightConnector1">
            <a:avLst/>
          </a:prstGeom>
          <a:noFill/>
          <a:ln w="28440">
            <a:solidFill>
              <a:srgbClr val="808080"/>
            </a:solidFill>
            <a:miter lim="800000"/>
            <a:headEnd/>
            <a:tailEnd/>
          </a:ln>
          <a:extLst>
            <a:ext uri="{909E8E84-426E-40DD-AFC4-6F175D3DCCD1}">
              <a14:hiddenFill xmlns:a14="http://schemas.microsoft.com/office/drawing/2010/main">
                <a:noFill/>
              </a14:hiddenFill>
            </a:ext>
          </a:extLst>
        </p:spPr>
      </p:cxnSp>
      <p:pic>
        <p:nvPicPr>
          <p:cNvPr id="35846" name="Picture 6">
            <a:extLst>
              <a:ext uri="{FF2B5EF4-FFF2-40B4-BE49-F238E27FC236}">
                <a16:creationId xmlns:a16="http://schemas.microsoft.com/office/drawing/2014/main" xmlns="" id="{6346AFF7-5E78-4312-ACAE-811E9D12C0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0313" y="4438650"/>
            <a:ext cx="163195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 name="CustomShape 5">
            <a:extLst>
              <a:ext uri="{FF2B5EF4-FFF2-40B4-BE49-F238E27FC236}">
                <a16:creationId xmlns:a16="http://schemas.microsoft.com/office/drawing/2014/main" xmlns="" id="{CC0BD83C-9AF6-4CAF-BCDF-A1D208CE3A57}"/>
              </a:ext>
            </a:extLst>
          </p:cNvPr>
          <p:cNvSpPr/>
          <p:nvPr/>
        </p:nvSpPr>
        <p:spPr>
          <a:xfrm>
            <a:off x="1322388" y="954088"/>
            <a:ext cx="6078537" cy="3482975"/>
          </a:xfrm>
          <a:prstGeom prst="rect">
            <a:avLst/>
          </a:prstGeom>
          <a:noFill/>
          <a:ln>
            <a:noFill/>
          </a:ln>
        </p:spPr>
        <p:style>
          <a:lnRef idx="0">
            <a:scrgbClr r="0" g="0" b="0"/>
          </a:lnRef>
          <a:fillRef idx="0">
            <a:scrgbClr r="0" g="0" b="0"/>
          </a:fillRef>
          <a:effectRef idx="0">
            <a:scrgbClr r="0" g="0" b="0"/>
          </a:effectRef>
          <a:fontRef idx="minor"/>
        </p:style>
        <p:txBody>
          <a:bodyPr lIns="64819" tIns="32409" rIns="64819" bIns="32409">
            <a:normAutofit/>
          </a:bodyPr>
          <a:lstStyle/>
          <a:p>
            <a:pPr defTabSz="1028974" eaLnBrk="1" fontAlgn="auto" hangingPunct="1">
              <a:spcBef>
                <a:spcPts val="673"/>
              </a:spcBef>
              <a:spcAft>
                <a:spcPts val="0"/>
              </a:spcAft>
              <a:defRPr/>
            </a:pPr>
            <a:endParaRPr lang="en-US" sz="1238" spc="-1">
              <a:solidFill>
                <a:srgbClr val="FFFFFF"/>
              </a:solidFill>
            </a:endParaRPr>
          </a:p>
          <a:p>
            <a:pPr defTabSz="1028974" eaLnBrk="1" fontAlgn="auto" hangingPunct="1">
              <a:spcBef>
                <a:spcPts val="0"/>
              </a:spcBef>
              <a:spcAft>
                <a:spcPts val="0"/>
              </a:spcAft>
              <a:defRPr/>
            </a:pPr>
            <a:endParaRPr lang="en-US" sz="1238" spc="-1">
              <a:solidFill>
                <a:srgbClr val="FFFFFF"/>
              </a:solidFill>
            </a:endParaRPr>
          </a:p>
        </p:txBody>
      </p:sp>
      <p:grpSp>
        <p:nvGrpSpPr>
          <p:cNvPr id="35848" name="Group 6">
            <a:extLst>
              <a:ext uri="{FF2B5EF4-FFF2-40B4-BE49-F238E27FC236}">
                <a16:creationId xmlns:a16="http://schemas.microsoft.com/office/drawing/2014/main" xmlns="" id="{C16FB3BA-8B9D-4889-9518-1CE212B9E1FB}"/>
              </a:ext>
            </a:extLst>
          </p:cNvPr>
          <p:cNvGrpSpPr>
            <a:grpSpLocks/>
          </p:cNvGrpSpPr>
          <p:nvPr/>
        </p:nvGrpSpPr>
        <p:grpSpPr bwMode="auto">
          <a:xfrm>
            <a:off x="1230313" y="188913"/>
            <a:ext cx="1457325" cy="357187"/>
            <a:chOff x="133200" y="168120"/>
            <a:chExt cx="1295640" cy="317520"/>
          </a:xfrm>
        </p:grpSpPr>
        <p:sp>
          <p:nvSpPr>
            <p:cNvPr id="137" name="CustomShape 7">
              <a:extLst>
                <a:ext uri="{FF2B5EF4-FFF2-40B4-BE49-F238E27FC236}">
                  <a16:creationId xmlns:a16="http://schemas.microsoft.com/office/drawing/2014/main" xmlns="" id="{39660814-ADFE-4658-A5BC-835964A071A7}"/>
                </a:ext>
              </a:extLst>
            </p:cNvPr>
            <p:cNvSpPr/>
            <p:nvPr/>
          </p:nvSpPr>
          <p:spPr>
            <a:xfrm>
              <a:off x="486043" y="183643"/>
              <a:ext cx="942797" cy="301997"/>
            </a:xfrm>
            <a:custGeom>
              <a:avLst/>
              <a:gdLst/>
              <a:ahLst/>
              <a:cxnLst/>
              <a:rect l="l" t="t"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D0D0D"/>
            </a:solidFill>
            <a:ln>
              <a:noFill/>
            </a:ln>
          </p:spPr>
          <p:style>
            <a:lnRef idx="0">
              <a:scrgbClr r="0" g="0" b="0"/>
            </a:lnRef>
            <a:fillRef idx="0">
              <a:scrgbClr r="0" g="0" b="0"/>
            </a:fillRef>
            <a:effectRef idx="0">
              <a:scrgbClr r="0" g="0" b="0"/>
            </a:effectRef>
            <a:fontRef idx="minor"/>
          </p:style>
        </p:sp>
        <p:grpSp>
          <p:nvGrpSpPr>
            <p:cNvPr id="35868" name="Group 8">
              <a:extLst>
                <a:ext uri="{FF2B5EF4-FFF2-40B4-BE49-F238E27FC236}">
                  <a16:creationId xmlns:a16="http://schemas.microsoft.com/office/drawing/2014/main" xmlns="" id="{1D75DCE0-6FA2-41D3-80BF-866DE75D7565}"/>
                </a:ext>
              </a:extLst>
            </p:cNvPr>
            <p:cNvGrpSpPr>
              <a:grpSpLocks/>
            </p:cNvGrpSpPr>
            <p:nvPr/>
          </p:nvGrpSpPr>
          <p:grpSpPr bwMode="auto">
            <a:xfrm>
              <a:off x="133200" y="168120"/>
              <a:ext cx="299880" cy="316800"/>
              <a:chOff x="133200" y="168120"/>
              <a:chExt cx="299880" cy="316800"/>
            </a:xfrm>
          </p:grpSpPr>
          <p:sp>
            <p:nvSpPr>
              <p:cNvPr id="139" name="CustomShape 9">
                <a:extLst>
                  <a:ext uri="{FF2B5EF4-FFF2-40B4-BE49-F238E27FC236}">
                    <a16:creationId xmlns:a16="http://schemas.microsoft.com/office/drawing/2014/main" xmlns="" id="{3F208035-8ED6-4608-AC3F-48A91A3B27AA}"/>
                  </a:ext>
                </a:extLst>
              </p:cNvPr>
              <p:cNvSpPr/>
              <p:nvPr/>
            </p:nvSpPr>
            <p:spPr>
              <a:xfrm>
                <a:off x="133200" y="279605"/>
                <a:ext cx="299211" cy="204625"/>
              </a:xfrm>
              <a:custGeom>
                <a:avLst/>
                <a:gdLst/>
                <a:ahLst/>
                <a:cxnLst/>
                <a:rect l="l" t="t"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D0D0D"/>
              </a:solidFill>
              <a:ln>
                <a:noFill/>
              </a:ln>
            </p:spPr>
            <p:style>
              <a:lnRef idx="0">
                <a:scrgbClr r="0" g="0" b="0"/>
              </a:lnRef>
              <a:fillRef idx="0">
                <a:scrgbClr r="0" g="0" b="0"/>
              </a:fillRef>
              <a:effectRef idx="0">
                <a:scrgbClr r="0" g="0" b="0"/>
              </a:effectRef>
              <a:fontRef idx="minor"/>
            </p:style>
          </p:sp>
          <p:sp>
            <p:nvSpPr>
              <p:cNvPr id="140" name="CustomShape 10">
                <a:extLst>
                  <a:ext uri="{FF2B5EF4-FFF2-40B4-BE49-F238E27FC236}">
                    <a16:creationId xmlns:a16="http://schemas.microsoft.com/office/drawing/2014/main" xmlns="" id="{134971D8-5A8B-41EA-B2FD-7620D8481661}"/>
                  </a:ext>
                </a:extLst>
              </p:cNvPr>
              <p:cNvSpPr/>
              <p:nvPr/>
            </p:nvSpPr>
            <p:spPr>
              <a:xfrm>
                <a:off x="133200" y="168120"/>
                <a:ext cx="297799" cy="204624"/>
              </a:xfrm>
              <a:custGeom>
                <a:avLst/>
                <a:gdLst/>
                <a:ahLst/>
                <a:cxnLst/>
                <a:rect l="l" t="t"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p:spPr>
            <p:style>
              <a:lnRef idx="0">
                <a:scrgbClr r="0" g="0" b="0"/>
              </a:lnRef>
              <a:fillRef idx="0">
                <a:scrgbClr r="0" g="0" b="0"/>
              </a:fillRef>
              <a:effectRef idx="0">
                <a:scrgbClr r="0" g="0" b="0"/>
              </a:effectRef>
              <a:fontRef idx="minor"/>
            </p:style>
          </p:sp>
        </p:grpSp>
      </p:grpSp>
      <p:graphicFrame>
        <p:nvGraphicFramePr>
          <p:cNvPr id="4" name="Таблица 4">
            <a:extLst>
              <a:ext uri="{FF2B5EF4-FFF2-40B4-BE49-F238E27FC236}">
                <a16:creationId xmlns:a16="http://schemas.microsoft.com/office/drawing/2014/main" xmlns="" id="{938B6A3C-6C8D-4B57-85DF-070B7450A162}"/>
              </a:ext>
            </a:extLst>
          </p:cNvPr>
          <p:cNvGraphicFramePr>
            <a:graphicFrameLocks noGrp="1"/>
          </p:cNvGraphicFramePr>
          <p:nvPr>
            <p:extLst>
              <p:ext uri="{D42A27DB-BD31-4B8C-83A1-F6EECF244321}">
                <p14:modId xmlns:p14="http://schemas.microsoft.com/office/powerpoint/2010/main" val="1980632171"/>
              </p:ext>
            </p:extLst>
          </p:nvPr>
        </p:nvGraphicFramePr>
        <p:xfrm>
          <a:off x="1208088" y="923925"/>
          <a:ext cx="6256337" cy="3572607"/>
        </p:xfrm>
        <a:graphic>
          <a:graphicData uri="http://schemas.openxmlformats.org/drawingml/2006/table">
            <a:tbl>
              <a:tblPr firstRow="1" bandRow="1">
                <a:tableStyleId>{F5AB1C69-6EDB-4FF4-983F-18BD219EF322}</a:tableStyleId>
              </a:tblPr>
              <a:tblGrid>
                <a:gridCol w="1221251">
                  <a:extLst>
                    <a:ext uri="{9D8B030D-6E8A-4147-A177-3AD203B41FA5}">
                      <a16:colId xmlns:a16="http://schemas.microsoft.com/office/drawing/2014/main" xmlns="" val="3635032195"/>
                    </a:ext>
                  </a:extLst>
                </a:gridCol>
                <a:gridCol w="1673239">
                  <a:extLst>
                    <a:ext uri="{9D8B030D-6E8A-4147-A177-3AD203B41FA5}">
                      <a16:colId xmlns:a16="http://schemas.microsoft.com/office/drawing/2014/main" xmlns="" val="486618604"/>
                    </a:ext>
                  </a:extLst>
                </a:gridCol>
                <a:gridCol w="1749366">
                  <a:extLst>
                    <a:ext uri="{9D8B030D-6E8A-4147-A177-3AD203B41FA5}">
                      <a16:colId xmlns:a16="http://schemas.microsoft.com/office/drawing/2014/main" xmlns="" val="1767502116"/>
                    </a:ext>
                  </a:extLst>
                </a:gridCol>
                <a:gridCol w="1612481">
                  <a:extLst>
                    <a:ext uri="{9D8B030D-6E8A-4147-A177-3AD203B41FA5}">
                      <a16:colId xmlns:a16="http://schemas.microsoft.com/office/drawing/2014/main" xmlns="" val="4133354456"/>
                    </a:ext>
                  </a:extLst>
                </a:gridCol>
              </a:tblGrid>
              <a:tr h="396201">
                <a:tc>
                  <a:txBody>
                    <a:bodyPr/>
                    <a:lstStyle/>
                    <a:p>
                      <a:r>
                        <a:rPr lang="ru-RU" sz="1100" dirty="0"/>
                        <a:t>Автор</a:t>
                      </a:r>
                    </a:p>
                  </a:txBody>
                  <a:tcPr marL="102890" marR="102890" marT="51464" marB="51464"/>
                </a:tc>
                <a:tc>
                  <a:txBody>
                    <a:bodyPr/>
                    <a:lstStyle/>
                    <a:p>
                      <a:r>
                        <a:rPr lang="ru-RU" sz="1100" dirty="0"/>
                        <a:t>Название</a:t>
                      </a:r>
                    </a:p>
                  </a:txBody>
                  <a:tcPr marL="102890" marR="102890" marT="51464" marB="51464"/>
                </a:tc>
                <a:tc>
                  <a:txBody>
                    <a:bodyPr/>
                    <a:lstStyle/>
                    <a:p>
                      <a:r>
                        <a:rPr lang="ru-RU" sz="1100" dirty="0"/>
                        <a:t>Содержание</a:t>
                      </a:r>
                    </a:p>
                  </a:txBody>
                  <a:tcPr marL="102890" marR="102890" marT="51464" marB="51464"/>
                </a:tc>
                <a:tc>
                  <a:txBody>
                    <a:bodyPr/>
                    <a:lstStyle/>
                    <a:p>
                      <a:r>
                        <a:rPr lang="ru-RU" sz="1100" dirty="0"/>
                        <a:t>Полезность для проекта</a:t>
                      </a:r>
                    </a:p>
                  </a:txBody>
                  <a:tcPr marL="102890" marR="102890" marT="51464" marB="51464"/>
                </a:tc>
                <a:extLst>
                  <a:ext uri="{0D108BD9-81ED-4DB2-BD59-A6C34878D82A}">
                    <a16:rowId xmlns:a16="http://schemas.microsoft.com/office/drawing/2014/main" xmlns="" val="702787379"/>
                  </a:ext>
                </a:extLst>
              </a:tr>
              <a:tr h="3134399">
                <a:tc>
                  <a:txBody>
                    <a:bodyPr/>
                    <a:lstStyle/>
                    <a:p>
                      <a:pPr lvl="0">
                        <a:buNone/>
                      </a:pPr>
                      <a:r>
                        <a:rPr lang="ru-RU" sz="900" b="1" dirty="0" err="1"/>
                        <a:t>В.А.Акчурина</a:t>
                      </a:r>
                      <a:r>
                        <a:rPr lang="ru-RU" sz="900" dirty="0"/>
                        <a:t>, канд. физ.-мат. наук, доцент </a:t>
                      </a:r>
                    </a:p>
                    <a:p>
                      <a:pPr lvl="0">
                        <a:buNone/>
                      </a:pPr>
                      <a:r>
                        <a:rPr lang="ru-RU" sz="900" dirty="0"/>
                        <a:t>Уфимский государственный нефтяной технический университет</a:t>
                      </a:r>
                    </a:p>
                  </a:txBody>
                  <a:tcPr marL="102890" marR="102890" marT="51464" marB="51464"/>
                </a:tc>
                <a:tc>
                  <a:txBody>
                    <a:bodyPr/>
                    <a:lstStyle/>
                    <a:p>
                      <a:pPr lvl="0">
                        <a:buNone/>
                      </a:pPr>
                      <a:r>
                        <a:rPr lang="ru-RU" sz="1000" dirty="0"/>
                        <a:t>Нагрев и разрушение отложений в нефтепроводах движущимся источником электромагнитного излучения</a:t>
                      </a:r>
                    </a:p>
                    <a:p>
                      <a:pPr lvl="0">
                        <a:buNone/>
                      </a:pPr>
                      <a:r>
                        <a:rPr lang="en-US" sz="1000" dirty="0"/>
                        <a:t>International Journal of Humanities and Natural Sciences, vol.1, part 7</a:t>
                      </a:r>
                      <a:endParaRPr lang="ru-RU" sz="1000" dirty="0"/>
                    </a:p>
                    <a:p>
                      <a:pPr lvl="0">
                        <a:buNone/>
                      </a:pPr>
                      <a:r>
                        <a:rPr lang="en-US" sz="1000" dirty="0"/>
                        <a:t>URL:</a:t>
                      </a:r>
                    </a:p>
                    <a:p>
                      <a:pPr lvl="0">
                        <a:buNone/>
                      </a:pPr>
                      <a:r>
                        <a:rPr lang="en-US" sz="1000" dirty="0">
                          <a:hlinkClick r:id="rId3"/>
                        </a:rPr>
                        <a:t>https://cyberleninka.ru/article/n/nagrev-i-razrushenie-otlozheniy-v-nefteprovodah-dvizhuschimsya-istochnikom-elektromagnitnogo-izlucheniya</a:t>
                      </a:r>
                      <a:endParaRPr lang="ru-RU" sz="1000" dirty="0"/>
                    </a:p>
                  </a:txBody>
                  <a:tcPr marL="102890" marR="102890" marT="51464" marB="51464"/>
                </a:tc>
                <a:tc>
                  <a:txBody>
                    <a:bodyPr/>
                    <a:lstStyle/>
                    <a:p>
                      <a:pPr lvl="0">
                        <a:buNone/>
                      </a:pPr>
                      <a:r>
                        <a:rPr lang="ru-RU" sz="1000" dirty="0"/>
                        <a:t>Проводятся расчёты процесса нагрева и расплавления пробки из твёрдых отложений в трубопроводе воздействием</a:t>
                      </a:r>
                      <a:r>
                        <a:rPr lang="en-US" sz="1000" dirty="0"/>
                        <a:t> </a:t>
                      </a:r>
                      <a:r>
                        <a:rPr lang="ru-RU" sz="1000" dirty="0"/>
                        <a:t>электромагнитных волн, способных распространяться в нем, как в круглом волноводе. Источник электромагнитных волн движется. Это позволяет избегать перегрева среды в одних точках и расплавлять твёрдые отложения по всей длине пробки.</a:t>
                      </a:r>
                    </a:p>
                  </a:txBody>
                  <a:tcPr marL="102890" marR="102890" marT="51464" marB="51464"/>
                </a:tc>
                <a:tc>
                  <a:txBody>
                    <a:bodyPr/>
                    <a:lstStyle/>
                    <a:p>
                      <a:pPr lvl="0">
                        <a:buNone/>
                      </a:pPr>
                      <a:r>
                        <a:rPr lang="ru-RU" sz="1000" b="0" i="0" u="none" strike="noStrike" noProof="0" dirty="0">
                          <a:latin typeface="Arial"/>
                        </a:rPr>
                        <a:t>Существующие способы очистки трубопровода имеют финансовые недостатки. Метод ЭМ СВЧ является более бюджетным, так как использует только приборы, излучающие электромагнитные волны. ЭМ крот, передвигаясь по трубе, излучает электромагнитные волны, преобразовываясь в тепловые, плавят отложения.</a:t>
                      </a:r>
                    </a:p>
                  </a:txBody>
                  <a:tcPr marL="102890" marR="102890" marT="51464" marB="51464"/>
                </a:tc>
                <a:extLst>
                  <a:ext uri="{0D108BD9-81ED-4DB2-BD59-A6C34878D82A}">
                    <a16:rowId xmlns:a16="http://schemas.microsoft.com/office/drawing/2014/main" xmlns="" val="3308605525"/>
                  </a:ext>
                </a:extLst>
              </a:tr>
            </a:tbl>
          </a:graphicData>
        </a:graphic>
      </p:graphicFrame>
      <p:sp>
        <p:nvSpPr>
          <p:cNvPr id="3" name="Rectangle 4">
            <a:extLst>
              <a:ext uri="{FF2B5EF4-FFF2-40B4-BE49-F238E27FC236}">
                <a16:creationId xmlns:a16="http://schemas.microsoft.com/office/drawing/2014/main" xmlns="" id="{338C17EE-55DC-9B43-9CA4-A09D2ECA3F57}"/>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smtClean="0"/>
              <a:t>21</a:t>
            </a:r>
            <a:endParaRPr lang="ru-RU" altLang="ru-RU" sz="1200" dirty="0"/>
          </a:p>
        </p:txBody>
      </p:sp>
      <p:sp>
        <p:nvSpPr>
          <p:cNvPr id="14" name="Rectangle 2">
            <a:extLst>
              <a:ext uri="{FF2B5EF4-FFF2-40B4-BE49-F238E27FC236}">
                <a16:creationId xmlns:a16="http://schemas.microsoft.com/office/drawing/2014/main" xmlns="" id="{6F0A43B5-75CE-4B16-8E4C-94C72BAEF11C}"/>
              </a:ext>
            </a:extLst>
          </p:cNvPr>
          <p:cNvSpPr txBox="1">
            <a:spLocks noChangeArrowheads="1"/>
          </p:cNvSpPr>
          <p:nvPr/>
        </p:nvSpPr>
        <p:spPr bwMode="auto">
          <a:xfrm>
            <a:off x="3432970" y="52387"/>
            <a:ext cx="5040312"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ctr" anchorCtr="0" compatLnSpc="1">
            <a:prstTxWarp prst="textNoShape">
              <a:avLst/>
            </a:prstTxWarp>
          </a:bodyPr>
          <a:lstStyle>
            <a:lvl1pPr algn="ctr" defTabSz="771525" rtl="0" eaLnBrk="0" fontAlgn="base" hangingPunct="0">
              <a:spcBef>
                <a:spcPct val="0"/>
              </a:spcBef>
              <a:spcAft>
                <a:spcPct val="0"/>
              </a:spcAft>
              <a:defRPr sz="3700">
                <a:solidFill>
                  <a:schemeClr val="tx2"/>
                </a:solidFill>
                <a:latin typeface="+mj-lt"/>
                <a:ea typeface="+mj-ea"/>
                <a:cs typeface="+mj-cs"/>
              </a:defRPr>
            </a:lvl1pPr>
            <a:lvl2pPr algn="ctr" defTabSz="771525" rtl="0" eaLnBrk="0" fontAlgn="base" hangingPunct="0">
              <a:spcBef>
                <a:spcPct val="0"/>
              </a:spcBef>
              <a:spcAft>
                <a:spcPct val="0"/>
              </a:spcAft>
              <a:defRPr sz="3700">
                <a:solidFill>
                  <a:schemeClr val="tx2"/>
                </a:solidFill>
                <a:latin typeface="Arial" pitchFamily="34" charset="0"/>
              </a:defRPr>
            </a:lvl2pPr>
            <a:lvl3pPr algn="ctr" defTabSz="771525" rtl="0" eaLnBrk="0" fontAlgn="base" hangingPunct="0">
              <a:spcBef>
                <a:spcPct val="0"/>
              </a:spcBef>
              <a:spcAft>
                <a:spcPct val="0"/>
              </a:spcAft>
              <a:defRPr sz="3700">
                <a:solidFill>
                  <a:schemeClr val="tx2"/>
                </a:solidFill>
                <a:latin typeface="Arial" pitchFamily="34" charset="0"/>
              </a:defRPr>
            </a:lvl3pPr>
            <a:lvl4pPr algn="ctr" defTabSz="771525" rtl="0" eaLnBrk="0" fontAlgn="base" hangingPunct="0">
              <a:spcBef>
                <a:spcPct val="0"/>
              </a:spcBef>
              <a:spcAft>
                <a:spcPct val="0"/>
              </a:spcAft>
              <a:defRPr sz="3700">
                <a:solidFill>
                  <a:schemeClr val="tx2"/>
                </a:solidFill>
                <a:latin typeface="Arial" pitchFamily="34" charset="0"/>
              </a:defRPr>
            </a:lvl4pPr>
            <a:lvl5pPr algn="ctr" defTabSz="771525" rtl="0" eaLnBrk="0" fontAlgn="base" hangingPunct="0">
              <a:spcBef>
                <a:spcPct val="0"/>
              </a:spcBef>
              <a:spcAft>
                <a:spcPct val="0"/>
              </a:spcAft>
              <a:defRPr sz="3700">
                <a:solidFill>
                  <a:schemeClr val="tx2"/>
                </a:solidFill>
                <a:latin typeface="Arial" pitchFamily="34" charset="0"/>
              </a:defRPr>
            </a:lvl5pPr>
            <a:lvl6pPr marL="457200" algn="ctr" defTabSz="771525" rtl="0" fontAlgn="base">
              <a:spcBef>
                <a:spcPct val="0"/>
              </a:spcBef>
              <a:spcAft>
                <a:spcPct val="0"/>
              </a:spcAft>
              <a:defRPr sz="3700">
                <a:solidFill>
                  <a:schemeClr val="tx2"/>
                </a:solidFill>
                <a:latin typeface="Arial" pitchFamily="34" charset="0"/>
              </a:defRPr>
            </a:lvl6pPr>
            <a:lvl7pPr marL="914400" algn="ctr" defTabSz="771525" rtl="0" fontAlgn="base">
              <a:spcBef>
                <a:spcPct val="0"/>
              </a:spcBef>
              <a:spcAft>
                <a:spcPct val="0"/>
              </a:spcAft>
              <a:defRPr sz="3700">
                <a:solidFill>
                  <a:schemeClr val="tx2"/>
                </a:solidFill>
                <a:latin typeface="Arial" pitchFamily="34" charset="0"/>
              </a:defRPr>
            </a:lvl7pPr>
            <a:lvl8pPr marL="1371600" algn="ctr" defTabSz="771525" rtl="0" fontAlgn="base">
              <a:spcBef>
                <a:spcPct val="0"/>
              </a:spcBef>
              <a:spcAft>
                <a:spcPct val="0"/>
              </a:spcAft>
              <a:defRPr sz="3700">
                <a:solidFill>
                  <a:schemeClr val="tx2"/>
                </a:solidFill>
                <a:latin typeface="Arial" pitchFamily="34" charset="0"/>
              </a:defRPr>
            </a:lvl8pPr>
            <a:lvl9pPr marL="1828800" algn="ctr" defTabSz="771525" rtl="0" fontAlgn="base">
              <a:spcBef>
                <a:spcPct val="0"/>
              </a:spcBef>
              <a:spcAft>
                <a:spcPct val="0"/>
              </a:spcAft>
              <a:defRPr sz="3700">
                <a:solidFill>
                  <a:schemeClr val="tx2"/>
                </a:solidFill>
                <a:latin typeface="Arial" pitchFamily="34" charset="0"/>
              </a:defRPr>
            </a:lvl9pPr>
          </a:lstStyle>
          <a:p>
            <a:pPr marL="0" marR="0" lvl="0" indent="0" algn="l" defTabSz="771525" rtl="0" eaLnBrk="1" fontAlgn="base" latinLnBrk="0" hangingPunct="1">
              <a:lnSpc>
                <a:spcPct val="100000"/>
              </a:lnSpc>
              <a:spcBef>
                <a:spcPct val="0"/>
              </a:spcBef>
              <a:spcAft>
                <a:spcPct val="0"/>
              </a:spcAft>
              <a:buClrTx/>
              <a:buSzTx/>
              <a:buFontTx/>
              <a:buNone/>
              <a:tabLst/>
              <a:defRPr/>
            </a:pP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РАЗРАБОТКА КОНЦЕПЦИИ ОЧИСТКИ </a:t>
            </a:r>
            <a:b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b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МАГИСТРАЛЬНОГО НЕФТЕПРОВОДА </a:t>
            </a:r>
            <a:b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b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С УЧАСТКАМИ РАЗНОГО ДИАМЕТРА</a:t>
            </a: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CustomShape 2">
            <a:extLst>
              <a:ext uri="{FF2B5EF4-FFF2-40B4-BE49-F238E27FC236}">
                <a16:creationId xmlns:a16="http://schemas.microsoft.com/office/drawing/2014/main" xmlns="" id="{C23BBF89-F4B1-498F-859C-E0C9B469254E}"/>
              </a:ext>
            </a:extLst>
          </p:cNvPr>
          <p:cNvSpPr/>
          <p:nvPr/>
        </p:nvSpPr>
        <p:spPr>
          <a:xfrm>
            <a:off x="1322388" y="658813"/>
            <a:ext cx="5915025" cy="436562"/>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4819" tIns="32409" rIns="64819" bIns="32409">
            <a:normAutofit fontScale="94000"/>
          </a:bodyPr>
          <a:lstStyle/>
          <a:p>
            <a:pPr marL="242238" indent="-240809" algn="ctr" defTabSz="1028974" eaLnBrk="1" fontAlgn="auto" hangingPunct="1">
              <a:lnSpc>
                <a:spcPct val="80000"/>
              </a:lnSpc>
              <a:spcBef>
                <a:spcPts val="590"/>
              </a:spcBef>
              <a:spcAft>
                <a:spcPts val="0"/>
              </a:spcAft>
              <a:defRPr/>
            </a:pPr>
            <a:r>
              <a:rPr lang="ru-RU" sz="2026" b="1" spc="-1" dirty="0">
                <a:solidFill>
                  <a:srgbClr val="80BF44"/>
                </a:solidFill>
                <a:latin typeface="Calibri"/>
              </a:rPr>
              <a:t>Анализ статей</a:t>
            </a:r>
            <a:endParaRPr lang="en-US" sz="2026" spc="-1" dirty="0">
              <a:solidFill>
                <a:srgbClr val="FFFFFF"/>
              </a:solidFill>
            </a:endParaRPr>
          </a:p>
        </p:txBody>
      </p:sp>
      <p:cxnSp>
        <p:nvCxnSpPr>
          <p:cNvPr id="36869" name="Line 4">
            <a:extLst>
              <a:ext uri="{FF2B5EF4-FFF2-40B4-BE49-F238E27FC236}">
                <a16:creationId xmlns:a16="http://schemas.microsoft.com/office/drawing/2014/main" xmlns="" id="{A1C43970-9A8C-438F-98E5-725D0DB8FC27}"/>
              </a:ext>
            </a:extLst>
          </p:cNvPr>
          <p:cNvCxnSpPr>
            <a:cxnSpLocks noChangeShapeType="1"/>
          </p:cNvCxnSpPr>
          <p:nvPr/>
        </p:nvCxnSpPr>
        <p:spPr bwMode="auto">
          <a:xfrm>
            <a:off x="1241425" y="649288"/>
            <a:ext cx="5995988" cy="1587"/>
          </a:xfrm>
          <a:prstGeom prst="straightConnector1">
            <a:avLst/>
          </a:prstGeom>
          <a:noFill/>
          <a:ln w="28440">
            <a:solidFill>
              <a:srgbClr val="808080"/>
            </a:solidFill>
            <a:miter lim="800000"/>
            <a:headEnd/>
            <a:tailEnd/>
          </a:ln>
          <a:extLst>
            <a:ext uri="{909E8E84-426E-40DD-AFC4-6F175D3DCCD1}">
              <a14:hiddenFill xmlns:a14="http://schemas.microsoft.com/office/drawing/2010/main">
                <a:noFill/>
              </a14:hiddenFill>
            </a:ext>
          </a:extLst>
        </p:spPr>
      </p:cxnSp>
      <p:pic>
        <p:nvPicPr>
          <p:cNvPr id="36870" name="Picture 6">
            <a:extLst>
              <a:ext uri="{FF2B5EF4-FFF2-40B4-BE49-F238E27FC236}">
                <a16:creationId xmlns:a16="http://schemas.microsoft.com/office/drawing/2014/main" xmlns="" id="{2028F8A4-DE9F-403D-9E9A-6B23CECE6B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0313" y="4438650"/>
            <a:ext cx="163195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 name="CustomShape 5">
            <a:extLst>
              <a:ext uri="{FF2B5EF4-FFF2-40B4-BE49-F238E27FC236}">
                <a16:creationId xmlns:a16="http://schemas.microsoft.com/office/drawing/2014/main" xmlns="" id="{446D0B92-F04F-4EA3-9952-1952C5AC370E}"/>
              </a:ext>
            </a:extLst>
          </p:cNvPr>
          <p:cNvSpPr/>
          <p:nvPr/>
        </p:nvSpPr>
        <p:spPr>
          <a:xfrm>
            <a:off x="1322388" y="954088"/>
            <a:ext cx="6078537" cy="3482975"/>
          </a:xfrm>
          <a:prstGeom prst="rect">
            <a:avLst/>
          </a:prstGeom>
          <a:noFill/>
          <a:ln>
            <a:noFill/>
          </a:ln>
        </p:spPr>
        <p:style>
          <a:lnRef idx="0">
            <a:scrgbClr r="0" g="0" b="0"/>
          </a:lnRef>
          <a:fillRef idx="0">
            <a:scrgbClr r="0" g="0" b="0"/>
          </a:fillRef>
          <a:effectRef idx="0">
            <a:scrgbClr r="0" g="0" b="0"/>
          </a:effectRef>
          <a:fontRef idx="minor"/>
        </p:style>
        <p:txBody>
          <a:bodyPr lIns="64819" tIns="32409" rIns="64819" bIns="32409">
            <a:normAutofit/>
          </a:bodyPr>
          <a:lstStyle/>
          <a:p>
            <a:pPr defTabSz="1028974" eaLnBrk="1" fontAlgn="auto" hangingPunct="1">
              <a:spcBef>
                <a:spcPts val="673"/>
              </a:spcBef>
              <a:spcAft>
                <a:spcPts val="0"/>
              </a:spcAft>
              <a:defRPr/>
            </a:pPr>
            <a:endParaRPr lang="en-US" sz="1238" spc="-1">
              <a:solidFill>
                <a:srgbClr val="FFFFFF"/>
              </a:solidFill>
            </a:endParaRPr>
          </a:p>
          <a:p>
            <a:pPr defTabSz="1028974" eaLnBrk="1" fontAlgn="auto" hangingPunct="1">
              <a:spcBef>
                <a:spcPts val="0"/>
              </a:spcBef>
              <a:spcAft>
                <a:spcPts val="0"/>
              </a:spcAft>
              <a:defRPr/>
            </a:pPr>
            <a:endParaRPr lang="en-US" sz="1238" spc="-1">
              <a:solidFill>
                <a:srgbClr val="FFFFFF"/>
              </a:solidFill>
            </a:endParaRPr>
          </a:p>
        </p:txBody>
      </p:sp>
      <p:grpSp>
        <p:nvGrpSpPr>
          <p:cNvPr id="36872" name="Group 6">
            <a:extLst>
              <a:ext uri="{FF2B5EF4-FFF2-40B4-BE49-F238E27FC236}">
                <a16:creationId xmlns:a16="http://schemas.microsoft.com/office/drawing/2014/main" xmlns="" id="{4EB5BCDA-4AB5-4A42-BF03-EB0FFD951C6C}"/>
              </a:ext>
            </a:extLst>
          </p:cNvPr>
          <p:cNvGrpSpPr>
            <a:grpSpLocks/>
          </p:cNvGrpSpPr>
          <p:nvPr/>
        </p:nvGrpSpPr>
        <p:grpSpPr bwMode="auto">
          <a:xfrm>
            <a:off x="1230313" y="188913"/>
            <a:ext cx="1457325" cy="357187"/>
            <a:chOff x="133200" y="168120"/>
            <a:chExt cx="1295640" cy="317520"/>
          </a:xfrm>
        </p:grpSpPr>
        <p:sp>
          <p:nvSpPr>
            <p:cNvPr id="137" name="CustomShape 7">
              <a:extLst>
                <a:ext uri="{FF2B5EF4-FFF2-40B4-BE49-F238E27FC236}">
                  <a16:creationId xmlns:a16="http://schemas.microsoft.com/office/drawing/2014/main" xmlns="" id="{2C0E1B4A-8F2C-4554-A46E-429675ACC07C}"/>
                </a:ext>
              </a:extLst>
            </p:cNvPr>
            <p:cNvSpPr/>
            <p:nvPr/>
          </p:nvSpPr>
          <p:spPr>
            <a:xfrm>
              <a:off x="486043" y="183643"/>
              <a:ext cx="942797" cy="301997"/>
            </a:xfrm>
            <a:custGeom>
              <a:avLst/>
              <a:gdLst/>
              <a:ahLst/>
              <a:cxnLst/>
              <a:rect l="l" t="t"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D0D0D"/>
            </a:solidFill>
            <a:ln>
              <a:noFill/>
            </a:ln>
          </p:spPr>
          <p:style>
            <a:lnRef idx="0">
              <a:scrgbClr r="0" g="0" b="0"/>
            </a:lnRef>
            <a:fillRef idx="0">
              <a:scrgbClr r="0" g="0" b="0"/>
            </a:fillRef>
            <a:effectRef idx="0">
              <a:scrgbClr r="0" g="0" b="0"/>
            </a:effectRef>
            <a:fontRef idx="minor"/>
          </p:style>
        </p:sp>
        <p:grpSp>
          <p:nvGrpSpPr>
            <p:cNvPr id="36892" name="Group 8">
              <a:extLst>
                <a:ext uri="{FF2B5EF4-FFF2-40B4-BE49-F238E27FC236}">
                  <a16:creationId xmlns:a16="http://schemas.microsoft.com/office/drawing/2014/main" xmlns="" id="{1D41100E-EE45-4EC9-A9A9-771A5439C77A}"/>
                </a:ext>
              </a:extLst>
            </p:cNvPr>
            <p:cNvGrpSpPr>
              <a:grpSpLocks/>
            </p:cNvGrpSpPr>
            <p:nvPr/>
          </p:nvGrpSpPr>
          <p:grpSpPr bwMode="auto">
            <a:xfrm>
              <a:off x="133200" y="168120"/>
              <a:ext cx="299880" cy="316800"/>
              <a:chOff x="133200" y="168120"/>
              <a:chExt cx="299880" cy="316800"/>
            </a:xfrm>
          </p:grpSpPr>
          <p:sp>
            <p:nvSpPr>
              <p:cNvPr id="139" name="CustomShape 9">
                <a:extLst>
                  <a:ext uri="{FF2B5EF4-FFF2-40B4-BE49-F238E27FC236}">
                    <a16:creationId xmlns:a16="http://schemas.microsoft.com/office/drawing/2014/main" xmlns="" id="{C113C9F6-89FD-4610-B7C1-8814630B5E25}"/>
                  </a:ext>
                </a:extLst>
              </p:cNvPr>
              <p:cNvSpPr/>
              <p:nvPr/>
            </p:nvSpPr>
            <p:spPr>
              <a:xfrm>
                <a:off x="133200" y="279605"/>
                <a:ext cx="299211" cy="204625"/>
              </a:xfrm>
              <a:custGeom>
                <a:avLst/>
                <a:gdLst/>
                <a:ahLst/>
                <a:cxnLst/>
                <a:rect l="l" t="t"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D0D0D"/>
              </a:solidFill>
              <a:ln>
                <a:noFill/>
              </a:ln>
            </p:spPr>
            <p:style>
              <a:lnRef idx="0">
                <a:scrgbClr r="0" g="0" b="0"/>
              </a:lnRef>
              <a:fillRef idx="0">
                <a:scrgbClr r="0" g="0" b="0"/>
              </a:fillRef>
              <a:effectRef idx="0">
                <a:scrgbClr r="0" g="0" b="0"/>
              </a:effectRef>
              <a:fontRef idx="minor"/>
            </p:style>
          </p:sp>
          <p:sp>
            <p:nvSpPr>
              <p:cNvPr id="140" name="CustomShape 10">
                <a:extLst>
                  <a:ext uri="{FF2B5EF4-FFF2-40B4-BE49-F238E27FC236}">
                    <a16:creationId xmlns:a16="http://schemas.microsoft.com/office/drawing/2014/main" xmlns="" id="{6CD0625D-96BE-4917-ABBF-43731F0C81B6}"/>
                  </a:ext>
                </a:extLst>
              </p:cNvPr>
              <p:cNvSpPr/>
              <p:nvPr/>
            </p:nvSpPr>
            <p:spPr>
              <a:xfrm>
                <a:off x="133200" y="168120"/>
                <a:ext cx="297799" cy="204624"/>
              </a:xfrm>
              <a:custGeom>
                <a:avLst/>
                <a:gdLst/>
                <a:ahLst/>
                <a:cxnLst/>
                <a:rect l="l" t="t"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p:spPr>
            <p:style>
              <a:lnRef idx="0">
                <a:scrgbClr r="0" g="0" b="0"/>
              </a:lnRef>
              <a:fillRef idx="0">
                <a:scrgbClr r="0" g="0" b="0"/>
              </a:fillRef>
              <a:effectRef idx="0">
                <a:scrgbClr r="0" g="0" b="0"/>
              </a:effectRef>
              <a:fontRef idx="minor"/>
            </p:style>
          </p:sp>
        </p:grpSp>
      </p:grpSp>
      <p:graphicFrame>
        <p:nvGraphicFramePr>
          <p:cNvPr id="4" name="Таблица 4">
            <a:extLst>
              <a:ext uri="{FF2B5EF4-FFF2-40B4-BE49-F238E27FC236}">
                <a16:creationId xmlns:a16="http://schemas.microsoft.com/office/drawing/2014/main" xmlns="" id="{938B6A3C-6C8D-4B57-85DF-070B7450A162}"/>
              </a:ext>
            </a:extLst>
          </p:cNvPr>
          <p:cNvGraphicFramePr>
            <a:graphicFrameLocks noGrp="1"/>
          </p:cNvGraphicFramePr>
          <p:nvPr>
            <p:extLst>
              <p:ext uri="{D42A27DB-BD31-4B8C-83A1-F6EECF244321}">
                <p14:modId xmlns:p14="http://schemas.microsoft.com/office/powerpoint/2010/main" val="1489815928"/>
              </p:ext>
            </p:extLst>
          </p:nvPr>
        </p:nvGraphicFramePr>
        <p:xfrm>
          <a:off x="1208088" y="923925"/>
          <a:ext cx="6256337" cy="3572607"/>
        </p:xfrm>
        <a:graphic>
          <a:graphicData uri="http://schemas.openxmlformats.org/drawingml/2006/table">
            <a:tbl>
              <a:tblPr firstRow="1" bandRow="1">
                <a:tableStyleId>{F5AB1C69-6EDB-4FF4-983F-18BD219EF322}</a:tableStyleId>
              </a:tblPr>
              <a:tblGrid>
                <a:gridCol w="1221251">
                  <a:extLst>
                    <a:ext uri="{9D8B030D-6E8A-4147-A177-3AD203B41FA5}">
                      <a16:colId xmlns:a16="http://schemas.microsoft.com/office/drawing/2014/main" xmlns="" val="3635032195"/>
                    </a:ext>
                  </a:extLst>
                </a:gridCol>
                <a:gridCol w="1673239">
                  <a:extLst>
                    <a:ext uri="{9D8B030D-6E8A-4147-A177-3AD203B41FA5}">
                      <a16:colId xmlns:a16="http://schemas.microsoft.com/office/drawing/2014/main" xmlns="" val="486618604"/>
                    </a:ext>
                  </a:extLst>
                </a:gridCol>
                <a:gridCol w="1749366">
                  <a:extLst>
                    <a:ext uri="{9D8B030D-6E8A-4147-A177-3AD203B41FA5}">
                      <a16:colId xmlns:a16="http://schemas.microsoft.com/office/drawing/2014/main" xmlns="" val="1767502116"/>
                    </a:ext>
                  </a:extLst>
                </a:gridCol>
                <a:gridCol w="1612481">
                  <a:extLst>
                    <a:ext uri="{9D8B030D-6E8A-4147-A177-3AD203B41FA5}">
                      <a16:colId xmlns:a16="http://schemas.microsoft.com/office/drawing/2014/main" xmlns="" val="4133354456"/>
                    </a:ext>
                  </a:extLst>
                </a:gridCol>
              </a:tblGrid>
              <a:tr h="396201">
                <a:tc>
                  <a:txBody>
                    <a:bodyPr/>
                    <a:lstStyle/>
                    <a:p>
                      <a:r>
                        <a:rPr lang="ru-RU" sz="1100" dirty="0"/>
                        <a:t>Автор</a:t>
                      </a:r>
                    </a:p>
                  </a:txBody>
                  <a:tcPr marL="102890" marR="102890" marT="51464" marB="51464"/>
                </a:tc>
                <a:tc>
                  <a:txBody>
                    <a:bodyPr/>
                    <a:lstStyle/>
                    <a:p>
                      <a:r>
                        <a:rPr lang="ru-RU" sz="1100" dirty="0"/>
                        <a:t>Название</a:t>
                      </a:r>
                    </a:p>
                  </a:txBody>
                  <a:tcPr marL="102890" marR="102890" marT="51464" marB="51464"/>
                </a:tc>
                <a:tc>
                  <a:txBody>
                    <a:bodyPr/>
                    <a:lstStyle/>
                    <a:p>
                      <a:r>
                        <a:rPr lang="ru-RU" sz="1100" dirty="0"/>
                        <a:t>Содержание</a:t>
                      </a:r>
                    </a:p>
                  </a:txBody>
                  <a:tcPr marL="102890" marR="102890" marT="51464" marB="51464"/>
                </a:tc>
                <a:tc>
                  <a:txBody>
                    <a:bodyPr/>
                    <a:lstStyle/>
                    <a:p>
                      <a:r>
                        <a:rPr lang="ru-RU" sz="1100" dirty="0"/>
                        <a:t>Полезность для проекта</a:t>
                      </a:r>
                    </a:p>
                  </a:txBody>
                  <a:tcPr marL="102890" marR="102890" marT="51464" marB="51464"/>
                </a:tc>
                <a:extLst>
                  <a:ext uri="{0D108BD9-81ED-4DB2-BD59-A6C34878D82A}">
                    <a16:rowId xmlns:a16="http://schemas.microsoft.com/office/drawing/2014/main" xmlns="" val="702787379"/>
                  </a:ext>
                </a:extLst>
              </a:tr>
              <a:tr h="3134399">
                <a:tc>
                  <a:txBody>
                    <a:bodyPr/>
                    <a:lstStyle/>
                    <a:p>
                      <a:pPr lvl="0">
                        <a:buNone/>
                      </a:pPr>
                      <a:r>
                        <a:rPr lang="ru-RU" sz="900" b="1" dirty="0"/>
                        <a:t>Ф.М.Мугаллимов</a:t>
                      </a:r>
                    </a:p>
                    <a:p>
                      <a:pPr lvl="0">
                        <a:buNone/>
                      </a:pPr>
                      <a:r>
                        <a:rPr lang="ru-RU" sz="900" b="1" dirty="0"/>
                        <a:t>И.Ф.Мугаллимов</a:t>
                      </a:r>
                    </a:p>
                    <a:p>
                      <a:pPr lvl="0">
                        <a:buNone/>
                      </a:pPr>
                      <a:r>
                        <a:rPr lang="ru-RU" sz="900" b="1" dirty="0"/>
                        <a:t>В.А.Сафонов</a:t>
                      </a:r>
                    </a:p>
                    <a:p>
                      <a:pPr lvl="0">
                        <a:buNone/>
                      </a:pPr>
                      <a:r>
                        <a:rPr lang="ru-RU" sz="900" b="1" dirty="0"/>
                        <a:t>А.Ф.Мугаллимов</a:t>
                      </a:r>
                    </a:p>
                    <a:p>
                      <a:pPr lvl="0">
                        <a:buNone/>
                      </a:pPr>
                      <a:r>
                        <a:rPr lang="ru-RU" sz="900" dirty="0"/>
                        <a:t>д.т.н. Уфимский государственный нефтяной технический университет ООО НТФ «ВОСТОКнефтегаз»</a:t>
                      </a:r>
                    </a:p>
                  </a:txBody>
                  <a:tcPr marL="102890" marR="102890" marT="51464" marB="51464"/>
                </a:tc>
                <a:tc>
                  <a:txBody>
                    <a:bodyPr/>
                    <a:lstStyle/>
                    <a:p>
                      <a:pPr lvl="0">
                        <a:buNone/>
                      </a:pPr>
                      <a:r>
                        <a:rPr lang="ru-RU" sz="1000" dirty="0"/>
                        <a:t>Очистные скребки для трубопроводов малого диаметра с сигнализатором местонахождения</a:t>
                      </a:r>
                    </a:p>
                    <a:p>
                      <a:pPr lvl="0">
                        <a:buNone/>
                      </a:pPr>
                      <a:r>
                        <a:rPr lang="ru-RU" sz="1000" dirty="0"/>
                        <a:t>ЭКСПОЗИЦИЯ 6/Н (78) ноябрь 2008 г.</a:t>
                      </a:r>
                    </a:p>
                    <a:p>
                      <a:pPr lvl="0">
                        <a:buNone/>
                      </a:pPr>
                      <a:r>
                        <a:rPr lang="en-US" sz="1000" dirty="0"/>
                        <a:t>URL:</a:t>
                      </a:r>
                    </a:p>
                    <a:p>
                      <a:pPr lvl="0">
                        <a:buNone/>
                      </a:pPr>
                      <a:r>
                        <a:rPr lang="en-US" sz="1000" dirty="0">
                          <a:hlinkClick r:id="rId3"/>
                        </a:rPr>
                        <a:t>https://cyberleninka.ru/article/n/ochistnye-skrebki-dlya-truboprovodov-malogo-diametra-s-signalizatorom-mestonahozhdeniya-1</a:t>
                      </a:r>
                      <a:endParaRPr lang="ru-RU" sz="1000" dirty="0"/>
                    </a:p>
                  </a:txBody>
                  <a:tcPr marL="102890" marR="102890" marT="51464" marB="51464"/>
                </a:tc>
                <a:tc>
                  <a:txBody>
                    <a:bodyPr/>
                    <a:lstStyle/>
                    <a:p>
                      <a:pPr lvl="0">
                        <a:buNone/>
                      </a:pPr>
                      <a:r>
                        <a:rPr lang="ru-RU" sz="1000" dirty="0"/>
                        <a:t>В статье описан использованный метод улавливания приемником волн переменного электромагнитного поля для определения местонахождения.</a:t>
                      </a:r>
                    </a:p>
                  </a:txBody>
                  <a:tcPr marL="102890" marR="102890" marT="51464" marB="51464"/>
                </a:tc>
                <a:tc>
                  <a:txBody>
                    <a:bodyPr/>
                    <a:lstStyle/>
                    <a:p>
                      <a:pPr lvl="0">
                        <a:buNone/>
                      </a:pPr>
                      <a:r>
                        <a:rPr lang="ru-RU" sz="1000" b="0" i="0" u="none" strike="noStrike" noProof="0" dirty="0">
                          <a:latin typeface="Arial"/>
                        </a:rPr>
                        <a:t>Устройства, предложенные в статье, уже используются на предприятиях, где наблюдаются значительные перемены в эффективности очистки.</a:t>
                      </a:r>
                    </a:p>
                  </a:txBody>
                  <a:tcPr marL="102890" marR="102890" marT="51464" marB="51464"/>
                </a:tc>
                <a:extLst>
                  <a:ext uri="{0D108BD9-81ED-4DB2-BD59-A6C34878D82A}">
                    <a16:rowId xmlns:a16="http://schemas.microsoft.com/office/drawing/2014/main" xmlns="" val="3308605525"/>
                  </a:ext>
                </a:extLst>
              </a:tr>
            </a:tbl>
          </a:graphicData>
        </a:graphic>
      </p:graphicFrame>
      <p:sp>
        <p:nvSpPr>
          <p:cNvPr id="3" name="Rectangle 4">
            <a:extLst>
              <a:ext uri="{FF2B5EF4-FFF2-40B4-BE49-F238E27FC236}">
                <a16:creationId xmlns:a16="http://schemas.microsoft.com/office/drawing/2014/main" xmlns="" id="{EDE7C204-10CD-DD4E-9CE8-A6C5E1A29C0E}"/>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smtClean="0"/>
              <a:t>2</a:t>
            </a:r>
            <a:r>
              <a:rPr lang="ru-RU" altLang="ru-RU" sz="1200" dirty="0"/>
              <a:t>2</a:t>
            </a:r>
          </a:p>
        </p:txBody>
      </p:sp>
      <p:sp>
        <p:nvSpPr>
          <p:cNvPr id="14" name="Rectangle 2">
            <a:extLst>
              <a:ext uri="{FF2B5EF4-FFF2-40B4-BE49-F238E27FC236}">
                <a16:creationId xmlns:a16="http://schemas.microsoft.com/office/drawing/2014/main" xmlns="" id="{07743624-C4FA-43AD-81E2-387A6C9B6B5E}"/>
              </a:ext>
            </a:extLst>
          </p:cNvPr>
          <p:cNvSpPr txBox="1">
            <a:spLocks noChangeArrowheads="1"/>
          </p:cNvSpPr>
          <p:nvPr/>
        </p:nvSpPr>
        <p:spPr bwMode="auto">
          <a:xfrm>
            <a:off x="3432970" y="52387"/>
            <a:ext cx="5040312"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ctr" anchorCtr="0" compatLnSpc="1">
            <a:prstTxWarp prst="textNoShape">
              <a:avLst/>
            </a:prstTxWarp>
          </a:bodyPr>
          <a:lstStyle>
            <a:lvl1pPr algn="ctr" defTabSz="771525" rtl="0" eaLnBrk="0" fontAlgn="base" hangingPunct="0">
              <a:spcBef>
                <a:spcPct val="0"/>
              </a:spcBef>
              <a:spcAft>
                <a:spcPct val="0"/>
              </a:spcAft>
              <a:defRPr sz="3700">
                <a:solidFill>
                  <a:schemeClr val="tx2"/>
                </a:solidFill>
                <a:latin typeface="+mj-lt"/>
                <a:ea typeface="+mj-ea"/>
                <a:cs typeface="+mj-cs"/>
              </a:defRPr>
            </a:lvl1pPr>
            <a:lvl2pPr algn="ctr" defTabSz="771525" rtl="0" eaLnBrk="0" fontAlgn="base" hangingPunct="0">
              <a:spcBef>
                <a:spcPct val="0"/>
              </a:spcBef>
              <a:spcAft>
                <a:spcPct val="0"/>
              </a:spcAft>
              <a:defRPr sz="3700">
                <a:solidFill>
                  <a:schemeClr val="tx2"/>
                </a:solidFill>
                <a:latin typeface="Arial" pitchFamily="34" charset="0"/>
              </a:defRPr>
            </a:lvl2pPr>
            <a:lvl3pPr algn="ctr" defTabSz="771525" rtl="0" eaLnBrk="0" fontAlgn="base" hangingPunct="0">
              <a:spcBef>
                <a:spcPct val="0"/>
              </a:spcBef>
              <a:spcAft>
                <a:spcPct val="0"/>
              </a:spcAft>
              <a:defRPr sz="3700">
                <a:solidFill>
                  <a:schemeClr val="tx2"/>
                </a:solidFill>
                <a:latin typeface="Arial" pitchFamily="34" charset="0"/>
              </a:defRPr>
            </a:lvl3pPr>
            <a:lvl4pPr algn="ctr" defTabSz="771525" rtl="0" eaLnBrk="0" fontAlgn="base" hangingPunct="0">
              <a:spcBef>
                <a:spcPct val="0"/>
              </a:spcBef>
              <a:spcAft>
                <a:spcPct val="0"/>
              </a:spcAft>
              <a:defRPr sz="3700">
                <a:solidFill>
                  <a:schemeClr val="tx2"/>
                </a:solidFill>
                <a:latin typeface="Arial" pitchFamily="34" charset="0"/>
              </a:defRPr>
            </a:lvl4pPr>
            <a:lvl5pPr algn="ctr" defTabSz="771525" rtl="0" eaLnBrk="0" fontAlgn="base" hangingPunct="0">
              <a:spcBef>
                <a:spcPct val="0"/>
              </a:spcBef>
              <a:spcAft>
                <a:spcPct val="0"/>
              </a:spcAft>
              <a:defRPr sz="3700">
                <a:solidFill>
                  <a:schemeClr val="tx2"/>
                </a:solidFill>
                <a:latin typeface="Arial" pitchFamily="34" charset="0"/>
              </a:defRPr>
            </a:lvl5pPr>
            <a:lvl6pPr marL="457200" algn="ctr" defTabSz="771525" rtl="0" fontAlgn="base">
              <a:spcBef>
                <a:spcPct val="0"/>
              </a:spcBef>
              <a:spcAft>
                <a:spcPct val="0"/>
              </a:spcAft>
              <a:defRPr sz="3700">
                <a:solidFill>
                  <a:schemeClr val="tx2"/>
                </a:solidFill>
                <a:latin typeface="Arial" pitchFamily="34" charset="0"/>
              </a:defRPr>
            </a:lvl6pPr>
            <a:lvl7pPr marL="914400" algn="ctr" defTabSz="771525" rtl="0" fontAlgn="base">
              <a:spcBef>
                <a:spcPct val="0"/>
              </a:spcBef>
              <a:spcAft>
                <a:spcPct val="0"/>
              </a:spcAft>
              <a:defRPr sz="3700">
                <a:solidFill>
                  <a:schemeClr val="tx2"/>
                </a:solidFill>
                <a:latin typeface="Arial" pitchFamily="34" charset="0"/>
              </a:defRPr>
            </a:lvl7pPr>
            <a:lvl8pPr marL="1371600" algn="ctr" defTabSz="771525" rtl="0" fontAlgn="base">
              <a:spcBef>
                <a:spcPct val="0"/>
              </a:spcBef>
              <a:spcAft>
                <a:spcPct val="0"/>
              </a:spcAft>
              <a:defRPr sz="3700">
                <a:solidFill>
                  <a:schemeClr val="tx2"/>
                </a:solidFill>
                <a:latin typeface="Arial" pitchFamily="34" charset="0"/>
              </a:defRPr>
            </a:lvl8pPr>
            <a:lvl9pPr marL="1828800" algn="ctr" defTabSz="771525" rtl="0" fontAlgn="base">
              <a:spcBef>
                <a:spcPct val="0"/>
              </a:spcBef>
              <a:spcAft>
                <a:spcPct val="0"/>
              </a:spcAft>
              <a:defRPr sz="3700">
                <a:solidFill>
                  <a:schemeClr val="tx2"/>
                </a:solidFill>
                <a:latin typeface="Arial" pitchFamily="34" charset="0"/>
              </a:defRPr>
            </a:lvl9pPr>
          </a:lstStyle>
          <a:p>
            <a:pPr marL="0" marR="0" lvl="0" indent="0" algn="l" defTabSz="771525" rtl="0" eaLnBrk="1" fontAlgn="base" latinLnBrk="0" hangingPunct="1">
              <a:lnSpc>
                <a:spcPct val="100000"/>
              </a:lnSpc>
              <a:spcBef>
                <a:spcPct val="0"/>
              </a:spcBef>
              <a:spcAft>
                <a:spcPct val="0"/>
              </a:spcAft>
              <a:buClrTx/>
              <a:buSzTx/>
              <a:buFontTx/>
              <a:buNone/>
              <a:tabLst/>
              <a:defRPr/>
            </a:pP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РАЗРАБОТКА КОНЦЕПЦИИ ОЧИСТКИ </a:t>
            </a:r>
            <a:b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b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МАГИСТРАЛЬНОГО НЕФТЕПРОВОДА </a:t>
            </a:r>
            <a:b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b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С УЧАСТКАМИ РАЗНОГО ДИАМЕТРА</a:t>
            </a: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CustomShape 2">
            <a:extLst>
              <a:ext uri="{FF2B5EF4-FFF2-40B4-BE49-F238E27FC236}">
                <a16:creationId xmlns:a16="http://schemas.microsoft.com/office/drawing/2014/main" xmlns="" id="{C6F33EF6-B056-4BF7-BD69-F51288DEA938}"/>
              </a:ext>
            </a:extLst>
          </p:cNvPr>
          <p:cNvSpPr/>
          <p:nvPr/>
        </p:nvSpPr>
        <p:spPr>
          <a:xfrm>
            <a:off x="1322388" y="658813"/>
            <a:ext cx="5915025" cy="436562"/>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4819" tIns="32409" rIns="64819" bIns="32409">
            <a:normAutofit fontScale="94000"/>
          </a:bodyPr>
          <a:lstStyle/>
          <a:p>
            <a:pPr marL="242238" indent="-240809" algn="ctr" defTabSz="1028974" eaLnBrk="1" fontAlgn="auto" hangingPunct="1">
              <a:lnSpc>
                <a:spcPct val="80000"/>
              </a:lnSpc>
              <a:spcBef>
                <a:spcPts val="590"/>
              </a:spcBef>
              <a:spcAft>
                <a:spcPts val="0"/>
              </a:spcAft>
              <a:defRPr/>
            </a:pPr>
            <a:r>
              <a:rPr lang="ru-RU" sz="2026" b="1" spc="-1" dirty="0">
                <a:solidFill>
                  <a:srgbClr val="80BF44"/>
                </a:solidFill>
                <a:latin typeface="Calibri"/>
              </a:rPr>
              <a:t>Анализ статей</a:t>
            </a:r>
            <a:endParaRPr lang="en-US" sz="2026" spc="-1" dirty="0">
              <a:solidFill>
                <a:srgbClr val="FFFFFF"/>
              </a:solidFill>
            </a:endParaRPr>
          </a:p>
        </p:txBody>
      </p:sp>
      <p:cxnSp>
        <p:nvCxnSpPr>
          <p:cNvPr id="37893" name="Line 4">
            <a:extLst>
              <a:ext uri="{FF2B5EF4-FFF2-40B4-BE49-F238E27FC236}">
                <a16:creationId xmlns:a16="http://schemas.microsoft.com/office/drawing/2014/main" xmlns="" id="{05808C9B-2F39-45D3-BE29-56EC85BA51CB}"/>
              </a:ext>
            </a:extLst>
          </p:cNvPr>
          <p:cNvCxnSpPr>
            <a:cxnSpLocks noChangeShapeType="1"/>
          </p:cNvCxnSpPr>
          <p:nvPr/>
        </p:nvCxnSpPr>
        <p:spPr bwMode="auto">
          <a:xfrm>
            <a:off x="1241425" y="649288"/>
            <a:ext cx="5995988" cy="1587"/>
          </a:xfrm>
          <a:prstGeom prst="straightConnector1">
            <a:avLst/>
          </a:prstGeom>
          <a:noFill/>
          <a:ln w="28440">
            <a:solidFill>
              <a:srgbClr val="808080"/>
            </a:solidFill>
            <a:miter lim="800000"/>
            <a:headEnd/>
            <a:tailEnd/>
          </a:ln>
          <a:extLst>
            <a:ext uri="{909E8E84-426E-40DD-AFC4-6F175D3DCCD1}">
              <a14:hiddenFill xmlns:a14="http://schemas.microsoft.com/office/drawing/2010/main">
                <a:noFill/>
              </a14:hiddenFill>
            </a:ext>
          </a:extLst>
        </p:spPr>
      </p:cxnSp>
      <p:pic>
        <p:nvPicPr>
          <p:cNvPr id="37894" name="Picture 6">
            <a:extLst>
              <a:ext uri="{FF2B5EF4-FFF2-40B4-BE49-F238E27FC236}">
                <a16:creationId xmlns:a16="http://schemas.microsoft.com/office/drawing/2014/main" xmlns="" id="{A22ACDDC-4068-493D-B098-F284890149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0313" y="4438650"/>
            <a:ext cx="163195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 name="CustomShape 5">
            <a:extLst>
              <a:ext uri="{FF2B5EF4-FFF2-40B4-BE49-F238E27FC236}">
                <a16:creationId xmlns:a16="http://schemas.microsoft.com/office/drawing/2014/main" xmlns="" id="{F87B62BA-B6FD-4417-AAC9-D636ABD7E613}"/>
              </a:ext>
            </a:extLst>
          </p:cNvPr>
          <p:cNvSpPr/>
          <p:nvPr/>
        </p:nvSpPr>
        <p:spPr>
          <a:xfrm>
            <a:off x="1322388" y="954088"/>
            <a:ext cx="6078537" cy="3482975"/>
          </a:xfrm>
          <a:prstGeom prst="rect">
            <a:avLst/>
          </a:prstGeom>
          <a:noFill/>
          <a:ln>
            <a:noFill/>
          </a:ln>
        </p:spPr>
        <p:style>
          <a:lnRef idx="0">
            <a:scrgbClr r="0" g="0" b="0"/>
          </a:lnRef>
          <a:fillRef idx="0">
            <a:scrgbClr r="0" g="0" b="0"/>
          </a:fillRef>
          <a:effectRef idx="0">
            <a:scrgbClr r="0" g="0" b="0"/>
          </a:effectRef>
          <a:fontRef idx="minor"/>
        </p:style>
        <p:txBody>
          <a:bodyPr lIns="64819" tIns="32409" rIns="64819" bIns="32409">
            <a:normAutofit/>
          </a:bodyPr>
          <a:lstStyle/>
          <a:p>
            <a:pPr defTabSz="1028974" eaLnBrk="1" fontAlgn="auto" hangingPunct="1">
              <a:spcBef>
                <a:spcPts val="673"/>
              </a:spcBef>
              <a:spcAft>
                <a:spcPts val="0"/>
              </a:spcAft>
              <a:defRPr/>
            </a:pPr>
            <a:endParaRPr lang="en-US" sz="1238" spc="-1">
              <a:solidFill>
                <a:srgbClr val="FFFFFF"/>
              </a:solidFill>
            </a:endParaRPr>
          </a:p>
          <a:p>
            <a:pPr defTabSz="1028974" eaLnBrk="1" fontAlgn="auto" hangingPunct="1">
              <a:spcBef>
                <a:spcPts val="0"/>
              </a:spcBef>
              <a:spcAft>
                <a:spcPts val="0"/>
              </a:spcAft>
              <a:defRPr/>
            </a:pPr>
            <a:endParaRPr lang="en-US" sz="1238" spc="-1">
              <a:solidFill>
                <a:srgbClr val="FFFFFF"/>
              </a:solidFill>
            </a:endParaRPr>
          </a:p>
        </p:txBody>
      </p:sp>
      <p:grpSp>
        <p:nvGrpSpPr>
          <p:cNvPr id="37896" name="Group 6">
            <a:extLst>
              <a:ext uri="{FF2B5EF4-FFF2-40B4-BE49-F238E27FC236}">
                <a16:creationId xmlns:a16="http://schemas.microsoft.com/office/drawing/2014/main" xmlns="" id="{CCF33A93-3F62-4BFE-B681-A21B7123BB78}"/>
              </a:ext>
            </a:extLst>
          </p:cNvPr>
          <p:cNvGrpSpPr>
            <a:grpSpLocks/>
          </p:cNvGrpSpPr>
          <p:nvPr/>
        </p:nvGrpSpPr>
        <p:grpSpPr bwMode="auto">
          <a:xfrm>
            <a:off x="1230313" y="188913"/>
            <a:ext cx="1457325" cy="357187"/>
            <a:chOff x="133200" y="168120"/>
            <a:chExt cx="1295640" cy="317520"/>
          </a:xfrm>
        </p:grpSpPr>
        <p:sp>
          <p:nvSpPr>
            <p:cNvPr id="137" name="CustomShape 7">
              <a:extLst>
                <a:ext uri="{FF2B5EF4-FFF2-40B4-BE49-F238E27FC236}">
                  <a16:creationId xmlns:a16="http://schemas.microsoft.com/office/drawing/2014/main" xmlns="" id="{2E6496FC-0E81-4D65-BB14-4BC07A7153D8}"/>
                </a:ext>
              </a:extLst>
            </p:cNvPr>
            <p:cNvSpPr/>
            <p:nvPr/>
          </p:nvSpPr>
          <p:spPr>
            <a:xfrm>
              <a:off x="486043" y="183643"/>
              <a:ext cx="942797" cy="301997"/>
            </a:xfrm>
            <a:custGeom>
              <a:avLst/>
              <a:gdLst/>
              <a:ahLst/>
              <a:cxnLst/>
              <a:rect l="l" t="t"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D0D0D"/>
            </a:solidFill>
            <a:ln>
              <a:noFill/>
            </a:ln>
          </p:spPr>
          <p:style>
            <a:lnRef idx="0">
              <a:scrgbClr r="0" g="0" b="0"/>
            </a:lnRef>
            <a:fillRef idx="0">
              <a:scrgbClr r="0" g="0" b="0"/>
            </a:fillRef>
            <a:effectRef idx="0">
              <a:scrgbClr r="0" g="0" b="0"/>
            </a:effectRef>
            <a:fontRef idx="minor"/>
          </p:style>
        </p:sp>
        <p:grpSp>
          <p:nvGrpSpPr>
            <p:cNvPr id="37916" name="Group 8">
              <a:extLst>
                <a:ext uri="{FF2B5EF4-FFF2-40B4-BE49-F238E27FC236}">
                  <a16:creationId xmlns:a16="http://schemas.microsoft.com/office/drawing/2014/main" xmlns="" id="{6BBE5EE3-1B54-466B-9B18-06835C7893C3}"/>
                </a:ext>
              </a:extLst>
            </p:cNvPr>
            <p:cNvGrpSpPr>
              <a:grpSpLocks/>
            </p:cNvGrpSpPr>
            <p:nvPr/>
          </p:nvGrpSpPr>
          <p:grpSpPr bwMode="auto">
            <a:xfrm>
              <a:off x="133200" y="168120"/>
              <a:ext cx="299880" cy="316800"/>
              <a:chOff x="133200" y="168120"/>
              <a:chExt cx="299880" cy="316800"/>
            </a:xfrm>
          </p:grpSpPr>
          <p:sp>
            <p:nvSpPr>
              <p:cNvPr id="139" name="CustomShape 9">
                <a:extLst>
                  <a:ext uri="{FF2B5EF4-FFF2-40B4-BE49-F238E27FC236}">
                    <a16:creationId xmlns:a16="http://schemas.microsoft.com/office/drawing/2014/main" xmlns="" id="{07D9F89B-B251-41B3-9B45-CD8A953BDD7E}"/>
                  </a:ext>
                </a:extLst>
              </p:cNvPr>
              <p:cNvSpPr/>
              <p:nvPr/>
            </p:nvSpPr>
            <p:spPr>
              <a:xfrm>
                <a:off x="133200" y="279605"/>
                <a:ext cx="299211" cy="204625"/>
              </a:xfrm>
              <a:custGeom>
                <a:avLst/>
                <a:gdLst/>
                <a:ahLst/>
                <a:cxnLst/>
                <a:rect l="l" t="t"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D0D0D"/>
              </a:solidFill>
              <a:ln>
                <a:noFill/>
              </a:ln>
            </p:spPr>
            <p:style>
              <a:lnRef idx="0">
                <a:scrgbClr r="0" g="0" b="0"/>
              </a:lnRef>
              <a:fillRef idx="0">
                <a:scrgbClr r="0" g="0" b="0"/>
              </a:fillRef>
              <a:effectRef idx="0">
                <a:scrgbClr r="0" g="0" b="0"/>
              </a:effectRef>
              <a:fontRef idx="minor"/>
            </p:style>
          </p:sp>
          <p:sp>
            <p:nvSpPr>
              <p:cNvPr id="140" name="CustomShape 10">
                <a:extLst>
                  <a:ext uri="{FF2B5EF4-FFF2-40B4-BE49-F238E27FC236}">
                    <a16:creationId xmlns:a16="http://schemas.microsoft.com/office/drawing/2014/main" xmlns="" id="{8599B207-5E71-4A3D-8E93-FE08A737CE20}"/>
                  </a:ext>
                </a:extLst>
              </p:cNvPr>
              <p:cNvSpPr/>
              <p:nvPr/>
            </p:nvSpPr>
            <p:spPr>
              <a:xfrm>
                <a:off x="133200" y="168120"/>
                <a:ext cx="297799" cy="204624"/>
              </a:xfrm>
              <a:custGeom>
                <a:avLst/>
                <a:gdLst/>
                <a:ahLst/>
                <a:cxnLst/>
                <a:rect l="l" t="t"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p:spPr>
            <p:style>
              <a:lnRef idx="0">
                <a:scrgbClr r="0" g="0" b="0"/>
              </a:lnRef>
              <a:fillRef idx="0">
                <a:scrgbClr r="0" g="0" b="0"/>
              </a:fillRef>
              <a:effectRef idx="0">
                <a:scrgbClr r="0" g="0" b="0"/>
              </a:effectRef>
              <a:fontRef idx="minor"/>
            </p:style>
          </p:sp>
        </p:grpSp>
      </p:grpSp>
      <p:graphicFrame>
        <p:nvGraphicFramePr>
          <p:cNvPr id="4" name="Таблица 4">
            <a:extLst>
              <a:ext uri="{FF2B5EF4-FFF2-40B4-BE49-F238E27FC236}">
                <a16:creationId xmlns:a16="http://schemas.microsoft.com/office/drawing/2014/main" xmlns="" id="{938B6A3C-6C8D-4B57-85DF-070B7450A162}"/>
              </a:ext>
            </a:extLst>
          </p:cNvPr>
          <p:cNvGraphicFramePr>
            <a:graphicFrameLocks noGrp="1"/>
          </p:cNvGraphicFramePr>
          <p:nvPr>
            <p:extLst>
              <p:ext uri="{D42A27DB-BD31-4B8C-83A1-F6EECF244321}">
                <p14:modId xmlns:p14="http://schemas.microsoft.com/office/powerpoint/2010/main" val="392502671"/>
              </p:ext>
            </p:extLst>
          </p:nvPr>
        </p:nvGraphicFramePr>
        <p:xfrm>
          <a:off x="1208088" y="923925"/>
          <a:ext cx="6192837" cy="3923133"/>
        </p:xfrm>
        <a:graphic>
          <a:graphicData uri="http://schemas.openxmlformats.org/drawingml/2006/table">
            <a:tbl>
              <a:tblPr firstRow="1" bandRow="1">
                <a:tableStyleId>{F5AB1C69-6EDB-4FF4-983F-18BD219EF322}</a:tableStyleId>
              </a:tblPr>
              <a:tblGrid>
                <a:gridCol w="1208856">
                  <a:extLst>
                    <a:ext uri="{9D8B030D-6E8A-4147-A177-3AD203B41FA5}">
                      <a16:colId xmlns:a16="http://schemas.microsoft.com/office/drawing/2014/main" xmlns="" val="3635032195"/>
                    </a:ext>
                  </a:extLst>
                </a:gridCol>
                <a:gridCol w="1656256">
                  <a:extLst>
                    <a:ext uri="{9D8B030D-6E8A-4147-A177-3AD203B41FA5}">
                      <a16:colId xmlns:a16="http://schemas.microsoft.com/office/drawing/2014/main" xmlns="" val="486618604"/>
                    </a:ext>
                  </a:extLst>
                </a:gridCol>
                <a:gridCol w="1731610">
                  <a:extLst>
                    <a:ext uri="{9D8B030D-6E8A-4147-A177-3AD203B41FA5}">
                      <a16:colId xmlns:a16="http://schemas.microsoft.com/office/drawing/2014/main" xmlns="" val="1767502116"/>
                    </a:ext>
                  </a:extLst>
                </a:gridCol>
                <a:gridCol w="1596115">
                  <a:extLst>
                    <a:ext uri="{9D8B030D-6E8A-4147-A177-3AD203B41FA5}">
                      <a16:colId xmlns:a16="http://schemas.microsoft.com/office/drawing/2014/main" xmlns="" val="4133354456"/>
                    </a:ext>
                  </a:extLst>
                </a:gridCol>
              </a:tblGrid>
              <a:tr h="379003">
                <a:tc>
                  <a:txBody>
                    <a:bodyPr/>
                    <a:lstStyle/>
                    <a:p>
                      <a:r>
                        <a:rPr lang="ru-RU" sz="1100" dirty="0"/>
                        <a:t>Автор</a:t>
                      </a:r>
                    </a:p>
                  </a:txBody>
                  <a:tcPr marL="102890" marR="102890" marT="51440" marB="51440"/>
                </a:tc>
                <a:tc>
                  <a:txBody>
                    <a:bodyPr/>
                    <a:lstStyle/>
                    <a:p>
                      <a:r>
                        <a:rPr lang="ru-RU" sz="1100" dirty="0"/>
                        <a:t>Название</a:t>
                      </a:r>
                    </a:p>
                  </a:txBody>
                  <a:tcPr marL="102890" marR="102890" marT="51440" marB="51440"/>
                </a:tc>
                <a:tc>
                  <a:txBody>
                    <a:bodyPr/>
                    <a:lstStyle/>
                    <a:p>
                      <a:r>
                        <a:rPr lang="ru-RU" sz="1100" dirty="0"/>
                        <a:t>Содержание</a:t>
                      </a:r>
                    </a:p>
                  </a:txBody>
                  <a:tcPr marL="102890" marR="102890" marT="51440" marB="51440"/>
                </a:tc>
                <a:tc>
                  <a:txBody>
                    <a:bodyPr/>
                    <a:lstStyle/>
                    <a:p>
                      <a:r>
                        <a:rPr lang="ru-RU" sz="1100" dirty="0"/>
                        <a:t>Полезность для проекта</a:t>
                      </a:r>
                    </a:p>
                  </a:txBody>
                  <a:tcPr marL="102890" marR="102890" marT="51440" marB="51440"/>
                </a:tc>
                <a:extLst>
                  <a:ext uri="{0D108BD9-81ED-4DB2-BD59-A6C34878D82A}">
                    <a16:rowId xmlns:a16="http://schemas.microsoft.com/office/drawing/2014/main" xmlns="" val="702787379"/>
                  </a:ext>
                </a:extLst>
              </a:tr>
              <a:tr h="3484973">
                <a:tc>
                  <a:txBody>
                    <a:bodyPr/>
                    <a:lstStyle/>
                    <a:p>
                      <a:pPr lvl="0">
                        <a:buNone/>
                      </a:pPr>
                      <a:r>
                        <a:rPr lang="ru-RU" sz="900" b="1" dirty="0"/>
                        <a:t>Л.М.Фатыхов</a:t>
                      </a:r>
                      <a:endParaRPr lang="en-US" sz="900" b="1" dirty="0"/>
                    </a:p>
                    <a:p>
                      <a:pPr lvl="0">
                        <a:buNone/>
                      </a:pPr>
                      <a:r>
                        <a:rPr lang="ru-RU" sz="900" dirty="0"/>
                        <a:t>Филиал ООО «ЛУКОЙЛ-Инжиниринг “ПермНИПИнефть”» в г. Перми </a:t>
                      </a:r>
                      <a:endParaRPr lang="ru-RU" sz="900" b="0" dirty="0"/>
                    </a:p>
                  </a:txBody>
                  <a:tcPr marL="102890" marR="102890" marT="51440" marB="51440"/>
                </a:tc>
                <a:tc>
                  <a:txBody>
                    <a:bodyPr/>
                    <a:lstStyle/>
                    <a:p>
                      <a:pPr lvl="0">
                        <a:buNone/>
                      </a:pPr>
                      <a:r>
                        <a:rPr lang="ru-RU" sz="1000" dirty="0"/>
                        <a:t>Технология очистки от АСПО путем воздействия высокочастотного и сверхвысокочастотного электромагнитного излучения</a:t>
                      </a:r>
                      <a:endParaRPr lang="en-US" sz="1000" dirty="0"/>
                    </a:p>
                    <a:p>
                      <a:pPr lvl="0">
                        <a:buNone/>
                      </a:pPr>
                      <a:r>
                        <a:rPr lang="ru-RU" sz="1000" dirty="0"/>
                        <a:t>Вестник ПНИПУ. Геология. Нефтегазовое и горное дело. 2018. Т.17, №2</a:t>
                      </a:r>
                      <a:endParaRPr lang="en-US" sz="1000" dirty="0"/>
                    </a:p>
                    <a:p>
                      <a:pPr lvl="0">
                        <a:buNone/>
                      </a:pPr>
                      <a:r>
                        <a:rPr lang="en-US" sz="1000" dirty="0"/>
                        <a:t>URL:</a:t>
                      </a:r>
                    </a:p>
                    <a:p>
                      <a:pPr lvl="0">
                        <a:buNone/>
                      </a:pPr>
                      <a:r>
                        <a:rPr lang="en-US" sz="1000" dirty="0">
                          <a:hlinkClick r:id="rId3"/>
                        </a:rPr>
                        <a:t>https://cyberleninka.ru/article/n/tehnologiya-ochistki-skvazhin-ot-asfaltenosmoloparafinovyh-otlozheniy-putem-vozdeystviya-vysokochastotnogo-i</a:t>
                      </a:r>
                      <a:endParaRPr lang="ru-RU" sz="1000" dirty="0"/>
                    </a:p>
                  </a:txBody>
                  <a:tcPr marL="102890" marR="102890" marT="51440" marB="51440"/>
                </a:tc>
                <a:tc>
                  <a:txBody>
                    <a:bodyPr/>
                    <a:lstStyle/>
                    <a:p>
                      <a:pPr lvl="0">
                        <a:buNone/>
                      </a:pPr>
                      <a:r>
                        <a:rPr lang="ru-RU" sz="1000" dirty="0"/>
                        <a:t>В статье описаны геофизические основы воздействия высокочастотных и сверхвысокочастотных электромагнитных полей для нагрева и удаления АСПО из скважин. Показана возможность экспериментального определения температуры плавления АСПО по данным диэлектрических исследований. Проведены расчетные исследования нагрева и расплавления пробки из АСПО в нефтепроводе воздействием одного из типов электромагнитных волн. </a:t>
                      </a:r>
                    </a:p>
                  </a:txBody>
                  <a:tcPr marL="102890" marR="102890" marT="51440" marB="51440"/>
                </a:tc>
                <a:tc>
                  <a:txBody>
                    <a:bodyPr/>
                    <a:lstStyle/>
                    <a:p>
                      <a:pPr lvl="0">
                        <a:buNone/>
                      </a:pPr>
                      <a:r>
                        <a:rPr lang="ru-RU" sz="1000" b="0" i="0" u="none" strike="noStrike" noProof="0" dirty="0">
                          <a:latin typeface="+mn-lt"/>
                        </a:rPr>
                        <a:t>Ещё одна статья, в которой метод очистки труб электромагнитными волнами считается </a:t>
                      </a:r>
                      <a:r>
                        <a:rPr lang="ru-RU" sz="1000" b="0" i="0" u="none" strike="noStrike" noProof="0" dirty="0" err="1">
                          <a:latin typeface="+mn-lt"/>
                        </a:rPr>
                        <a:t>преимущетсвенным</a:t>
                      </a:r>
                      <a:r>
                        <a:rPr lang="ru-RU" sz="1000" b="0" i="0" u="none" strike="noStrike" noProof="0" dirty="0">
                          <a:latin typeface="+mn-lt"/>
                        </a:rPr>
                        <a:t> ввиду низкой </a:t>
                      </a:r>
                      <a:r>
                        <a:rPr lang="ru-RU" sz="1000" b="0" i="0" u="none" strike="noStrike" noProof="0" dirty="0" err="1">
                          <a:latin typeface="+mn-lt"/>
                        </a:rPr>
                        <a:t>ресурсозатратности</a:t>
                      </a:r>
                      <a:r>
                        <a:rPr lang="ru-RU" sz="1000" b="0" i="0" u="none" strike="noStrike" noProof="0" dirty="0">
                          <a:latin typeface="+mn-lt"/>
                        </a:rPr>
                        <a:t> и высокой эффективности. В этой статье подробно расписаны формулы, рассчитав которые, можно использовать устройство с максимальной пользой.</a:t>
                      </a:r>
                      <a:endParaRPr lang="ru-RU" sz="1000" b="0" i="0" u="none" strike="noStrike" noProof="0" dirty="0">
                        <a:latin typeface="Arial"/>
                      </a:endParaRPr>
                    </a:p>
                  </a:txBody>
                  <a:tcPr marL="102890" marR="102890" marT="51440" marB="51440"/>
                </a:tc>
                <a:extLst>
                  <a:ext uri="{0D108BD9-81ED-4DB2-BD59-A6C34878D82A}">
                    <a16:rowId xmlns:a16="http://schemas.microsoft.com/office/drawing/2014/main" xmlns="" val="3308605525"/>
                  </a:ext>
                </a:extLst>
              </a:tr>
            </a:tbl>
          </a:graphicData>
        </a:graphic>
      </p:graphicFrame>
      <p:sp>
        <p:nvSpPr>
          <p:cNvPr id="3" name="Rectangle 4">
            <a:extLst>
              <a:ext uri="{FF2B5EF4-FFF2-40B4-BE49-F238E27FC236}">
                <a16:creationId xmlns:a16="http://schemas.microsoft.com/office/drawing/2014/main" xmlns="" id="{BE1031D6-61D7-B34F-9A90-92EF4C3A47C8}"/>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smtClean="0"/>
              <a:t>23</a:t>
            </a:r>
            <a:endParaRPr lang="ru-RU" altLang="ru-RU" sz="1200" dirty="0"/>
          </a:p>
        </p:txBody>
      </p:sp>
      <p:sp>
        <p:nvSpPr>
          <p:cNvPr id="14" name="Rectangle 2">
            <a:extLst>
              <a:ext uri="{FF2B5EF4-FFF2-40B4-BE49-F238E27FC236}">
                <a16:creationId xmlns:a16="http://schemas.microsoft.com/office/drawing/2014/main" xmlns="" id="{F50BA74A-E5BB-4ACE-A028-7118890C6E43}"/>
              </a:ext>
            </a:extLst>
          </p:cNvPr>
          <p:cNvSpPr txBox="1">
            <a:spLocks noChangeArrowheads="1"/>
          </p:cNvSpPr>
          <p:nvPr/>
        </p:nvSpPr>
        <p:spPr bwMode="auto">
          <a:xfrm>
            <a:off x="3432970" y="52387"/>
            <a:ext cx="5040312"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ctr" anchorCtr="0" compatLnSpc="1">
            <a:prstTxWarp prst="textNoShape">
              <a:avLst/>
            </a:prstTxWarp>
          </a:bodyPr>
          <a:lstStyle>
            <a:lvl1pPr algn="ctr" defTabSz="771525" rtl="0" eaLnBrk="0" fontAlgn="base" hangingPunct="0">
              <a:spcBef>
                <a:spcPct val="0"/>
              </a:spcBef>
              <a:spcAft>
                <a:spcPct val="0"/>
              </a:spcAft>
              <a:defRPr sz="3700">
                <a:solidFill>
                  <a:schemeClr val="tx2"/>
                </a:solidFill>
                <a:latin typeface="+mj-lt"/>
                <a:ea typeface="+mj-ea"/>
                <a:cs typeface="+mj-cs"/>
              </a:defRPr>
            </a:lvl1pPr>
            <a:lvl2pPr algn="ctr" defTabSz="771525" rtl="0" eaLnBrk="0" fontAlgn="base" hangingPunct="0">
              <a:spcBef>
                <a:spcPct val="0"/>
              </a:spcBef>
              <a:spcAft>
                <a:spcPct val="0"/>
              </a:spcAft>
              <a:defRPr sz="3700">
                <a:solidFill>
                  <a:schemeClr val="tx2"/>
                </a:solidFill>
                <a:latin typeface="Arial" pitchFamily="34" charset="0"/>
              </a:defRPr>
            </a:lvl2pPr>
            <a:lvl3pPr algn="ctr" defTabSz="771525" rtl="0" eaLnBrk="0" fontAlgn="base" hangingPunct="0">
              <a:spcBef>
                <a:spcPct val="0"/>
              </a:spcBef>
              <a:spcAft>
                <a:spcPct val="0"/>
              </a:spcAft>
              <a:defRPr sz="3700">
                <a:solidFill>
                  <a:schemeClr val="tx2"/>
                </a:solidFill>
                <a:latin typeface="Arial" pitchFamily="34" charset="0"/>
              </a:defRPr>
            </a:lvl3pPr>
            <a:lvl4pPr algn="ctr" defTabSz="771525" rtl="0" eaLnBrk="0" fontAlgn="base" hangingPunct="0">
              <a:spcBef>
                <a:spcPct val="0"/>
              </a:spcBef>
              <a:spcAft>
                <a:spcPct val="0"/>
              </a:spcAft>
              <a:defRPr sz="3700">
                <a:solidFill>
                  <a:schemeClr val="tx2"/>
                </a:solidFill>
                <a:latin typeface="Arial" pitchFamily="34" charset="0"/>
              </a:defRPr>
            </a:lvl4pPr>
            <a:lvl5pPr algn="ctr" defTabSz="771525" rtl="0" eaLnBrk="0" fontAlgn="base" hangingPunct="0">
              <a:spcBef>
                <a:spcPct val="0"/>
              </a:spcBef>
              <a:spcAft>
                <a:spcPct val="0"/>
              </a:spcAft>
              <a:defRPr sz="3700">
                <a:solidFill>
                  <a:schemeClr val="tx2"/>
                </a:solidFill>
                <a:latin typeface="Arial" pitchFamily="34" charset="0"/>
              </a:defRPr>
            </a:lvl5pPr>
            <a:lvl6pPr marL="457200" algn="ctr" defTabSz="771525" rtl="0" fontAlgn="base">
              <a:spcBef>
                <a:spcPct val="0"/>
              </a:spcBef>
              <a:spcAft>
                <a:spcPct val="0"/>
              </a:spcAft>
              <a:defRPr sz="3700">
                <a:solidFill>
                  <a:schemeClr val="tx2"/>
                </a:solidFill>
                <a:latin typeface="Arial" pitchFamily="34" charset="0"/>
              </a:defRPr>
            </a:lvl6pPr>
            <a:lvl7pPr marL="914400" algn="ctr" defTabSz="771525" rtl="0" fontAlgn="base">
              <a:spcBef>
                <a:spcPct val="0"/>
              </a:spcBef>
              <a:spcAft>
                <a:spcPct val="0"/>
              </a:spcAft>
              <a:defRPr sz="3700">
                <a:solidFill>
                  <a:schemeClr val="tx2"/>
                </a:solidFill>
                <a:latin typeface="Arial" pitchFamily="34" charset="0"/>
              </a:defRPr>
            </a:lvl7pPr>
            <a:lvl8pPr marL="1371600" algn="ctr" defTabSz="771525" rtl="0" fontAlgn="base">
              <a:spcBef>
                <a:spcPct val="0"/>
              </a:spcBef>
              <a:spcAft>
                <a:spcPct val="0"/>
              </a:spcAft>
              <a:defRPr sz="3700">
                <a:solidFill>
                  <a:schemeClr val="tx2"/>
                </a:solidFill>
                <a:latin typeface="Arial" pitchFamily="34" charset="0"/>
              </a:defRPr>
            </a:lvl8pPr>
            <a:lvl9pPr marL="1828800" algn="ctr" defTabSz="771525" rtl="0" fontAlgn="base">
              <a:spcBef>
                <a:spcPct val="0"/>
              </a:spcBef>
              <a:spcAft>
                <a:spcPct val="0"/>
              </a:spcAft>
              <a:defRPr sz="3700">
                <a:solidFill>
                  <a:schemeClr val="tx2"/>
                </a:solidFill>
                <a:latin typeface="Arial" pitchFamily="34" charset="0"/>
              </a:defRPr>
            </a:lvl9pPr>
          </a:lstStyle>
          <a:p>
            <a:pPr marL="0" marR="0" lvl="0" indent="0" algn="l" defTabSz="771525" rtl="0" eaLnBrk="1" fontAlgn="base" latinLnBrk="0" hangingPunct="1">
              <a:lnSpc>
                <a:spcPct val="100000"/>
              </a:lnSpc>
              <a:spcBef>
                <a:spcPct val="0"/>
              </a:spcBef>
              <a:spcAft>
                <a:spcPct val="0"/>
              </a:spcAft>
              <a:buClrTx/>
              <a:buSzTx/>
              <a:buFontTx/>
              <a:buNone/>
              <a:tabLst/>
              <a:defRPr/>
            </a:pP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РАЗРАБОТКА КОНЦЕПЦИИ ОЧИСТКИ </a:t>
            </a:r>
            <a:b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b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МАГИСТРАЛЬНОГО НЕФТЕПРОВОДА </a:t>
            </a:r>
            <a:b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b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С УЧАСТКАМИ РАЗНОГО ДИАМЕТРА</a:t>
            </a: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CustomShape 2">
            <a:extLst>
              <a:ext uri="{FF2B5EF4-FFF2-40B4-BE49-F238E27FC236}">
                <a16:creationId xmlns:a16="http://schemas.microsoft.com/office/drawing/2014/main" xmlns="" id="{578AFEA3-D986-4F21-914A-983E582C33A0}"/>
              </a:ext>
            </a:extLst>
          </p:cNvPr>
          <p:cNvSpPr/>
          <p:nvPr/>
        </p:nvSpPr>
        <p:spPr>
          <a:xfrm>
            <a:off x="1322388" y="658813"/>
            <a:ext cx="5915025" cy="436562"/>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4819" tIns="32409" rIns="64819" bIns="32409">
            <a:normAutofit fontScale="94000"/>
          </a:bodyPr>
          <a:lstStyle/>
          <a:p>
            <a:pPr marL="242238" indent="-240809" algn="ctr" defTabSz="1028974" eaLnBrk="1" fontAlgn="auto" hangingPunct="1">
              <a:lnSpc>
                <a:spcPct val="80000"/>
              </a:lnSpc>
              <a:spcBef>
                <a:spcPts val="590"/>
              </a:spcBef>
              <a:spcAft>
                <a:spcPts val="0"/>
              </a:spcAft>
              <a:defRPr/>
            </a:pPr>
            <a:r>
              <a:rPr lang="ru-RU" sz="2026" b="1" spc="-1" dirty="0">
                <a:solidFill>
                  <a:srgbClr val="80BF44"/>
                </a:solidFill>
                <a:latin typeface="Calibri"/>
              </a:rPr>
              <a:t>Анализ статей</a:t>
            </a:r>
            <a:endParaRPr lang="en-US" sz="2026" spc="-1" dirty="0">
              <a:solidFill>
                <a:srgbClr val="FFFFFF"/>
              </a:solidFill>
            </a:endParaRPr>
          </a:p>
        </p:txBody>
      </p:sp>
      <p:cxnSp>
        <p:nvCxnSpPr>
          <p:cNvPr id="38917" name="Line 4">
            <a:extLst>
              <a:ext uri="{FF2B5EF4-FFF2-40B4-BE49-F238E27FC236}">
                <a16:creationId xmlns:a16="http://schemas.microsoft.com/office/drawing/2014/main" xmlns="" id="{5667DC49-DD3B-4077-A248-E978FE4F3F1F}"/>
              </a:ext>
            </a:extLst>
          </p:cNvPr>
          <p:cNvCxnSpPr>
            <a:cxnSpLocks noChangeShapeType="1"/>
          </p:cNvCxnSpPr>
          <p:nvPr/>
        </p:nvCxnSpPr>
        <p:spPr bwMode="auto">
          <a:xfrm>
            <a:off x="1241425" y="649288"/>
            <a:ext cx="5995988" cy="1587"/>
          </a:xfrm>
          <a:prstGeom prst="straightConnector1">
            <a:avLst/>
          </a:prstGeom>
          <a:noFill/>
          <a:ln w="28440">
            <a:solidFill>
              <a:srgbClr val="808080"/>
            </a:solidFill>
            <a:miter lim="800000"/>
            <a:headEnd/>
            <a:tailEnd/>
          </a:ln>
          <a:extLst>
            <a:ext uri="{909E8E84-426E-40DD-AFC4-6F175D3DCCD1}">
              <a14:hiddenFill xmlns:a14="http://schemas.microsoft.com/office/drawing/2010/main">
                <a:noFill/>
              </a14:hiddenFill>
            </a:ext>
          </a:extLst>
        </p:spPr>
      </p:cxnSp>
      <p:pic>
        <p:nvPicPr>
          <p:cNvPr id="38918" name="Picture 6">
            <a:extLst>
              <a:ext uri="{FF2B5EF4-FFF2-40B4-BE49-F238E27FC236}">
                <a16:creationId xmlns:a16="http://schemas.microsoft.com/office/drawing/2014/main" xmlns="" id="{105339CF-5327-432A-89C3-C69FE3D029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0313" y="4438650"/>
            <a:ext cx="163195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 name="CustomShape 5">
            <a:extLst>
              <a:ext uri="{FF2B5EF4-FFF2-40B4-BE49-F238E27FC236}">
                <a16:creationId xmlns:a16="http://schemas.microsoft.com/office/drawing/2014/main" xmlns="" id="{8AA8E584-9804-4E84-BBCE-EB8D1D044BDC}"/>
              </a:ext>
            </a:extLst>
          </p:cNvPr>
          <p:cNvSpPr/>
          <p:nvPr/>
        </p:nvSpPr>
        <p:spPr>
          <a:xfrm>
            <a:off x="1322388" y="954088"/>
            <a:ext cx="6078537" cy="3482975"/>
          </a:xfrm>
          <a:prstGeom prst="rect">
            <a:avLst/>
          </a:prstGeom>
          <a:noFill/>
          <a:ln>
            <a:noFill/>
          </a:ln>
        </p:spPr>
        <p:style>
          <a:lnRef idx="0">
            <a:scrgbClr r="0" g="0" b="0"/>
          </a:lnRef>
          <a:fillRef idx="0">
            <a:scrgbClr r="0" g="0" b="0"/>
          </a:fillRef>
          <a:effectRef idx="0">
            <a:scrgbClr r="0" g="0" b="0"/>
          </a:effectRef>
          <a:fontRef idx="minor"/>
        </p:style>
        <p:txBody>
          <a:bodyPr lIns="64819" tIns="32409" rIns="64819" bIns="32409">
            <a:normAutofit/>
          </a:bodyPr>
          <a:lstStyle/>
          <a:p>
            <a:pPr defTabSz="1028974" eaLnBrk="1" fontAlgn="auto" hangingPunct="1">
              <a:spcBef>
                <a:spcPts val="673"/>
              </a:spcBef>
              <a:spcAft>
                <a:spcPts val="0"/>
              </a:spcAft>
              <a:defRPr/>
            </a:pPr>
            <a:endParaRPr lang="en-US" sz="1238" spc="-1">
              <a:solidFill>
                <a:srgbClr val="FFFFFF"/>
              </a:solidFill>
            </a:endParaRPr>
          </a:p>
          <a:p>
            <a:pPr defTabSz="1028974" eaLnBrk="1" fontAlgn="auto" hangingPunct="1">
              <a:spcBef>
                <a:spcPts val="0"/>
              </a:spcBef>
              <a:spcAft>
                <a:spcPts val="0"/>
              </a:spcAft>
              <a:defRPr/>
            </a:pPr>
            <a:endParaRPr lang="en-US" sz="1238" spc="-1">
              <a:solidFill>
                <a:srgbClr val="FFFFFF"/>
              </a:solidFill>
            </a:endParaRPr>
          </a:p>
        </p:txBody>
      </p:sp>
      <p:grpSp>
        <p:nvGrpSpPr>
          <p:cNvPr id="38920" name="Group 6">
            <a:extLst>
              <a:ext uri="{FF2B5EF4-FFF2-40B4-BE49-F238E27FC236}">
                <a16:creationId xmlns:a16="http://schemas.microsoft.com/office/drawing/2014/main" xmlns="" id="{0E70C065-B21B-4B70-8CD8-E92184E29882}"/>
              </a:ext>
            </a:extLst>
          </p:cNvPr>
          <p:cNvGrpSpPr>
            <a:grpSpLocks/>
          </p:cNvGrpSpPr>
          <p:nvPr/>
        </p:nvGrpSpPr>
        <p:grpSpPr bwMode="auto">
          <a:xfrm>
            <a:off x="1230313" y="188913"/>
            <a:ext cx="1457325" cy="357187"/>
            <a:chOff x="133200" y="168120"/>
            <a:chExt cx="1295640" cy="317520"/>
          </a:xfrm>
        </p:grpSpPr>
        <p:sp>
          <p:nvSpPr>
            <p:cNvPr id="137" name="CustomShape 7">
              <a:extLst>
                <a:ext uri="{FF2B5EF4-FFF2-40B4-BE49-F238E27FC236}">
                  <a16:creationId xmlns:a16="http://schemas.microsoft.com/office/drawing/2014/main" xmlns="" id="{3CEC0B00-ACFC-4980-9C5D-6FC8D67697C5}"/>
                </a:ext>
              </a:extLst>
            </p:cNvPr>
            <p:cNvSpPr/>
            <p:nvPr/>
          </p:nvSpPr>
          <p:spPr>
            <a:xfrm>
              <a:off x="486043" y="183643"/>
              <a:ext cx="942797" cy="301997"/>
            </a:xfrm>
            <a:custGeom>
              <a:avLst/>
              <a:gdLst/>
              <a:ahLst/>
              <a:cxnLst/>
              <a:rect l="l" t="t"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D0D0D"/>
            </a:solidFill>
            <a:ln>
              <a:noFill/>
            </a:ln>
          </p:spPr>
          <p:style>
            <a:lnRef idx="0">
              <a:scrgbClr r="0" g="0" b="0"/>
            </a:lnRef>
            <a:fillRef idx="0">
              <a:scrgbClr r="0" g="0" b="0"/>
            </a:fillRef>
            <a:effectRef idx="0">
              <a:scrgbClr r="0" g="0" b="0"/>
            </a:effectRef>
            <a:fontRef idx="minor"/>
          </p:style>
        </p:sp>
        <p:grpSp>
          <p:nvGrpSpPr>
            <p:cNvPr id="38940" name="Group 8">
              <a:extLst>
                <a:ext uri="{FF2B5EF4-FFF2-40B4-BE49-F238E27FC236}">
                  <a16:creationId xmlns:a16="http://schemas.microsoft.com/office/drawing/2014/main" xmlns="" id="{260FB0E6-CA15-4CCD-8BDE-53FB4C4E9B20}"/>
                </a:ext>
              </a:extLst>
            </p:cNvPr>
            <p:cNvGrpSpPr>
              <a:grpSpLocks/>
            </p:cNvGrpSpPr>
            <p:nvPr/>
          </p:nvGrpSpPr>
          <p:grpSpPr bwMode="auto">
            <a:xfrm>
              <a:off x="133200" y="168120"/>
              <a:ext cx="299880" cy="316800"/>
              <a:chOff x="133200" y="168120"/>
              <a:chExt cx="299880" cy="316800"/>
            </a:xfrm>
          </p:grpSpPr>
          <p:sp>
            <p:nvSpPr>
              <p:cNvPr id="139" name="CustomShape 9">
                <a:extLst>
                  <a:ext uri="{FF2B5EF4-FFF2-40B4-BE49-F238E27FC236}">
                    <a16:creationId xmlns:a16="http://schemas.microsoft.com/office/drawing/2014/main" xmlns="" id="{659FD8A6-3DC1-4702-ABEE-77F016D60124}"/>
                  </a:ext>
                </a:extLst>
              </p:cNvPr>
              <p:cNvSpPr/>
              <p:nvPr/>
            </p:nvSpPr>
            <p:spPr>
              <a:xfrm>
                <a:off x="133200" y="279605"/>
                <a:ext cx="299211" cy="204625"/>
              </a:xfrm>
              <a:custGeom>
                <a:avLst/>
                <a:gdLst/>
                <a:ahLst/>
                <a:cxnLst/>
                <a:rect l="l" t="t"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D0D0D"/>
              </a:solidFill>
              <a:ln>
                <a:noFill/>
              </a:ln>
            </p:spPr>
            <p:style>
              <a:lnRef idx="0">
                <a:scrgbClr r="0" g="0" b="0"/>
              </a:lnRef>
              <a:fillRef idx="0">
                <a:scrgbClr r="0" g="0" b="0"/>
              </a:fillRef>
              <a:effectRef idx="0">
                <a:scrgbClr r="0" g="0" b="0"/>
              </a:effectRef>
              <a:fontRef idx="minor"/>
            </p:style>
          </p:sp>
          <p:sp>
            <p:nvSpPr>
              <p:cNvPr id="140" name="CustomShape 10">
                <a:extLst>
                  <a:ext uri="{FF2B5EF4-FFF2-40B4-BE49-F238E27FC236}">
                    <a16:creationId xmlns:a16="http://schemas.microsoft.com/office/drawing/2014/main" xmlns="" id="{598FA7ED-EEFE-4F1C-94DA-45BFD4DD46D8}"/>
                  </a:ext>
                </a:extLst>
              </p:cNvPr>
              <p:cNvSpPr/>
              <p:nvPr/>
            </p:nvSpPr>
            <p:spPr>
              <a:xfrm>
                <a:off x="133200" y="168120"/>
                <a:ext cx="297799" cy="204624"/>
              </a:xfrm>
              <a:custGeom>
                <a:avLst/>
                <a:gdLst/>
                <a:ahLst/>
                <a:cxnLst/>
                <a:rect l="l" t="t"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p:spPr>
            <p:style>
              <a:lnRef idx="0">
                <a:scrgbClr r="0" g="0" b="0"/>
              </a:lnRef>
              <a:fillRef idx="0">
                <a:scrgbClr r="0" g="0" b="0"/>
              </a:fillRef>
              <a:effectRef idx="0">
                <a:scrgbClr r="0" g="0" b="0"/>
              </a:effectRef>
              <a:fontRef idx="minor"/>
            </p:style>
          </p:sp>
        </p:grpSp>
      </p:grpSp>
      <p:graphicFrame>
        <p:nvGraphicFramePr>
          <p:cNvPr id="4" name="Таблица 4">
            <a:extLst>
              <a:ext uri="{FF2B5EF4-FFF2-40B4-BE49-F238E27FC236}">
                <a16:creationId xmlns:a16="http://schemas.microsoft.com/office/drawing/2014/main" xmlns="" id="{88A3EECE-948E-4806-B865-4ECB8D09C465}"/>
              </a:ext>
            </a:extLst>
          </p:cNvPr>
          <p:cNvGraphicFramePr>
            <a:graphicFrameLocks noGrp="1"/>
          </p:cNvGraphicFramePr>
          <p:nvPr>
            <p:extLst>
              <p:ext uri="{D42A27DB-BD31-4B8C-83A1-F6EECF244321}">
                <p14:modId xmlns:p14="http://schemas.microsoft.com/office/powerpoint/2010/main" val="1365095571"/>
              </p:ext>
            </p:extLst>
          </p:nvPr>
        </p:nvGraphicFramePr>
        <p:xfrm>
          <a:off x="1208088" y="923925"/>
          <a:ext cx="6426200" cy="3538405"/>
        </p:xfrm>
        <a:graphic>
          <a:graphicData uri="http://schemas.openxmlformats.org/drawingml/2006/table">
            <a:tbl>
              <a:tblPr/>
              <a:tblGrid>
                <a:gridCol w="1253932">
                  <a:extLst>
                    <a:ext uri="{9D8B030D-6E8A-4147-A177-3AD203B41FA5}">
                      <a16:colId xmlns:a16="http://schemas.microsoft.com/office/drawing/2014/main" xmlns="" val="304257062"/>
                    </a:ext>
                  </a:extLst>
                </a:gridCol>
                <a:gridCol w="1718654">
                  <a:extLst>
                    <a:ext uri="{9D8B030D-6E8A-4147-A177-3AD203B41FA5}">
                      <a16:colId xmlns:a16="http://schemas.microsoft.com/office/drawing/2014/main" xmlns="" val="2944592292"/>
                    </a:ext>
                  </a:extLst>
                </a:gridCol>
                <a:gridCol w="1796923">
                  <a:extLst>
                    <a:ext uri="{9D8B030D-6E8A-4147-A177-3AD203B41FA5}">
                      <a16:colId xmlns:a16="http://schemas.microsoft.com/office/drawing/2014/main" xmlns="" val="2564453098"/>
                    </a:ext>
                  </a:extLst>
                </a:gridCol>
                <a:gridCol w="1656691">
                  <a:extLst>
                    <a:ext uri="{9D8B030D-6E8A-4147-A177-3AD203B41FA5}">
                      <a16:colId xmlns:a16="http://schemas.microsoft.com/office/drawing/2014/main" xmlns="" val="632310783"/>
                    </a:ext>
                  </a:extLst>
                </a:gridCol>
              </a:tblGrid>
              <a:tr h="396875">
                <a:tc>
                  <a:txBody>
                    <a:bodyPr/>
                    <a:lstStyle>
                      <a:lvl1pPr defTabSz="1028700">
                        <a:lnSpc>
                          <a:spcPct val="90000"/>
                        </a:lnSpc>
                        <a:spcBef>
                          <a:spcPts val="563"/>
                        </a:spcBef>
                        <a:buFont typeface="Arial" panose="020B0604020202020204" pitchFamily="34" charset="0"/>
                        <a:defRPr sz="2700">
                          <a:solidFill>
                            <a:schemeClr val="tx1"/>
                          </a:solidFill>
                          <a:latin typeface="Arial" panose="020B0604020202020204" pitchFamily="34" charset="0"/>
                          <a:ea typeface="DejaVu Sans"/>
                          <a:cs typeface="DejaVu Sans"/>
                        </a:defRPr>
                      </a:lvl1pPr>
                      <a:lvl2pPr marL="742950" indent="-285750" defTabSz="1028700">
                        <a:lnSpc>
                          <a:spcPct val="90000"/>
                        </a:lnSpc>
                        <a:spcBef>
                          <a:spcPts val="563"/>
                        </a:spcBef>
                        <a:buFont typeface="Arial" panose="020B0604020202020204" pitchFamily="34" charset="0"/>
                        <a:defRPr sz="2300">
                          <a:solidFill>
                            <a:schemeClr val="tx1"/>
                          </a:solidFill>
                          <a:latin typeface="Arial" panose="020B0604020202020204" pitchFamily="34" charset="0"/>
                          <a:ea typeface="DejaVu Sans"/>
                          <a:cs typeface="DejaVu Sans"/>
                        </a:defRPr>
                      </a:lvl2pPr>
                      <a:lvl3pPr marL="1143000" indent="-228600" defTabSz="1028700">
                        <a:lnSpc>
                          <a:spcPct val="90000"/>
                        </a:lnSpc>
                        <a:spcBef>
                          <a:spcPts val="563"/>
                        </a:spcBef>
                        <a:buFont typeface="Arial" panose="020B0604020202020204" pitchFamily="34" charset="0"/>
                        <a:defRPr sz="2000">
                          <a:solidFill>
                            <a:schemeClr val="tx1"/>
                          </a:solidFill>
                          <a:latin typeface="Arial" panose="020B0604020202020204" pitchFamily="34" charset="0"/>
                          <a:ea typeface="DejaVu Sans"/>
                          <a:cs typeface="DejaVu Sans"/>
                        </a:defRPr>
                      </a:lvl3pPr>
                      <a:lvl4pPr marL="1600200" indent="-228600" defTabSz="1028700">
                        <a:lnSpc>
                          <a:spcPct val="90000"/>
                        </a:lnSpc>
                        <a:spcBef>
                          <a:spcPts val="563"/>
                        </a:spcBef>
                        <a:buFont typeface="Arial" panose="020B0604020202020204" pitchFamily="34" charset="0"/>
                        <a:defRPr>
                          <a:solidFill>
                            <a:schemeClr val="tx1"/>
                          </a:solidFill>
                          <a:latin typeface="Arial" panose="020B0604020202020204" pitchFamily="34" charset="0"/>
                          <a:ea typeface="DejaVu Sans"/>
                          <a:cs typeface="DejaVu Sans"/>
                        </a:defRPr>
                      </a:lvl4pPr>
                      <a:lvl5pPr marL="2057400" indent="-228600" defTabSz="1028700">
                        <a:lnSpc>
                          <a:spcPct val="90000"/>
                        </a:lnSpc>
                        <a:spcBef>
                          <a:spcPts val="563"/>
                        </a:spcBef>
                        <a:buFont typeface="Arial" panose="020B0604020202020204" pitchFamily="34" charset="0"/>
                        <a:defRPr>
                          <a:solidFill>
                            <a:schemeClr val="tx1"/>
                          </a:solidFill>
                          <a:latin typeface="Arial" panose="020B0604020202020204" pitchFamily="34" charset="0"/>
                          <a:ea typeface="DejaVu Sans"/>
                          <a:cs typeface="DejaVu Sans"/>
                        </a:defRPr>
                      </a:lvl5pPr>
                      <a:lvl6pPr marL="25146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6pPr>
                      <a:lvl7pPr marL="29718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7pPr>
                      <a:lvl8pPr marL="34290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8pPr>
                      <a:lvl9pPr marL="38862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9pPr>
                    </a:lstStyle>
                    <a:p>
                      <a:pPr marL="0" marR="0" lvl="0" indent="0" algn="l" defTabSz="1028700" rtl="0" eaLnBrk="1" fontAlgn="base" latinLnBrk="0" hangingPunct="1">
                        <a:lnSpc>
                          <a:spcPct val="100000"/>
                        </a:lnSpc>
                        <a:spcBef>
                          <a:spcPct val="0"/>
                        </a:spcBef>
                        <a:spcAft>
                          <a:spcPct val="0"/>
                        </a:spcAft>
                        <a:buClrTx/>
                        <a:buSzTx/>
                        <a:buFontTx/>
                        <a:buNone/>
                        <a:tabLst/>
                      </a:pPr>
                      <a:r>
                        <a:rPr kumimoji="0" lang="ru-RU" altLang="ru-RU" sz="1100" b="1" i="0" u="none" strike="noStrike" cap="none" normalizeH="0" baseline="0" dirty="0">
                          <a:ln>
                            <a:noFill/>
                          </a:ln>
                          <a:solidFill>
                            <a:srgbClr val="FFFFFF"/>
                          </a:solidFill>
                          <a:effectLst/>
                          <a:latin typeface="Arial" panose="020B0604020202020204" pitchFamily="34" charset="0"/>
                          <a:ea typeface="DejaVu Sans"/>
                          <a:cs typeface="DejaVu Sans"/>
                        </a:rPr>
                        <a:t>Автор</a:t>
                      </a:r>
                    </a:p>
                  </a:txBody>
                  <a:tcPr marL="102890" marR="102890" marT="51464" marB="5146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defTabSz="1028700">
                        <a:lnSpc>
                          <a:spcPct val="90000"/>
                        </a:lnSpc>
                        <a:spcBef>
                          <a:spcPts val="563"/>
                        </a:spcBef>
                        <a:buFont typeface="Arial" panose="020B0604020202020204" pitchFamily="34" charset="0"/>
                        <a:defRPr sz="2700">
                          <a:solidFill>
                            <a:schemeClr val="tx1"/>
                          </a:solidFill>
                          <a:latin typeface="Arial" panose="020B0604020202020204" pitchFamily="34" charset="0"/>
                          <a:ea typeface="DejaVu Sans"/>
                          <a:cs typeface="DejaVu Sans"/>
                        </a:defRPr>
                      </a:lvl1pPr>
                      <a:lvl2pPr marL="742950" indent="-285750" defTabSz="1028700">
                        <a:lnSpc>
                          <a:spcPct val="90000"/>
                        </a:lnSpc>
                        <a:spcBef>
                          <a:spcPts val="563"/>
                        </a:spcBef>
                        <a:buFont typeface="Arial" panose="020B0604020202020204" pitchFamily="34" charset="0"/>
                        <a:defRPr sz="2300">
                          <a:solidFill>
                            <a:schemeClr val="tx1"/>
                          </a:solidFill>
                          <a:latin typeface="Arial" panose="020B0604020202020204" pitchFamily="34" charset="0"/>
                          <a:ea typeface="DejaVu Sans"/>
                          <a:cs typeface="DejaVu Sans"/>
                        </a:defRPr>
                      </a:lvl2pPr>
                      <a:lvl3pPr marL="1143000" indent="-228600" defTabSz="1028700">
                        <a:lnSpc>
                          <a:spcPct val="90000"/>
                        </a:lnSpc>
                        <a:spcBef>
                          <a:spcPts val="563"/>
                        </a:spcBef>
                        <a:buFont typeface="Arial" panose="020B0604020202020204" pitchFamily="34" charset="0"/>
                        <a:defRPr sz="2000">
                          <a:solidFill>
                            <a:schemeClr val="tx1"/>
                          </a:solidFill>
                          <a:latin typeface="Arial" panose="020B0604020202020204" pitchFamily="34" charset="0"/>
                          <a:ea typeface="DejaVu Sans"/>
                          <a:cs typeface="DejaVu Sans"/>
                        </a:defRPr>
                      </a:lvl3pPr>
                      <a:lvl4pPr marL="1600200" indent="-228600" defTabSz="1028700">
                        <a:lnSpc>
                          <a:spcPct val="90000"/>
                        </a:lnSpc>
                        <a:spcBef>
                          <a:spcPts val="563"/>
                        </a:spcBef>
                        <a:buFont typeface="Arial" panose="020B0604020202020204" pitchFamily="34" charset="0"/>
                        <a:defRPr>
                          <a:solidFill>
                            <a:schemeClr val="tx1"/>
                          </a:solidFill>
                          <a:latin typeface="Arial" panose="020B0604020202020204" pitchFamily="34" charset="0"/>
                          <a:ea typeface="DejaVu Sans"/>
                          <a:cs typeface="DejaVu Sans"/>
                        </a:defRPr>
                      </a:lvl4pPr>
                      <a:lvl5pPr marL="2057400" indent="-228600" defTabSz="1028700">
                        <a:lnSpc>
                          <a:spcPct val="90000"/>
                        </a:lnSpc>
                        <a:spcBef>
                          <a:spcPts val="563"/>
                        </a:spcBef>
                        <a:buFont typeface="Arial" panose="020B0604020202020204" pitchFamily="34" charset="0"/>
                        <a:defRPr>
                          <a:solidFill>
                            <a:schemeClr val="tx1"/>
                          </a:solidFill>
                          <a:latin typeface="Arial" panose="020B0604020202020204" pitchFamily="34" charset="0"/>
                          <a:ea typeface="DejaVu Sans"/>
                          <a:cs typeface="DejaVu Sans"/>
                        </a:defRPr>
                      </a:lvl5pPr>
                      <a:lvl6pPr marL="25146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6pPr>
                      <a:lvl7pPr marL="29718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7pPr>
                      <a:lvl8pPr marL="34290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8pPr>
                      <a:lvl9pPr marL="38862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9pPr>
                    </a:lstStyle>
                    <a:p>
                      <a:pPr marL="0" marR="0" lvl="0" indent="0" algn="l" defTabSz="1028700" rtl="0" eaLnBrk="1" fontAlgn="base" latinLnBrk="0" hangingPunct="1">
                        <a:lnSpc>
                          <a:spcPct val="100000"/>
                        </a:lnSpc>
                        <a:spcBef>
                          <a:spcPct val="0"/>
                        </a:spcBef>
                        <a:spcAft>
                          <a:spcPct val="0"/>
                        </a:spcAft>
                        <a:buClrTx/>
                        <a:buSzTx/>
                        <a:buFontTx/>
                        <a:buNone/>
                        <a:tabLst/>
                      </a:pPr>
                      <a:r>
                        <a:rPr kumimoji="0" lang="ru-RU" altLang="ru-RU" sz="1100" b="1" i="0" u="none" strike="noStrike" cap="none" normalizeH="0" baseline="0">
                          <a:ln>
                            <a:noFill/>
                          </a:ln>
                          <a:solidFill>
                            <a:srgbClr val="FFFFFF"/>
                          </a:solidFill>
                          <a:effectLst/>
                          <a:latin typeface="Arial" panose="020B0604020202020204" pitchFamily="34" charset="0"/>
                          <a:ea typeface="DejaVu Sans"/>
                          <a:cs typeface="DejaVu Sans"/>
                        </a:rPr>
                        <a:t>Название</a:t>
                      </a:r>
                    </a:p>
                  </a:txBody>
                  <a:tcPr marL="102890" marR="102890" marT="51464" marB="5146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defTabSz="1028700">
                        <a:lnSpc>
                          <a:spcPct val="90000"/>
                        </a:lnSpc>
                        <a:spcBef>
                          <a:spcPts val="563"/>
                        </a:spcBef>
                        <a:buFont typeface="Arial" panose="020B0604020202020204" pitchFamily="34" charset="0"/>
                        <a:defRPr sz="2700">
                          <a:solidFill>
                            <a:schemeClr val="tx1"/>
                          </a:solidFill>
                          <a:latin typeface="Arial" panose="020B0604020202020204" pitchFamily="34" charset="0"/>
                          <a:ea typeface="DejaVu Sans"/>
                          <a:cs typeface="DejaVu Sans"/>
                        </a:defRPr>
                      </a:lvl1pPr>
                      <a:lvl2pPr marL="742950" indent="-285750" defTabSz="1028700">
                        <a:lnSpc>
                          <a:spcPct val="90000"/>
                        </a:lnSpc>
                        <a:spcBef>
                          <a:spcPts val="563"/>
                        </a:spcBef>
                        <a:buFont typeface="Arial" panose="020B0604020202020204" pitchFamily="34" charset="0"/>
                        <a:defRPr sz="2300">
                          <a:solidFill>
                            <a:schemeClr val="tx1"/>
                          </a:solidFill>
                          <a:latin typeface="Arial" panose="020B0604020202020204" pitchFamily="34" charset="0"/>
                          <a:ea typeface="DejaVu Sans"/>
                          <a:cs typeface="DejaVu Sans"/>
                        </a:defRPr>
                      </a:lvl2pPr>
                      <a:lvl3pPr marL="1143000" indent="-228600" defTabSz="1028700">
                        <a:lnSpc>
                          <a:spcPct val="90000"/>
                        </a:lnSpc>
                        <a:spcBef>
                          <a:spcPts val="563"/>
                        </a:spcBef>
                        <a:buFont typeface="Arial" panose="020B0604020202020204" pitchFamily="34" charset="0"/>
                        <a:defRPr sz="2000">
                          <a:solidFill>
                            <a:schemeClr val="tx1"/>
                          </a:solidFill>
                          <a:latin typeface="Arial" panose="020B0604020202020204" pitchFamily="34" charset="0"/>
                          <a:ea typeface="DejaVu Sans"/>
                          <a:cs typeface="DejaVu Sans"/>
                        </a:defRPr>
                      </a:lvl3pPr>
                      <a:lvl4pPr marL="1600200" indent="-228600" defTabSz="1028700">
                        <a:lnSpc>
                          <a:spcPct val="90000"/>
                        </a:lnSpc>
                        <a:spcBef>
                          <a:spcPts val="563"/>
                        </a:spcBef>
                        <a:buFont typeface="Arial" panose="020B0604020202020204" pitchFamily="34" charset="0"/>
                        <a:defRPr>
                          <a:solidFill>
                            <a:schemeClr val="tx1"/>
                          </a:solidFill>
                          <a:latin typeface="Arial" panose="020B0604020202020204" pitchFamily="34" charset="0"/>
                          <a:ea typeface="DejaVu Sans"/>
                          <a:cs typeface="DejaVu Sans"/>
                        </a:defRPr>
                      </a:lvl4pPr>
                      <a:lvl5pPr marL="2057400" indent="-228600" defTabSz="1028700">
                        <a:lnSpc>
                          <a:spcPct val="90000"/>
                        </a:lnSpc>
                        <a:spcBef>
                          <a:spcPts val="563"/>
                        </a:spcBef>
                        <a:buFont typeface="Arial" panose="020B0604020202020204" pitchFamily="34" charset="0"/>
                        <a:defRPr>
                          <a:solidFill>
                            <a:schemeClr val="tx1"/>
                          </a:solidFill>
                          <a:latin typeface="Arial" panose="020B0604020202020204" pitchFamily="34" charset="0"/>
                          <a:ea typeface="DejaVu Sans"/>
                          <a:cs typeface="DejaVu Sans"/>
                        </a:defRPr>
                      </a:lvl5pPr>
                      <a:lvl6pPr marL="25146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6pPr>
                      <a:lvl7pPr marL="29718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7pPr>
                      <a:lvl8pPr marL="34290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8pPr>
                      <a:lvl9pPr marL="38862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9pPr>
                    </a:lstStyle>
                    <a:p>
                      <a:pPr marL="0" marR="0" lvl="0" indent="0" algn="l" defTabSz="1028700" rtl="0" eaLnBrk="1" fontAlgn="base" latinLnBrk="0" hangingPunct="1">
                        <a:lnSpc>
                          <a:spcPct val="100000"/>
                        </a:lnSpc>
                        <a:spcBef>
                          <a:spcPct val="0"/>
                        </a:spcBef>
                        <a:spcAft>
                          <a:spcPct val="0"/>
                        </a:spcAft>
                        <a:buClrTx/>
                        <a:buSzTx/>
                        <a:buFontTx/>
                        <a:buNone/>
                        <a:tabLst/>
                      </a:pPr>
                      <a:r>
                        <a:rPr kumimoji="0" lang="ru-RU" altLang="ru-RU" sz="1100" b="1" i="0" u="none" strike="noStrike" cap="none" normalizeH="0" baseline="0">
                          <a:ln>
                            <a:noFill/>
                          </a:ln>
                          <a:solidFill>
                            <a:srgbClr val="FFFFFF"/>
                          </a:solidFill>
                          <a:effectLst/>
                          <a:latin typeface="Arial" panose="020B0604020202020204" pitchFamily="34" charset="0"/>
                          <a:ea typeface="DejaVu Sans"/>
                          <a:cs typeface="DejaVu Sans"/>
                        </a:rPr>
                        <a:t>Содержание</a:t>
                      </a:r>
                    </a:p>
                  </a:txBody>
                  <a:tcPr marL="102890" marR="102890" marT="51464" marB="5146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defTabSz="1028700">
                        <a:lnSpc>
                          <a:spcPct val="90000"/>
                        </a:lnSpc>
                        <a:spcBef>
                          <a:spcPts val="563"/>
                        </a:spcBef>
                        <a:buFont typeface="Arial" panose="020B0604020202020204" pitchFamily="34" charset="0"/>
                        <a:defRPr sz="2700">
                          <a:solidFill>
                            <a:schemeClr val="tx1"/>
                          </a:solidFill>
                          <a:latin typeface="Arial" panose="020B0604020202020204" pitchFamily="34" charset="0"/>
                          <a:ea typeface="DejaVu Sans"/>
                          <a:cs typeface="DejaVu Sans"/>
                        </a:defRPr>
                      </a:lvl1pPr>
                      <a:lvl2pPr marL="742950" indent="-285750" defTabSz="1028700">
                        <a:lnSpc>
                          <a:spcPct val="90000"/>
                        </a:lnSpc>
                        <a:spcBef>
                          <a:spcPts val="563"/>
                        </a:spcBef>
                        <a:buFont typeface="Arial" panose="020B0604020202020204" pitchFamily="34" charset="0"/>
                        <a:defRPr sz="2300">
                          <a:solidFill>
                            <a:schemeClr val="tx1"/>
                          </a:solidFill>
                          <a:latin typeface="Arial" panose="020B0604020202020204" pitchFamily="34" charset="0"/>
                          <a:ea typeface="DejaVu Sans"/>
                          <a:cs typeface="DejaVu Sans"/>
                        </a:defRPr>
                      </a:lvl2pPr>
                      <a:lvl3pPr marL="1143000" indent="-228600" defTabSz="1028700">
                        <a:lnSpc>
                          <a:spcPct val="90000"/>
                        </a:lnSpc>
                        <a:spcBef>
                          <a:spcPts val="563"/>
                        </a:spcBef>
                        <a:buFont typeface="Arial" panose="020B0604020202020204" pitchFamily="34" charset="0"/>
                        <a:defRPr sz="2000">
                          <a:solidFill>
                            <a:schemeClr val="tx1"/>
                          </a:solidFill>
                          <a:latin typeface="Arial" panose="020B0604020202020204" pitchFamily="34" charset="0"/>
                          <a:ea typeface="DejaVu Sans"/>
                          <a:cs typeface="DejaVu Sans"/>
                        </a:defRPr>
                      </a:lvl3pPr>
                      <a:lvl4pPr marL="1600200" indent="-228600" defTabSz="1028700">
                        <a:lnSpc>
                          <a:spcPct val="90000"/>
                        </a:lnSpc>
                        <a:spcBef>
                          <a:spcPts val="563"/>
                        </a:spcBef>
                        <a:buFont typeface="Arial" panose="020B0604020202020204" pitchFamily="34" charset="0"/>
                        <a:defRPr>
                          <a:solidFill>
                            <a:schemeClr val="tx1"/>
                          </a:solidFill>
                          <a:latin typeface="Arial" panose="020B0604020202020204" pitchFamily="34" charset="0"/>
                          <a:ea typeface="DejaVu Sans"/>
                          <a:cs typeface="DejaVu Sans"/>
                        </a:defRPr>
                      </a:lvl4pPr>
                      <a:lvl5pPr marL="2057400" indent="-228600" defTabSz="1028700">
                        <a:lnSpc>
                          <a:spcPct val="90000"/>
                        </a:lnSpc>
                        <a:spcBef>
                          <a:spcPts val="563"/>
                        </a:spcBef>
                        <a:buFont typeface="Arial" panose="020B0604020202020204" pitchFamily="34" charset="0"/>
                        <a:defRPr>
                          <a:solidFill>
                            <a:schemeClr val="tx1"/>
                          </a:solidFill>
                          <a:latin typeface="Arial" panose="020B0604020202020204" pitchFamily="34" charset="0"/>
                          <a:ea typeface="DejaVu Sans"/>
                          <a:cs typeface="DejaVu Sans"/>
                        </a:defRPr>
                      </a:lvl5pPr>
                      <a:lvl6pPr marL="25146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6pPr>
                      <a:lvl7pPr marL="29718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7pPr>
                      <a:lvl8pPr marL="34290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8pPr>
                      <a:lvl9pPr marL="38862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9pPr>
                    </a:lstStyle>
                    <a:p>
                      <a:r>
                        <a:rPr lang="ru-RU" sz="1100" dirty="0"/>
                        <a:t>Полезность для проекта</a:t>
                      </a:r>
                    </a:p>
                  </a:txBody>
                  <a:tcPr marL="102890" marR="102890" marT="51464" marB="5146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xmlns="" val="219980679"/>
                  </a:ext>
                </a:extLst>
              </a:tr>
              <a:tr h="3133725">
                <a:tc>
                  <a:txBody>
                    <a:bodyPr/>
                    <a:lstStyle>
                      <a:lvl1pPr defTabSz="1028700">
                        <a:lnSpc>
                          <a:spcPct val="90000"/>
                        </a:lnSpc>
                        <a:spcBef>
                          <a:spcPts val="563"/>
                        </a:spcBef>
                        <a:buFont typeface="Arial" panose="020B0604020202020204" pitchFamily="34" charset="0"/>
                        <a:defRPr sz="2700">
                          <a:solidFill>
                            <a:schemeClr val="tx1"/>
                          </a:solidFill>
                          <a:latin typeface="Arial" panose="020B0604020202020204" pitchFamily="34" charset="0"/>
                          <a:ea typeface="DejaVu Sans"/>
                          <a:cs typeface="DejaVu Sans"/>
                        </a:defRPr>
                      </a:lvl1pPr>
                      <a:lvl2pPr marL="742950" indent="-285750" defTabSz="1028700">
                        <a:lnSpc>
                          <a:spcPct val="90000"/>
                        </a:lnSpc>
                        <a:spcBef>
                          <a:spcPts val="563"/>
                        </a:spcBef>
                        <a:buFont typeface="Arial" panose="020B0604020202020204" pitchFamily="34" charset="0"/>
                        <a:defRPr sz="2300">
                          <a:solidFill>
                            <a:schemeClr val="tx1"/>
                          </a:solidFill>
                          <a:latin typeface="Arial" panose="020B0604020202020204" pitchFamily="34" charset="0"/>
                          <a:ea typeface="DejaVu Sans"/>
                          <a:cs typeface="DejaVu Sans"/>
                        </a:defRPr>
                      </a:lvl2pPr>
                      <a:lvl3pPr marL="1143000" indent="-228600" defTabSz="1028700">
                        <a:lnSpc>
                          <a:spcPct val="90000"/>
                        </a:lnSpc>
                        <a:spcBef>
                          <a:spcPts val="563"/>
                        </a:spcBef>
                        <a:buFont typeface="Arial" panose="020B0604020202020204" pitchFamily="34" charset="0"/>
                        <a:defRPr sz="2000">
                          <a:solidFill>
                            <a:schemeClr val="tx1"/>
                          </a:solidFill>
                          <a:latin typeface="Arial" panose="020B0604020202020204" pitchFamily="34" charset="0"/>
                          <a:ea typeface="DejaVu Sans"/>
                          <a:cs typeface="DejaVu Sans"/>
                        </a:defRPr>
                      </a:lvl3pPr>
                      <a:lvl4pPr marL="1600200" indent="-228600" defTabSz="1028700">
                        <a:lnSpc>
                          <a:spcPct val="90000"/>
                        </a:lnSpc>
                        <a:spcBef>
                          <a:spcPts val="563"/>
                        </a:spcBef>
                        <a:buFont typeface="Arial" panose="020B0604020202020204" pitchFamily="34" charset="0"/>
                        <a:defRPr>
                          <a:solidFill>
                            <a:schemeClr val="tx1"/>
                          </a:solidFill>
                          <a:latin typeface="Arial" panose="020B0604020202020204" pitchFamily="34" charset="0"/>
                          <a:ea typeface="DejaVu Sans"/>
                          <a:cs typeface="DejaVu Sans"/>
                        </a:defRPr>
                      </a:lvl4pPr>
                      <a:lvl5pPr marL="2057400" indent="-228600" defTabSz="1028700">
                        <a:lnSpc>
                          <a:spcPct val="90000"/>
                        </a:lnSpc>
                        <a:spcBef>
                          <a:spcPts val="563"/>
                        </a:spcBef>
                        <a:buFont typeface="Arial" panose="020B0604020202020204" pitchFamily="34" charset="0"/>
                        <a:defRPr>
                          <a:solidFill>
                            <a:schemeClr val="tx1"/>
                          </a:solidFill>
                          <a:latin typeface="Arial" panose="020B0604020202020204" pitchFamily="34" charset="0"/>
                          <a:ea typeface="DejaVu Sans"/>
                          <a:cs typeface="DejaVu Sans"/>
                        </a:defRPr>
                      </a:lvl5pPr>
                      <a:lvl6pPr marL="25146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6pPr>
                      <a:lvl7pPr marL="29718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7pPr>
                      <a:lvl8pPr marL="34290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8pPr>
                      <a:lvl9pPr marL="38862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9pPr>
                    </a:lstStyle>
                    <a:p>
                      <a:pPr marL="0" marR="0" lvl="0" indent="0" algn="l" defTabSz="1028700" rtl="0" eaLnBrk="1" fontAlgn="base" latinLnBrk="0" hangingPunct="1">
                        <a:lnSpc>
                          <a:spcPct val="100000"/>
                        </a:lnSpc>
                        <a:spcBef>
                          <a:spcPct val="0"/>
                        </a:spcBef>
                        <a:spcAft>
                          <a:spcPct val="0"/>
                        </a:spcAft>
                        <a:buClrTx/>
                        <a:buSzTx/>
                        <a:buFontTx/>
                        <a:buNone/>
                        <a:tabLst/>
                      </a:pPr>
                      <a:r>
                        <a:rPr kumimoji="0" lang="ru-RU" altLang="ru-RU" sz="900" b="1" i="0" u="none" strike="noStrike" cap="none" normalizeH="0" baseline="0">
                          <a:ln>
                            <a:noFill/>
                          </a:ln>
                          <a:solidFill>
                            <a:srgbClr val="000000"/>
                          </a:solidFill>
                          <a:effectLst/>
                          <a:latin typeface="Arial" panose="020B0604020202020204" pitchFamily="34" charset="0"/>
                          <a:ea typeface="DejaVu Sans"/>
                          <a:cs typeface="DejaVu Sans"/>
                        </a:rPr>
                        <a:t>В.С.Горбаченко</a:t>
                      </a:r>
                      <a:r>
                        <a:rPr kumimoji="0" lang="ru-RU" altLang="ru-RU" sz="900" b="0" i="0" u="none" strike="noStrike" cap="none" normalizeH="0" baseline="0">
                          <a:ln>
                            <a:noFill/>
                          </a:ln>
                          <a:solidFill>
                            <a:srgbClr val="000000"/>
                          </a:solidFill>
                          <a:effectLst/>
                          <a:latin typeface="Arial" panose="020B0604020202020204" pitchFamily="34" charset="0"/>
                          <a:ea typeface="DejaVu Sans"/>
                          <a:cs typeface="DejaVu Sans"/>
                        </a:rPr>
                        <a:t>, Учреждение образования «Гомельский государственный технический университет имени П. О. Сухого», Республика Беларусь</a:t>
                      </a:r>
                    </a:p>
                    <a:p>
                      <a:pPr marL="0" marR="0" lvl="0" indent="0" algn="l" defTabSz="1028700" rtl="0" eaLnBrk="1" fontAlgn="base" latinLnBrk="0" hangingPunct="1">
                        <a:lnSpc>
                          <a:spcPct val="100000"/>
                        </a:lnSpc>
                        <a:spcBef>
                          <a:spcPct val="0"/>
                        </a:spcBef>
                        <a:spcAft>
                          <a:spcPct val="0"/>
                        </a:spcAft>
                        <a:buClrTx/>
                        <a:buSzTx/>
                        <a:buFontTx/>
                        <a:buNone/>
                        <a:tabLst/>
                      </a:pPr>
                      <a:r>
                        <a:rPr kumimoji="0" lang="ru-RU" altLang="ru-RU" sz="900" b="1" i="0" u="none" strike="noStrike" cap="none" normalizeH="0" baseline="0">
                          <a:ln>
                            <a:noFill/>
                          </a:ln>
                          <a:solidFill>
                            <a:srgbClr val="000000"/>
                          </a:solidFill>
                          <a:effectLst/>
                          <a:latin typeface="Arial" panose="020B0604020202020204" pitchFamily="34" charset="0"/>
                          <a:ea typeface="DejaVu Sans"/>
                          <a:cs typeface="DejaVu Sans"/>
                        </a:rPr>
                        <a:t>Н.А.Демяненко</a:t>
                      </a:r>
                      <a:r>
                        <a:rPr kumimoji="0" lang="ru-RU" altLang="ru-RU" sz="900" b="0" i="0" u="none" strike="noStrike" cap="none" normalizeH="0" baseline="0">
                          <a:ln>
                            <a:noFill/>
                          </a:ln>
                          <a:solidFill>
                            <a:srgbClr val="000000"/>
                          </a:solidFill>
                          <a:effectLst/>
                          <a:latin typeface="Arial" panose="020B0604020202020204" pitchFamily="34" charset="0"/>
                          <a:ea typeface="DejaVu Sans"/>
                          <a:cs typeface="DejaVu Sans"/>
                        </a:rPr>
                        <a:t>, Белорусский научно-исследовательский и проектный институт нефти, г. Гомель </a:t>
                      </a:r>
                    </a:p>
                    <a:p>
                      <a:pPr marL="0" marR="0" lvl="0" indent="0" algn="l" defTabSz="1028700" rtl="0" eaLnBrk="1" fontAlgn="base" latinLnBrk="0" hangingPunct="1">
                        <a:lnSpc>
                          <a:spcPct val="100000"/>
                        </a:lnSpc>
                        <a:spcBef>
                          <a:spcPct val="0"/>
                        </a:spcBef>
                        <a:spcAft>
                          <a:spcPct val="0"/>
                        </a:spcAft>
                        <a:buClrTx/>
                        <a:buSzTx/>
                        <a:buFontTx/>
                        <a:buNone/>
                        <a:tabLst/>
                      </a:pPr>
                      <a:endParaRPr kumimoji="0" lang="ru-RU" altLang="ru-RU" sz="900" b="0" i="0" u="none" strike="noStrike" cap="none" normalizeH="0" baseline="0">
                        <a:ln>
                          <a:noFill/>
                        </a:ln>
                        <a:solidFill>
                          <a:srgbClr val="000000"/>
                        </a:solidFill>
                        <a:effectLst/>
                        <a:latin typeface="Arial" panose="020B0604020202020204" pitchFamily="34" charset="0"/>
                        <a:ea typeface="DejaVu Sans"/>
                        <a:cs typeface="DejaVu Sans"/>
                      </a:endParaRPr>
                    </a:p>
                  </a:txBody>
                  <a:tcPr marL="102890" marR="102890" marT="51464" marB="5146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defTabSz="1028700">
                        <a:lnSpc>
                          <a:spcPct val="90000"/>
                        </a:lnSpc>
                        <a:spcBef>
                          <a:spcPts val="563"/>
                        </a:spcBef>
                        <a:buFont typeface="Arial" panose="020B0604020202020204" pitchFamily="34" charset="0"/>
                        <a:defRPr sz="2700">
                          <a:solidFill>
                            <a:schemeClr val="tx1"/>
                          </a:solidFill>
                          <a:latin typeface="Arial" panose="020B0604020202020204" pitchFamily="34" charset="0"/>
                          <a:ea typeface="DejaVu Sans"/>
                          <a:cs typeface="DejaVu Sans"/>
                        </a:defRPr>
                      </a:lvl1pPr>
                      <a:lvl2pPr marL="742950" indent="-285750" defTabSz="1028700">
                        <a:lnSpc>
                          <a:spcPct val="90000"/>
                        </a:lnSpc>
                        <a:spcBef>
                          <a:spcPts val="563"/>
                        </a:spcBef>
                        <a:buFont typeface="Arial" panose="020B0604020202020204" pitchFamily="34" charset="0"/>
                        <a:defRPr sz="2300">
                          <a:solidFill>
                            <a:schemeClr val="tx1"/>
                          </a:solidFill>
                          <a:latin typeface="Arial" panose="020B0604020202020204" pitchFamily="34" charset="0"/>
                          <a:ea typeface="DejaVu Sans"/>
                          <a:cs typeface="DejaVu Sans"/>
                        </a:defRPr>
                      </a:lvl2pPr>
                      <a:lvl3pPr marL="1143000" indent="-228600" defTabSz="1028700">
                        <a:lnSpc>
                          <a:spcPct val="90000"/>
                        </a:lnSpc>
                        <a:spcBef>
                          <a:spcPts val="563"/>
                        </a:spcBef>
                        <a:buFont typeface="Arial" panose="020B0604020202020204" pitchFamily="34" charset="0"/>
                        <a:defRPr sz="2000">
                          <a:solidFill>
                            <a:schemeClr val="tx1"/>
                          </a:solidFill>
                          <a:latin typeface="Arial" panose="020B0604020202020204" pitchFamily="34" charset="0"/>
                          <a:ea typeface="DejaVu Sans"/>
                          <a:cs typeface="DejaVu Sans"/>
                        </a:defRPr>
                      </a:lvl3pPr>
                      <a:lvl4pPr marL="1600200" indent="-228600" defTabSz="1028700">
                        <a:lnSpc>
                          <a:spcPct val="90000"/>
                        </a:lnSpc>
                        <a:spcBef>
                          <a:spcPts val="563"/>
                        </a:spcBef>
                        <a:buFont typeface="Arial" panose="020B0604020202020204" pitchFamily="34" charset="0"/>
                        <a:defRPr>
                          <a:solidFill>
                            <a:schemeClr val="tx1"/>
                          </a:solidFill>
                          <a:latin typeface="Arial" panose="020B0604020202020204" pitchFamily="34" charset="0"/>
                          <a:ea typeface="DejaVu Sans"/>
                          <a:cs typeface="DejaVu Sans"/>
                        </a:defRPr>
                      </a:lvl4pPr>
                      <a:lvl5pPr marL="2057400" indent="-228600" defTabSz="1028700">
                        <a:lnSpc>
                          <a:spcPct val="90000"/>
                        </a:lnSpc>
                        <a:spcBef>
                          <a:spcPts val="563"/>
                        </a:spcBef>
                        <a:buFont typeface="Arial" panose="020B0604020202020204" pitchFamily="34" charset="0"/>
                        <a:defRPr>
                          <a:solidFill>
                            <a:schemeClr val="tx1"/>
                          </a:solidFill>
                          <a:latin typeface="Arial" panose="020B0604020202020204" pitchFamily="34" charset="0"/>
                          <a:ea typeface="DejaVu Sans"/>
                          <a:cs typeface="DejaVu Sans"/>
                        </a:defRPr>
                      </a:lvl5pPr>
                      <a:lvl6pPr marL="25146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6pPr>
                      <a:lvl7pPr marL="29718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7pPr>
                      <a:lvl8pPr marL="34290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8pPr>
                      <a:lvl9pPr marL="38862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9pPr>
                    </a:lstStyle>
                    <a:p>
                      <a:pPr marL="0" marR="0" lvl="0" indent="0" algn="l" defTabSz="1028700" rtl="0" eaLnBrk="1" fontAlgn="base" latinLnBrk="0" hangingPunct="1">
                        <a:lnSpc>
                          <a:spcPct val="107000"/>
                        </a:lnSpc>
                        <a:spcBef>
                          <a:spcPct val="0"/>
                        </a:spcBef>
                        <a:spcAft>
                          <a:spcPct val="0"/>
                        </a:spcAft>
                        <a:buClrTx/>
                        <a:buSzTx/>
                        <a:buFontTx/>
                        <a:buNone/>
                        <a:tabLst/>
                      </a:pPr>
                      <a:r>
                        <a:rPr kumimoji="0" lang="ru-RU" altLang="ru-RU"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Рассмотрение процесса образования и исследование свойств АСПО</a:t>
                      </a:r>
                    </a:p>
                    <a:p>
                      <a:pPr marL="0" marR="0" lvl="0" indent="0" algn="l" defTabSz="1028700" rtl="0" eaLnBrk="1" fontAlgn="base" latinLnBrk="0" hangingPunct="1">
                        <a:lnSpc>
                          <a:spcPct val="107000"/>
                        </a:lnSpc>
                        <a:spcBef>
                          <a:spcPct val="0"/>
                        </a:spcBef>
                        <a:spcAft>
                          <a:spcPct val="0"/>
                        </a:spcAft>
                        <a:buClrTx/>
                        <a:buSzTx/>
                        <a:buFontTx/>
                        <a:buNone/>
                        <a:tabLst/>
                      </a:pPr>
                      <a:r>
                        <a:rPr kumimoji="0" lang="ru-RU" altLang="ru-RU" sz="1100" b="0" i="0" u="none" strike="noStrike" cap="none" normalizeH="0" baseline="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rPr>
                        <a:t>ВЕСТНИК ГГТУ ИМ. П. О. СУХОГО № 3  2016 </a:t>
                      </a:r>
                    </a:p>
                    <a:p>
                      <a:pPr marL="0" marR="0" lvl="0" indent="0" algn="l" defTabSz="1028700" rtl="0" eaLnBrk="1" fontAlgn="base" latinLnBrk="0" hangingPunct="1">
                        <a:lnSpc>
                          <a:spcPct val="107000"/>
                        </a:lnSpc>
                        <a:spcBef>
                          <a:spcPct val="0"/>
                        </a:spcBef>
                        <a:spcAft>
                          <a:spcPct val="0"/>
                        </a:spcAft>
                        <a:buClrTx/>
                        <a:buSzTx/>
                        <a:buFontTx/>
                        <a:buNone/>
                        <a:tabLst/>
                      </a:pPr>
                      <a:r>
                        <a:rPr kumimoji="0" lang="en-US" altLang="ru-RU"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URL:</a:t>
                      </a:r>
                    </a:p>
                    <a:p>
                      <a:pPr marL="0" marR="0" lvl="0" indent="0" algn="l" defTabSz="1028700" rtl="0" eaLnBrk="1" fontAlgn="base" latinLnBrk="0" hangingPunct="1">
                        <a:lnSpc>
                          <a:spcPct val="107000"/>
                        </a:lnSpc>
                        <a:spcBef>
                          <a:spcPct val="0"/>
                        </a:spcBef>
                        <a:spcAft>
                          <a:spcPct val="0"/>
                        </a:spcAft>
                        <a:buClrTx/>
                        <a:buSzTx/>
                        <a:buFontTx/>
                        <a:buNone/>
                        <a:tabLst/>
                      </a:pPr>
                      <a:r>
                        <a:rPr kumimoji="0" lang="en-US" altLang="ru-RU" sz="1100" b="0" i="0" u="none" strike="noStrike" cap="none" normalizeH="0" baseline="0">
                          <a:ln>
                            <a:noFill/>
                          </a:ln>
                          <a:solidFill>
                            <a:srgbClr val="000000"/>
                          </a:solidFill>
                          <a:effectLst/>
                          <a:latin typeface="Arial" panose="020B0604020202020204" pitchFamily="34" charset="0"/>
                          <a:ea typeface="DejaVu Sans"/>
                          <a:cs typeface="DejaVu Sans"/>
                          <a:hlinkClick r:id="rId3"/>
                        </a:rPr>
                        <a:t>https://cyberleninka.ru/article/n/rassmotrenie-protsessa-obrazovaniya-i-issledovanie-svoystv-asfaltosmoloparafinovyh-otlozheniy</a:t>
                      </a:r>
                      <a:endParaRPr kumimoji="0" lang="ru-RU" altLang="ru-RU" sz="1100" b="0" i="0" u="none" strike="noStrike" cap="none" normalizeH="0" baseline="0">
                        <a:ln>
                          <a:noFill/>
                        </a:ln>
                        <a:solidFill>
                          <a:srgbClr val="000000"/>
                        </a:solidFill>
                        <a:effectLst/>
                        <a:latin typeface="Calibri" panose="020F0502020204030204" pitchFamily="34" charset="0"/>
                        <a:cs typeface="Calibri" panose="020F0502020204030204" pitchFamily="34" charset="0"/>
                      </a:endParaRPr>
                    </a:p>
                  </a:txBody>
                  <a:tcPr marL="68574" marR="6857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defTabSz="1028700">
                        <a:lnSpc>
                          <a:spcPct val="90000"/>
                        </a:lnSpc>
                        <a:spcBef>
                          <a:spcPts val="563"/>
                        </a:spcBef>
                        <a:buFont typeface="Arial" panose="020B0604020202020204" pitchFamily="34" charset="0"/>
                        <a:defRPr sz="2700">
                          <a:solidFill>
                            <a:schemeClr val="tx1"/>
                          </a:solidFill>
                          <a:latin typeface="Arial" panose="020B0604020202020204" pitchFamily="34" charset="0"/>
                          <a:ea typeface="DejaVu Sans"/>
                          <a:cs typeface="DejaVu Sans"/>
                        </a:defRPr>
                      </a:lvl1pPr>
                      <a:lvl2pPr marL="742950" indent="-285750" defTabSz="1028700">
                        <a:lnSpc>
                          <a:spcPct val="90000"/>
                        </a:lnSpc>
                        <a:spcBef>
                          <a:spcPts val="563"/>
                        </a:spcBef>
                        <a:buFont typeface="Arial" panose="020B0604020202020204" pitchFamily="34" charset="0"/>
                        <a:defRPr sz="2300">
                          <a:solidFill>
                            <a:schemeClr val="tx1"/>
                          </a:solidFill>
                          <a:latin typeface="Arial" panose="020B0604020202020204" pitchFamily="34" charset="0"/>
                          <a:ea typeface="DejaVu Sans"/>
                          <a:cs typeface="DejaVu Sans"/>
                        </a:defRPr>
                      </a:lvl2pPr>
                      <a:lvl3pPr marL="1143000" indent="-228600" defTabSz="1028700">
                        <a:lnSpc>
                          <a:spcPct val="90000"/>
                        </a:lnSpc>
                        <a:spcBef>
                          <a:spcPts val="563"/>
                        </a:spcBef>
                        <a:buFont typeface="Arial" panose="020B0604020202020204" pitchFamily="34" charset="0"/>
                        <a:defRPr sz="2000">
                          <a:solidFill>
                            <a:schemeClr val="tx1"/>
                          </a:solidFill>
                          <a:latin typeface="Arial" panose="020B0604020202020204" pitchFamily="34" charset="0"/>
                          <a:ea typeface="DejaVu Sans"/>
                          <a:cs typeface="DejaVu Sans"/>
                        </a:defRPr>
                      </a:lvl3pPr>
                      <a:lvl4pPr marL="1600200" indent="-228600" defTabSz="1028700">
                        <a:lnSpc>
                          <a:spcPct val="90000"/>
                        </a:lnSpc>
                        <a:spcBef>
                          <a:spcPts val="563"/>
                        </a:spcBef>
                        <a:buFont typeface="Arial" panose="020B0604020202020204" pitchFamily="34" charset="0"/>
                        <a:defRPr>
                          <a:solidFill>
                            <a:schemeClr val="tx1"/>
                          </a:solidFill>
                          <a:latin typeface="Arial" panose="020B0604020202020204" pitchFamily="34" charset="0"/>
                          <a:ea typeface="DejaVu Sans"/>
                          <a:cs typeface="DejaVu Sans"/>
                        </a:defRPr>
                      </a:lvl4pPr>
                      <a:lvl5pPr marL="2057400" indent="-228600" defTabSz="1028700">
                        <a:lnSpc>
                          <a:spcPct val="90000"/>
                        </a:lnSpc>
                        <a:spcBef>
                          <a:spcPts val="563"/>
                        </a:spcBef>
                        <a:buFont typeface="Arial" panose="020B0604020202020204" pitchFamily="34" charset="0"/>
                        <a:defRPr>
                          <a:solidFill>
                            <a:schemeClr val="tx1"/>
                          </a:solidFill>
                          <a:latin typeface="Arial" panose="020B0604020202020204" pitchFamily="34" charset="0"/>
                          <a:ea typeface="DejaVu Sans"/>
                          <a:cs typeface="DejaVu Sans"/>
                        </a:defRPr>
                      </a:lvl5pPr>
                      <a:lvl6pPr marL="25146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6pPr>
                      <a:lvl7pPr marL="29718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7pPr>
                      <a:lvl8pPr marL="34290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8pPr>
                      <a:lvl9pPr marL="38862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9pPr>
                    </a:lstStyle>
                    <a:p>
                      <a:pPr marL="0" marR="0" lvl="0" indent="0" algn="l" defTabSz="1028700" rtl="0" eaLnBrk="1" fontAlgn="base" latinLnBrk="0" hangingPunct="1">
                        <a:lnSpc>
                          <a:spcPct val="100000"/>
                        </a:lnSpc>
                        <a:spcBef>
                          <a:spcPct val="0"/>
                        </a:spcBef>
                        <a:spcAft>
                          <a:spcPct val="0"/>
                        </a:spcAft>
                        <a:buClrTx/>
                        <a:buSzTx/>
                        <a:buFontTx/>
                        <a:buNone/>
                        <a:tabLst/>
                      </a:pPr>
                      <a:r>
                        <a:rPr kumimoji="0" lang="ru-RU" altLang="ru-RU" sz="1000" b="0" i="0" u="none" strike="noStrike" cap="none" normalizeH="0" baseline="0">
                          <a:ln>
                            <a:noFill/>
                          </a:ln>
                          <a:solidFill>
                            <a:srgbClr val="000000"/>
                          </a:solidFill>
                          <a:effectLst/>
                          <a:latin typeface="Arial" panose="020B0604020202020204" pitchFamily="34" charset="0"/>
                          <a:ea typeface="DejaVu Sans"/>
                          <a:cs typeface="DejaVu Sans"/>
                        </a:rPr>
                        <a:t>Цель работы – исследовать основные физико-химические свойства АСПО нефтей месторождений Республики Беларусь для осуществления анализа процесса образования отложений при добыче нефти и определение критериев, позволяющих производить рациональный выбор способов борьбы и профилактики отложений на скважинном оборудовании. </a:t>
                      </a:r>
                    </a:p>
                  </a:txBody>
                  <a:tcPr marL="102890" marR="102890" marT="51464" marB="5146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defTabSz="1028700">
                        <a:lnSpc>
                          <a:spcPct val="90000"/>
                        </a:lnSpc>
                        <a:spcBef>
                          <a:spcPts val="563"/>
                        </a:spcBef>
                        <a:buFont typeface="Arial" panose="020B0604020202020204" pitchFamily="34" charset="0"/>
                        <a:defRPr sz="2700">
                          <a:solidFill>
                            <a:schemeClr val="tx1"/>
                          </a:solidFill>
                          <a:latin typeface="Arial" panose="020B0604020202020204" pitchFamily="34" charset="0"/>
                          <a:ea typeface="DejaVu Sans"/>
                          <a:cs typeface="DejaVu Sans"/>
                        </a:defRPr>
                      </a:lvl1pPr>
                      <a:lvl2pPr marL="742950" indent="-285750" defTabSz="1028700">
                        <a:lnSpc>
                          <a:spcPct val="90000"/>
                        </a:lnSpc>
                        <a:spcBef>
                          <a:spcPts val="563"/>
                        </a:spcBef>
                        <a:buFont typeface="Arial" panose="020B0604020202020204" pitchFamily="34" charset="0"/>
                        <a:defRPr sz="2300">
                          <a:solidFill>
                            <a:schemeClr val="tx1"/>
                          </a:solidFill>
                          <a:latin typeface="Arial" panose="020B0604020202020204" pitchFamily="34" charset="0"/>
                          <a:ea typeface="DejaVu Sans"/>
                          <a:cs typeface="DejaVu Sans"/>
                        </a:defRPr>
                      </a:lvl2pPr>
                      <a:lvl3pPr marL="1143000" indent="-228600" defTabSz="1028700">
                        <a:lnSpc>
                          <a:spcPct val="90000"/>
                        </a:lnSpc>
                        <a:spcBef>
                          <a:spcPts val="563"/>
                        </a:spcBef>
                        <a:buFont typeface="Arial" panose="020B0604020202020204" pitchFamily="34" charset="0"/>
                        <a:defRPr sz="2000">
                          <a:solidFill>
                            <a:schemeClr val="tx1"/>
                          </a:solidFill>
                          <a:latin typeface="Arial" panose="020B0604020202020204" pitchFamily="34" charset="0"/>
                          <a:ea typeface="DejaVu Sans"/>
                          <a:cs typeface="DejaVu Sans"/>
                        </a:defRPr>
                      </a:lvl3pPr>
                      <a:lvl4pPr marL="1600200" indent="-228600" defTabSz="1028700">
                        <a:lnSpc>
                          <a:spcPct val="90000"/>
                        </a:lnSpc>
                        <a:spcBef>
                          <a:spcPts val="563"/>
                        </a:spcBef>
                        <a:buFont typeface="Arial" panose="020B0604020202020204" pitchFamily="34" charset="0"/>
                        <a:defRPr>
                          <a:solidFill>
                            <a:schemeClr val="tx1"/>
                          </a:solidFill>
                          <a:latin typeface="Arial" panose="020B0604020202020204" pitchFamily="34" charset="0"/>
                          <a:ea typeface="DejaVu Sans"/>
                          <a:cs typeface="DejaVu Sans"/>
                        </a:defRPr>
                      </a:lvl4pPr>
                      <a:lvl5pPr marL="2057400" indent="-228600" defTabSz="1028700">
                        <a:lnSpc>
                          <a:spcPct val="90000"/>
                        </a:lnSpc>
                        <a:spcBef>
                          <a:spcPts val="563"/>
                        </a:spcBef>
                        <a:buFont typeface="Arial" panose="020B0604020202020204" pitchFamily="34" charset="0"/>
                        <a:defRPr>
                          <a:solidFill>
                            <a:schemeClr val="tx1"/>
                          </a:solidFill>
                          <a:latin typeface="Arial" panose="020B0604020202020204" pitchFamily="34" charset="0"/>
                          <a:ea typeface="DejaVu Sans"/>
                          <a:cs typeface="DejaVu Sans"/>
                        </a:defRPr>
                      </a:lvl5pPr>
                      <a:lvl6pPr marL="25146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6pPr>
                      <a:lvl7pPr marL="29718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7pPr>
                      <a:lvl8pPr marL="34290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8pPr>
                      <a:lvl9pPr marL="3886200" indent="-228600" defTabSz="1028700" eaLnBrk="0" fontAlgn="base" hangingPunct="0">
                        <a:lnSpc>
                          <a:spcPct val="90000"/>
                        </a:lnSpc>
                        <a:spcBef>
                          <a:spcPts val="563"/>
                        </a:spcBef>
                        <a:spcAft>
                          <a:spcPct val="0"/>
                        </a:spcAft>
                        <a:buFont typeface="Arial" panose="020B0604020202020204" pitchFamily="34" charset="0"/>
                        <a:defRPr>
                          <a:solidFill>
                            <a:schemeClr val="tx1"/>
                          </a:solidFill>
                          <a:latin typeface="Arial" panose="020B0604020202020204" pitchFamily="34" charset="0"/>
                          <a:ea typeface="DejaVu Sans"/>
                          <a:cs typeface="DejaVu Sans"/>
                        </a:defRPr>
                      </a:lvl9pPr>
                    </a:lstStyle>
                    <a:p>
                      <a:pPr marL="0" marR="0" lvl="0" indent="0" algn="l" defTabSz="1028700" rtl="0" eaLnBrk="1" fontAlgn="base" latinLnBrk="0" hangingPunct="1">
                        <a:lnSpc>
                          <a:spcPct val="100000"/>
                        </a:lnSpc>
                        <a:spcBef>
                          <a:spcPct val="0"/>
                        </a:spcBef>
                        <a:spcAft>
                          <a:spcPct val="0"/>
                        </a:spcAft>
                        <a:buClrTx/>
                        <a:buSzTx/>
                        <a:buFontTx/>
                        <a:buNone/>
                        <a:tabLst/>
                      </a:pPr>
                      <a:r>
                        <a:rPr kumimoji="0" lang="ru-RU" altLang="ru-RU" sz="900" b="0" i="0" u="none" strike="noStrike" cap="none" normalizeH="0" baseline="0" dirty="0">
                          <a:ln>
                            <a:noFill/>
                          </a:ln>
                          <a:solidFill>
                            <a:srgbClr val="000000"/>
                          </a:solidFill>
                          <a:effectLst/>
                          <a:latin typeface="Arial" panose="020B0604020202020204" pitchFamily="34" charset="0"/>
                          <a:ea typeface="DejaVu Sans"/>
                          <a:cs typeface="DejaVu Sans"/>
                        </a:rPr>
                        <a:t>Помимо внедрения химических компонентов в нефть и различных устройств в нефтепровод можно также усовершенствовать сам нефтепровод, обработав внутренние его стенки лакокрасочными изделиями, для предотвращения прикрепления к ним всевозможных отложений. Таким образом, отложения будут впоследствии вымываться с нефтью, где в дальнейшем никаким образом не будут влиять на загрязнения нефтепровода.</a:t>
                      </a:r>
                    </a:p>
                  </a:txBody>
                  <a:tcPr marL="102890" marR="102890" marT="51464" marB="5146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extLst>
                  <a:ext uri="{0D108BD9-81ED-4DB2-BD59-A6C34878D82A}">
                    <a16:rowId xmlns:a16="http://schemas.microsoft.com/office/drawing/2014/main" xmlns="" val="2452772574"/>
                  </a:ext>
                </a:extLst>
              </a:tr>
            </a:tbl>
          </a:graphicData>
        </a:graphic>
      </p:graphicFrame>
      <p:sp>
        <p:nvSpPr>
          <p:cNvPr id="3" name="Rectangle 4">
            <a:extLst>
              <a:ext uri="{FF2B5EF4-FFF2-40B4-BE49-F238E27FC236}">
                <a16:creationId xmlns:a16="http://schemas.microsoft.com/office/drawing/2014/main" xmlns="" id="{806E19AB-403E-994F-8C81-A86E5B058245}"/>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smtClean="0"/>
              <a:t>24</a:t>
            </a:r>
            <a:endParaRPr lang="ru-RU" altLang="ru-RU" sz="1200" dirty="0"/>
          </a:p>
        </p:txBody>
      </p:sp>
      <p:sp>
        <p:nvSpPr>
          <p:cNvPr id="14" name="Rectangle 2">
            <a:extLst>
              <a:ext uri="{FF2B5EF4-FFF2-40B4-BE49-F238E27FC236}">
                <a16:creationId xmlns:a16="http://schemas.microsoft.com/office/drawing/2014/main" xmlns="" id="{A7AB2060-6FBD-46E9-A6E0-1EDD2000F73B}"/>
              </a:ext>
            </a:extLst>
          </p:cNvPr>
          <p:cNvSpPr txBox="1">
            <a:spLocks noChangeArrowheads="1"/>
          </p:cNvSpPr>
          <p:nvPr/>
        </p:nvSpPr>
        <p:spPr bwMode="auto">
          <a:xfrm>
            <a:off x="3432970" y="52387"/>
            <a:ext cx="5040312"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ctr" anchorCtr="0" compatLnSpc="1">
            <a:prstTxWarp prst="textNoShape">
              <a:avLst/>
            </a:prstTxWarp>
          </a:bodyPr>
          <a:lstStyle>
            <a:lvl1pPr algn="ctr" defTabSz="771525" rtl="0" eaLnBrk="0" fontAlgn="base" hangingPunct="0">
              <a:spcBef>
                <a:spcPct val="0"/>
              </a:spcBef>
              <a:spcAft>
                <a:spcPct val="0"/>
              </a:spcAft>
              <a:defRPr sz="3700">
                <a:solidFill>
                  <a:schemeClr val="tx2"/>
                </a:solidFill>
                <a:latin typeface="+mj-lt"/>
                <a:ea typeface="+mj-ea"/>
                <a:cs typeface="+mj-cs"/>
              </a:defRPr>
            </a:lvl1pPr>
            <a:lvl2pPr algn="ctr" defTabSz="771525" rtl="0" eaLnBrk="0" fontAlgn="base" hangingPunct="0">
              <a:spcBef>
                <a:spcPct val="0"/>
              </a:spcBef>
              <a:spcAft>
                <a:spcPct val="0"/>
              </a:spcAft>
              <a:defRPr sz="3700">
                <a:solidFill>
                  <a:schemeClr val="tx2"/>
                </a:solidFill>
                <a:latin typeface="Arial" pitchFamily="34" charset="0"/>
              </a:defRPr>
            </a:lvl2pPr>
            <a:lvl3pPr algn="ctr" defTabSz="771525" rtl="0" eaLnBrk="0" fontAlgn="base" hangingPunct="0">
              <a:spcBef>
                <a:spcPct val="0"/>
              </a:spcBef>
              <a:spcAft>
                <a:spcPct val="0"/>
              </a:spcAft>
              <a:defRPr sz="3700">
                <a:solidFill>
                  <a:schemeClr val="tx2"/>
                </a:solidFill>
                <a:latin typeface="Arial" pitchFamily="34" charset="0"/>
              </a:defRPr>
            </a:lvl3pPr>
            <a:lvl4pPr algn="ctr" defTabSz="771525" rtl="0" eaLnBrk="0" fontAlgn="base" hangingPunct="0">
              <a:spcBef>
                <a:spcPct val="0"/>
              </a:spcBef>
              <a:spcAft>
                <a:spcPct val="0"/>
              </a:spcAft>
              <a:defRPr sz="3700">
                <a:solidFill>
                  <a:schemeClr val="tx2"/>
                </a:solidFill>
                <a:latin typeface="Arial" pitchFamily="34" charset="0"/>
              </a:defRPr>
            </a:lvl4pPr>
            <a:lvl5pPr algn="ctr" defTabSz="771525" rtl="0" eaLnBrk="0" fontAlgn="base" hangingPunct="0">
              <a:spcBef>
                <a:spcPct val="0"/>
              </a:spcBef>
              <a:spcAft>
                <a:spcPct val="0"/>
              </a:spcAft>
              <a:defRPr sz="3700">
                <a:solidFill>
                  <a:schemeClr val="tx2"/>
                </a:solidFill>
                <a:latin typeface="Arial" pitchFamily="34" charset="0"/>
              </a:defRPr>
            </a:lvl5pPr>
            <a:lvl6pPr marL="457200" algn="ctr" defTabSz="771525" rtl="0" fontAlgn="base">
              <a:spcBef>
                <a:spcPct val="0"/>
              </a:spcBef>
              <a:spcAft>
                <a:spcPct val="0"/>
              </a:spcAft>
              <a:defRPr sz="3700">
                <a:solidFill>
                  <a:schemeClr val="tx2"/>
                </a:solidFill>
                <a:latin typeface="Arial" pitchFamily="34" charset="0"/>
              </a:defRPr>
            </a:lvl6pPr>
            <a:lvl7pPr marL="914400" algn="ctr" defTabSz="771525" rtl="0" fontAlgn="base">
              <a:spcBef>
                <a:spcPct val="0"/>
              </a:spcBef>
              <a:spcAft>
                <a:spcPct val="0"/>
              </a:spcAft>
              <a:defRPr sz="3700">
                <a:solidFill>
                  <a:schemeClr val="tx2"/>
                </a:solidFill>
                <a:latin typeface="Arial" pitchFamily="34" charset="0"/>
              </a:defRPr>
            </a:lvl7pPr>
            <a:lvl8pPr marL="1371600" algn="ctr" defTabSz="771525" rtl="0" fontAlgn="base">
              <a:spcBef>
                <a:spcPct val="0"/>
              </a:spcBef>
              <a:spcAft>
                <a:spcPct val="0"/>
              </a:spcAft>
              <a:defRPr sz="3700">
                <a:solidFill>
                  <a:schemeClr val="tx2"/>
                </a:solidFill>
                <a:latin typeface="Arial" pitchFamily="34" charset="0"/>
              </a:defRPr>
            </a:lvl8pPr>
            <a:lvl9pPr marL="1828800" algn="ctr" defTabSz="771525" rtl="0" fontAlgn="base">
              <a:spcBef>
                <a:spcPct val="0"/>
              </a:spcBef>
              <a:spcAft>
                <a:spcPct val="0"/>
              </a:spcAft>
              <a:defRPr sz="3700">
                <a:solidFill>
                  <a:schemeClr val="tx2"/>
                </a:solidFill>
                <a:latin typeface="Arial" pitchFamily="34" charset="0"/>
              </a:defRPr>
            </a:lvl9pPr>
          </a:lstStyle>
          <a:p>
            <a:pPr marL="0" marR="0" lvl="0" indent="0" algn="l" defTabSz="771525" rtl="0" eaLnBrk="1" fontAlgn="base" latinLnBrk="0" hangingPunct="1">
              <a:lnSpc>
                <a:spcPct val="100000"/>
              </a:lnSpc>
              <a:spcBef>
                <a:spcPct val="0"/>
              </a:spcBef>
              <a:spcAft>
                <a:spcPct val="0"/>
              </a:spcAft>
              <a:buClrTx/>
              <a:buSzTx/>
              <a:buFontTx/>
              <a:buNone/>
              <a:tabLst/>
              <a:defRPr/>
            </a:pP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РАЗРАБОТКА КОНЦЕПЦИИ ОЧИСТКИ </a:t>
            </a:r>
            <a:b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b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МАГИСТРАЛЬНОГО НЕФТЕПРОВОДА </a:t>
            </a:r>
            <a:b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b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С УЧАСТКАМИ РАЗНОГО ДИАМЕТРА</a:t>
            </a: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stomShape 7">
            <a:extLst>
              <a:ext uri="{FF2B5EF4-FFF2-40B4-BE49-F238E27FC236}">
                <a16:creationId xmlns:a16="http://schemas.microsoft.com/office/drawing/2014/main" xmlns="" id="{42898827-5000-496A-B22E-7FC5F7802D52}"/>
              </a:ext>
            </a:extLst>
          </p:cNvPr>
          <p:cNvSpPr/>
          <p:nvPr/>
        </p:nvSpPr>
        <p:spPr>
          <a:xfrm>
            <a:off x="8210372" y="4453633"/>
            <a:ext cx="431640" cy="414360"/>
          </a:xfrm>
          <a:prstGeom prst="rect">
            <a:avLst/>
          </a:prstGeom>
          <a:solidFill>
            <a:srgbClr val="969696"/>
          </a:solidFill>
          <a:ln>
            <a:no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gn="ctr" eaLnBrk="1" fontAlgn="auto" hangingPunct="1">
              <a:spcBef>
                <a:spcPts val="0"/>
              </a:spcBef>
              <a:spcAft>
                <a:spcPts val="0"/>
              </a:spcAft>
            </a:pPr>
            <a:r>
              <a:rPr lang="ru-RU" sz="1200" spc="-1" dirty="0" smtClean="0">
                <a:solidFill>
                  <a:srgbClr val="000000"/>
                </a:solidFill>
                <a:latin typeface="PF BeauSans Pro"/>
              </a:rPr>
              <a:t>25</a:t>
            </a:r>
            <a:endParaRPr lang="ru-RU" sz="1200" spc="-1" dirty="0">
              <a:solidFill>
                <a:srgbClr val="000000"/>
              </a:solidFill>
              <a:latin typeface="PF BeauSans Pro"/>
            </a:endParaRPr>
          </a:p>
        </p:txBody>
      </p:sp>
      <p:sp>
        <p:nvSpPr>
          <p:cNvPr id="12" name="TextBox 11">
            <a:extLst>
              <a:ext uri="{FF2B5EF4-FFF2-40B4-BE49-F238E27FC236}">
                <a16:creationId xmlns:a16="http://schemas.microsoft.com/office/drawing/2014/main" xmlns="" id="{66EA325D-D14E-4781-8A4A-9904B41B0F6F}"/>
              </a:ext>
            </a:extLst>
          </p:cNvPr>
          <p:cNvSpPr txBox="1"/>
          <p:nvPr/>
        </p:nvSpPr>
        <p:spPr>
          <a:xfrm>
            <a:off x="796095" y="793"/>
            <a:ext cx="7311246"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eaLnBrk="1" fontAlgn="auto" hangingPunct="1">
              <a:spcBef>
                <a:spcPts val="0"/>
              </a:spcBef>
              <a:spcAft>
                <a:spcPts val="0"/>
              </a:spcAft>
            </a:pPr>
            <a:r>
              <a:rPr lang="ru-RU" sz="1600" b="1" dirty="0">
                <a:solidFill>
                  <a:prstClr val="black"/>
                </a:solidFill>
                <a:latin typeface="Arial"/>
                <a:cs typeface="Arial"/>
              </a:rPr>
              <a:t>Анализ смежных проектов</a:t>
            </a:r>
          </a:p>
        </p:txBody>
      </p:sp>
      <p:sp>
        <p:nvSpPr>
          <p:cNvPr id="4" name="TextBox 3"/>
          <p:cNvSpPr txBox="1"/>
          <p:nvPr/>
        </p:nvSpPr>
        <p:spPr>
          <a:xfrm>
            <a:off x="649688" y="339348"/>
            <a:ext cx="7648493" cy="553998"/>
          </a:xfrm>
          <a:prstGeom prst="rect">
            <a:avLst/>
          </a:prstGeom>
          <a:noFill/>
        </p:spPr>
        <p:txBody>
          <a:bodyPr wrap="square" rtlCol="0">
            <a:spAutoFit/>
          </a:bodyPr>
          <a:lstStyle/>
          <a:p>
            <a:pPr eaLnBrk="1" fontAlgn="auto" hangingPunct="1">
              <a:spcBef>
                <a:spcPts val="0"/>
              </a:spcBef>
              <a:spcAft>
                <a:spcPts val="0"/>
              </a:spcAft>
            </a:pPr>
            <a:r>
              <a:rPr lang="ru-RU" sz="1200" b="1" dirty="0">
                <a:solidFill>
                  <a:prstClr val="black"/>
                </a:solidFill>
                <a:latin typeface="Arial"/>
              </a:rPr>
              <a:t>1</a:t>
            </a:r>
            <a:r>
              <a:rPr lang="ru-RU" sz="1200" dirty="0">
                <a:solidFill>
                  <a:prstClr val="black"/>
                </a:solidFill>
                <a:latin typeface="Arial"/>
              </a:rPr>
              <a:t>. </a:t>
            </a:r>
            <a:r>
              <a:rPr lang="ru-RU" sz="1100" dirty="0" smtClean="0">
                <a:solidFill>
                  <a:prstClr val="black"/>
                </a:solidFill>
                <a:latin typeface="Arial"/>
              </a:rPr>
              <a:t>ТЕХНОЛОГИЯ </a:t>
            </a:r>
            <a:r>
              <a:rPr lang="en-US" sz="1100" b="1" dirty="0" smtClean="0">
                <a:solidFill>
                  <a:prstClr val="black"/>
                </a:solidFill>
                <a:latin typeface="Arial"/>
              </a:rPr>
              <a:t>EXKAL </a:t>
            </a:r>
            <a:r>
              <a:rPr lang="ru-RU" sz="1100" dirty="0" smtClean="0">
                <a:solidFill>
                  <a:prstClr val="black"/>
                </a:solidFill>
                <a:latin typeface="Arial"/>
              </a:rPr>
              <a:t>ДЛЯ ОЧИСТКИ НЕФТЯНЫХ МАГИСТРАЛЕЙ С УЧАСТКАМИ РАЗНОГО ДИАМЕТРА </a:t>
            </a:r>
            <a:endParaRPr lang="ru-RU" sz="1200" dirty="0">
              <a:solidFill>
                <a:prstClr val="black"/>
              </a:solidFill>
              <a:latin typeface="Arial"/>
            </a:endParaRPr>
          </a:p>
          <a:p>
            <a:pPr eaLnBrk="1" fontAlgn="auto" hangingPunct="1">
              <a:spcBef>
                <a:spcPts val="0"/>
              </a:spcBef>
              <a:spcAft>
                <a:spcPts val="0"/>
              </a:spcAft>
            </a:pPr>
            <a:endParaRPr lang="ru-RU" sz="1800" dirty="0">
              <a:solidFill>
                <a:prstClr val="black"/>
              </a:solidFill>
              <a:latin typeface="Aria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3994902364"/>
              </p:ext>
            </p:extLst>
          </p:nvPr>
        </p:nvGraphicFramePr>
        <p:xfrm>
          <a:off x="3071663" y="782320"/>
          <a:ext cx="5035679" cy="3771900"/>
        </p:xfrm>
        <a:graphic>
          <a:graphicData uri="http://schemas.openxmlformats.org/drawingml/2006/table">
            <a:tbl>
              <a:tblPr firstRow="1" bandRow="1">
                <a:tableStyleId>{5C22544A-7EE6-4342-B048-85BDC9FD1C3A}</a:tableStyleId>
              </a:tblPr>
              <a:tblGrid>
                <a:gridCol w="1736434">
                  <a:extLst>
                    <a:ext uri="{9D8B030D-6E8A-4147-A177-3AD203B41FA5}">
                      <a16:colId xmlns:a16="http://schemas.microsoft.com/office/drawing/2014/main" xmlns="" val="20000"/>
                    </a:ext>
                  </a:extLst>
                </a:gridCol>
                <a:gridCol w="1736434">
                  <a:extLst>
                    <a:ext uri="{9D8B030D-6E8A-4147-A177-3AD203B41FA5}">
                      <a16:colId xmlns:a16="http://schemas.microsoft.com/office/drawing/2014/main" xmlns="" val="20001"/>
                    </a:ext>
                  </a:extLst>
                </a:gridCol>
                <a:gridCol w="1562811">
                  <a:extLst>
                    <a:ext uri="{9D8B030D-6E8A-4147-A177-3AD203B41FA5}">
                      <a16:colId xmlns:a16="http://schemas.microsoft.com/office/drawing/2014/main" xmlns="" val="20002"/>
                    </a:ext>
                  </a:extLst>
                </a:gridCol>
              </a:tblGrid>
              <a:tr h="244899">
                <a:tc>
                  <a:txBody>
                    <a:bodyPr/>
                    <a:lstStyle/>
                    <a:p>
                      <a:pPr algn="ctr"/>
                      <a:r>
                        <a:rPr lang="ru-RU" sz="1050" dirty="0" smtClean="0"/>
                        <a:t>Авторы</a:t>
                      </a:r>
                      <a:endParaRPr lang="ru-RU" sz="1050" dirty="0"/>
                    </a:p>
                  </a:txBody>
                  <a:tcPr>
                    <a:solidFill>
                      <a:schemeClr val="tx2">
                        <a:lumMod val="40000"/>
                        <a:lumOff val="60000"/>
                      </a:schemeClr>
                    </a:solidFill>
                  </a:tcPr>
                </a:tc>
                <a:tc>
                  <a:txBody>
                    <a:bodyPr/>
                    <a:lstStyle/>
                    <a:p>
                      <a:pPr algn="ctr"/>
                      <a:r>
                        <a:rPr lang="ru-RU" sz="1050" dirty="0" smtClean="0"/>
                        <a:t>Цель</a:t>
                      </a:r>
                      <a:endParaRPr lang="ru-RU" sz="1050" dirty="0"/>
                    </a:p>
                  </a:txBody>
                  <a:tcPr>
                    <a:solidFill>
                      <a:schemeClr val="tx2">
                        <a:lumMod val="40000"/>
                        <a:lumOff val="60000"/>
                      </a:schemeClr>
                    </a:solidFill>
                  </a:tcPr>
                </a:tc>
                <a:tc>
                  <a:txBody>
                    <a:bodyPr/>
                    <a:lstStyle/>
                    <a:p>
                      <a:pPr algn="ctr"/>
                      <a:r>
                        <a:rPr lang="ru-RU" sz="1050" dirty="0" smtClean="0"/>
                        <a:t>Результат</a:t>
                      </a:r>
                      <a:endParaRPr lang="ru-RU" sz="1050" dirty="0"/>
                    </a:p>
                  </a:txBody>
                  <a:tcPr>
                    <a:solidFill>
                      <a:schemeClr val="tx2">
                        <a:lumMod val="40000"/>
                        <a:lumOff val="60000"/>
                      </a:schemeClr>
                    </a:solidFill>
                  </a:tcPr>
                </a:tc>
                <a:extLst>
                  <a:ext uri="{0D108BD9-81ED-4DB2-BD59-A6C34878D82A}">
                    <a16:rowId xmlns:a16="http://schemas.microsoft.com/office/drawing/2014/main" xmlns="" val="10000"/>
                  </a:ext>
                </a:extLst>
              </a:tr>
              <a:tr h="3447043">
                <a:tc>
                  <a:txBody>
                    <a:bodyPr/>
                    <a:lstStyle/>
                    <a:p>
                      <a:pPr algn="l">
                        <a:lnSpc>
                          <a:spcPct val="115000"/>
                        </a:lnSpc>
                        <a:spcAft>
                          <a:spcPts val="0"/>
                        </a:spcAft>
                      </a:pPr>
                      <a:r>
                        <a:rPr lang="ru-RU" altLang="ru-RU" sz="900" b="1" dirty="0" smtClean="0">
                          <a:solidFill>
                            <a:srgbClr val="000000"/>
                          </a:solidFill>
                          <a:ea typeface="+mn-ea"/>
                          <a:cs typeface="+mn-cs"/>
                        </a:rPr>
                        <a:t>Компания</a:t>
                      </a:r>
                      <a:r>
                        <a:rPr lang="ru-RU" altLang="ru-RU" sz="900" b="1" baseline="0" dirty="0" smtClean="0">
                          <a:solidFill>
                            <a:srgbClr val="000000"/>
                          </a:solidFill>
                          <a:ea typeface="+mn-ea"/>
                          <a:cs typeface="+mn-cs"/>
                        </a:rPr>
                        <a:t> </a:t>
                      </a:r>
                      <a:r>
                        <a:rPr lang="en-US" altLang="ru-RU" sz="900" b="1" dirty="0" smtClean="0">
                          <a:solidFill>
                            <a:srgbClr val="000000"/>
                          </a:solidFill>
                          <a:ea typeface="+mn-ea"/>
                          <a:cs typeface="+mn-cs"/>
                        </a:rPr>
                        <a:t>Schlumberger</a:t>
                      </a:r>
                      <a:r>
                        <a:rPr lang="ru-RU" altLang="ru-RU" sz="900" b="1" dirty="0" smtClean="0">
                          <a:solidFill>
                            <a:srgbClr val="000000"/>
                          </a:solidFill>
                          <a:ea typeface="+mn-ea"/>
                          <a:cs typeface="+mn-cs"/>
                        </a:rPr>
                        <a:t>, </a:t>
                      </a:r>
                      <a:r>
                        <a:rPr lang="en-US" altLang="ru-RU" sz="900" b="1" dirty="0" smtClean="0">
                          <a:solidFill>
                            <a:srgbClr val="000000"/>
                          </a:solidFill>
                          <a:ea typeface="+mn-ea"/>
                          <a:cs typeface="+mn-cs"/>
                        </a:rPr>
                        <a:t>M-I</a:t>
                      </a:r>
                      <a:r>
                        <a:rPr lang="en-US" altLang="ru-RU" sz="900" b="1" baseline="0" dirty="0" smtClean="0">
                          <a:solidFill>
                            <a:srgbClr val="000000"/>
                          </a:solidFill>
                          <a:ea typeface="+mn-ea"/>
                          <a:cs typeface="+mn-cs"/>
                        </a:rPr>
                        <a:t> SWACO</a:t>
                      </a:r>
                      <a:r>
                        <a:rPr lang="ru-RU" altLang="ru-RU" sz="900" b="1" baseline="0" dirty="0" smtClean="0">
                          <a:solidFill>
                            <a:srgbClr val="000000"/>
                          </a:solidFill>
                          <a:ea typeface="+mn-ea"/>
                          <a:cs typeface="+mn-cs"/>
                        </a:rPr>
                        <a:t>, Хьюстон, США</a:t>
                      </a:r>
                      <a:endParaRPr lang="ru-RU" sz="900" b="1"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ru-RU" sz="900" dirty="0" smtClean="0">
                          <a:effectLst/>
                          <a:latin typeface="+mn-lt"/>
                          <a:ea typeface="Calibri" panose="020F0502020204030204" pitchFamily="34" charset="0"/>
                          <a:cs typeface="Times New Roman" panose="02020603050405020304" pitchFamily="18" charset="0"/>
                        </a:rPr>
                        <a:t>Разработка</a:t>
                      </a:r>
                      <a:r>
                        <a:rPr lang="ru-RU" sz="900" baseline="0" dirty="0" smtClean="0">
                          <a:effectLst/>
                          <a:latin typeface="+mn-lt"/>
                          <a:ea typeface="Calibri" panose="020F0502020204030204" pitchFamily="34" charset="0"/>
                          <a:cs typeface="Times New Roman" panose="02020603050405020304" pitchFamily="18" charset="0"/>
                        </a:rPr>
                        <a:t> метода, который использует преимущества механического и химического методов. Усовершенствование обоих методов для исключения</a:t>
                      </a:r>
                      <a:r>
                        <a:rPr lang="tk-TM" sz="900" baseline="0" dirty="0" smtClean="0">
                          <a:effectLst/>
                          <a:latin typeface="+mn-lt"/>
                          <a:ea typeface="Calibri" panose="020F0502020204030204" pitchFamily="34" charset="0"/>
                          <a:cs typeface="Times New Roman" panose="02020603050405020304" pitchFamily="18" charset="0"/>
                        </a:rPr>
                        <a:t>/</a:t>
                      </a:r>
                      <a:r>
                        <a:rPr lang="ru-RU" sz="900" baseline="0" dirty="0" smtClean="0">
                          <a:effectLst/>
                          <a:latin typeface="+mn-lt"/>
                          <a:ea typeface="Calibri" panose="020F0502020204030204" pitchFamily="34" charset="0"/>
                          <a:cs typeface="Times New Roman" panose="02020603050405020304" pitchFamily="18" charset="0"/>
                        </a:rPr>
                        <a:t>минимизации эффекта недостатков.</a:t>
                      </a:r>
                      <a:endParaRPr lang="ru-RU" sz="9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r>
                        <a:rPr lang="ru-RU" sz="900" kern="1200" dirty="0" smtClean="0">
                          <a:solidFill>
                            <a:schemeClr val="dk1"/>
                          </a:solidFill>
                          <a:effectLst/>
                          <a:latin typeface="+mn-lt"/>
                          <a:ea typeface="+mn-ea"/>
                          <a:cs typeface="+mn-cs"/>
                        </a:rPr>
                        <a:t>Было выявлено, что нет</a:t>
                      </a:r>
                      <a:r>
                        <a:rPr lang="ru-RU" sz="900" kern="1200" baseline="0" dirty="0" smtClean="0">
                          <a:solidFill>
                            <a:schemeClr val="dk1"/>
                          </a:solidFill>
                          <a:effectLst/>
                          <a:latin typeface="+mn-lt"/>
                          <a:ea typeface="+mn-ea"/>
                          <a:cs typeface="+mn-cs"/>
                        </a:rPr>
                        <a:t> срочной необходимости в создании принципиально нового метода очистки, так как и старые при небольших доработках могут все еще быть эффективны. Также была дана новая ветка развития – устранение недостатков у старых методов. Помимо теоретических расчетов, были проведены и практические исследования в ряде стран ( от западной Сибири до Анголы), где удалось справиться с большими массами отложений, которые на протяжении долгого промежутка времени вели к спаду добычи.</a:t>
                      </a:r>
                      <a:endParaRPr lang="ru-RU" sz="900" dirty="0">
                        <a:latin typeface="+mn-lt"/>
                      </a:endParaRPr>
                    </a:p>
                  </a:txBody>
                  <a:tcPr/>
                </a:tc>
                <a:extLst>
                  <a:ext uri="{0D108BD9-81ED-4DB2-BD59-A6C34878D82A}">
                    <a16:rowId xmlns:a16="http://schemas.microsoft.com/office/drawing/2014/main" xmlns="" val="10001"/>
                  </a:ext>
                </a:extLst>
              </a:tr>
            </a:tbl>
          </a:graphicData>
        </a:graphic>
      </p:graphicFrame>
      <p:pic>
        <p:nvPicPr>
          <p:cNvPr id="15" name="Рисунок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1029" y="2718494"/>
            <a:ext cx="1692708" cy="1468908"/>
          </a:xfrm>
          <a:prstGeom prst="rect">
            <a:avLst/>
          </a:prstGeom>
        </p:spPr>
      </p:pic>
      <p:pic>
        <p:nvPicPr>
          <p:cNvPr id="16" name="Рисунок 15">
            <a:extLst>
              <a:ext uri="{FF2B5EF4-FFF2-40B4-BE49-F238E27FC236}">
                <a16:creationId xmlns:a16="http://schemas.microsoft.com/office/drawing/2014/main" xmlns="" id="{AE606A66-51CF-49D0-9CB1-F28CFC08C3EE}"/>
              </a:ext>
            </a:extLst>
          </p:cNvPr>
          <p:cNvPicPr>
            <a:picLocks noChangeAspect="1"/>
          </p:cNvPicPr>
          <p:nvPr/>
        </p:nvPicPr>
        <p:blipFill>
          <a:blip r:embed="rId3"/>
          <a:stretch>
            <a:fillRect/>
          </a:stretch>
        </p:blipFill>
        <p:spPr>
          <a:xfrm>
            <a:off x="586134" y="1046572"/>
            <a:ext cx="2382499" cy="1139002"/>
          </a:xfrm>
          <a:prstGeom prst="rect">
            <a:avLst/>
          </a:prstGeom>
        </p:spPr>
      </p:pic>
      <p:pic>
        <p:nvPicPr>
          <p:cNvPr id="25" name="Picture 8" descr="ТПУ_Презентация_Квадраты нижние">
            <a:extLst>
              <a:ext uri="{FF2B5EF4-FFF2-40B4-BE49-F238E27FC236}">
                <a16:creationId xmlns:a16="http://schemas.microsoft.com/office/drawing/2014/main" xmlns="" id="{ED54CD70-7589-41E1-81C4-E714DC8693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213225"/>
            <a:ext cx="30241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9">
            <a:extLst>
              <a:ext uri="{FF2B5EF4-FFF2-40B4-BE49-F238E27FC236}">
                <a16:creationId xmlns:a16="http://schemas.microsoft.com/office/drawing/2014/main" xmlns="" id="{7FA76959-5927-465A-8B06-422E6747852B}"/>
              </a:ext>
            </a:extLst>
          </p:cNvPr>
          <p:cNvSpPr>
            <a:spLocks noChangeArrowheads="1"/>
          </p:cNvSpPr>
          <p:nvPr/>
        </p:nvSpPr>
        <p:spPr bwMode="auto">
          <a:xfrm>
            <a:off x="-14288" y="954088"/>
            <a:ext cx="647701"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spTree>
    <p:extLst>
      <p:ext uri="{BB962C8B-B14F-4D97-AF65-F5344CB8AC3E}">
        <p14:creationId xmlns:p14="http://schemas.microsoft.com/office/powerpoint/2010/main" val="28954841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stomShape 7">
            <a:extLst>
              <a:ext uri="{FF2B5EF4-FFF2-40B4-BE49-F238E27FC236}">
                <a16:creationId xmlns:a16="http://schemas.microsoft.com/office/drawing/2014/main" xmlns="" id="{42898827-5000-496A-B22E-7FC5F7802D52}"/>
              </a:ext>
            </a:extLst>
          </p:cNvPr>
          <p:cNvSpPr/>
          <p:nvPr/>
        </p:nvSpPr>
        <p:spPr>
          <a:xfrm>
            <a:off x="8210372" y="4453633"/>
            <a:ext cx="431640" cy="414360"/>
          </a:xfrm>
          <a:prstGeom prst="rect">
            <a:avLst/>
          </a:prstGeom>
          <a:solidFill>
            <a:srgbClr val="969696"/>
          </a:solidFill>
          <a:ln>
            <a:no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gn="ctr" eaLnBrk="1" fontAlgn="auto" hangingPunct="1">
              <a:spcBef>
                <a:spcPts val="0"/>
              </a:spcBef>
              <a:spcAft>
                <a:spcPts val="0"/>
              </a:spcAft>
            </a:pPr>
            <a:r>
              <a:rPr lang="ru-RU" sz="1200" spc="-1" dirty="0" smtClean="0">
                <a:solidFill>
                  <a:srgbClr val="000000"/>
                </a:solidFill>
                <a:latin typeface="PF BeauSans Pro"/>
              </a:rPr>
              <a:t>26</a:t>
            </a:r>
            <a:endParaRPr lang="ru-RU" sz="1200" spc="-1" dirty="0">
              <a:solidFill>
                <a:srgbClr val="000000"/>
              </a:solidFill>
              <a:latin typeface="PF BeauSans Pro"/>
            </a:endParaRPr>
          </a:p>
        </p:txBody>
      </p:sp>
      <p:sp>
        <p:nvSpPr>
          <p:cNvPr id="12" name="TextBox 11">
            <a:extLst>
              <a:ext uri="{FF2B5EF4-FFF2-40B4-BE49-F238E27FC236}">
                <a16:creationId xmlns:a16="http://schemas.microsoft.com/office/drawing/2014/main" xmlns="" id="{66EA325D-D14E-4781-8A4A-9904B41B0F6F}"/>
              </a:ext>
            </a:extLst>
          </p:cNvPr>
          <p:cNvSpPr txBox="1"/>
          <p:nvPr/>
        </p:nvSpPr>
        <p:spPr>
          <a:xfrm>
            <a:off x="796095" y="793"/>
            <a:ext cx="7311246"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eaLnBrk="1" fontAlgn="auto" hangingPunct="1">
              <a:spcBef>
                <a:spcPts val="0"/>
              </a:spcBef>
              <a:spcAft>
                <a:spcPts val="0"/>
              </a:spcAft>
            </a:pPr>
            <a:r>
              <a:rPr lang="ru-RU" sz="1600" b="1" dirty="0">
                <a:solidFill>
                  <a:prstClr val="black"/>
                </a:solidFill>
                <a:latin typeface="Arial"/>
                <a:cs typeface="Arial"/>
              </a:rPr>
              <a:t>Анализ смежных проектов</a:t>
            </a:r>
          </a:p>
        </p:txBody>
      </p:sp>
      <p:sp>
        <p:nvSpPr>
          <p:cNvPr id="4" name="TextBox 3"/>
          <p:cNvSpPr txBox="1"/>
          <p:nvPr/>
        </p:nvSpPr>
        <p:spPr>
          <a:xfrm>
            <a:off x="649688" y="339348"/>
            <a:ext cx="7648493" cy="723275"/>
          </a:xfrm>
          <a:prstGeom prst="rect">
            <a:avLst/>
          </a:prstGeom>
          <a:noFill/>
        </p:spPr>
        <p:txBody>
          <a:bodyPr wrap="square" rtlCol="0">
            <a:spAutoFit/>
          </a:bodyPr>
          <a:lstStyle/>
          <a:p>
            <a:pPr eaLnBrk="1" fontAlgn="auto" hangingPunct="1">
              <a:spcBef>
                <a:spcPts val="0"/>
              </a:spcBef>
              <a:spcAft>
                <a:spcPts val="0"/>
              </a:spcAft>
            </a:pPr>
            <a:r>
              <a:rPr lang="ru-RU" sz="1200" b="1" dirty="0">
                <a:solidFill>
                  <a:prstClr val="black"/>
                </a:solidFill>
                <a:latin typeface="Arial"/>
              </a:rPr>
              <a:t>2</a:t>
            </a:r>
            <a:r>
              <a:rPr lang="ru-RU" sz="1200" dirty="0" smtClean="0">
                <a:solidFill>
                  <a:prstClr val="black"/>
                </a:solidFill>
                <a:latin typeface="Arial"/>
              </a:rPr>
              <a:t>. </a:t>
            </a:r>
            <a:r>
              <a:rPr lang="ru-RU" sz="1100" dirty="0" smtClean="0">
                <a:solidFill>
                  <a:prstClr val="black"/>
                </a:solidFill>
                <a:latin typeface="Arial"/>
              </a:rPr>
              <a:t>ТЕХНОЛОГИЯ ОЧИСТКИ ТРУБ ЗАДАННОГО ДИАМЕТРА ПРИ ПОМОЩИ РАЗНООБРАЗИЯ ОЧИСТНЫХ СКРЕБКОВ</a:t>
            </a:r>
            <a:endParaRPr lang="ru-RU" sz="1200" dirty="0">
              <a:solidFill>
                <a:prstClr val="black"/>
              </a:solidFill>
              <a:latin typeface="Arial"/>
            </a:endParaRPr>
          </a:p>
          <a:p>
            <a:pPr eaLnBrk="1" fontAlgn="auto" hangingPunct="1">
              <a:spcBef>
                <a:spcPts val="0"/>
              </a:spcBef>
              <a:spcAft>
                <a:spcPts val="0"/>
              </a:spcAft>
            </a:pPr>
            <a:endParaRPr lang="ru-RU" sz="1800" dirty="0">
              <a:solidFill>
                <a:prstClr val="black"/>
              </a:solidFill>
              <a:latin typeface="Aria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3149716771"/>
              </p:ext>
            </p:extLst>
          </p:nvPr>
        </p:nvGraphicFramePr>
        <p:xfrm>
          <a:off x="3071663" y="782320"/>
          <a:ext cx="5035679" cy="3698503"/>
        </p:xfrm>
        <a:graphic>
          <a:graphicData uri="http://schemas.openxmlformats.org/drawingml/2006/table">
            <a:tbl>
              <a:tblPr firstRow="1" bandRow="1">
                <a:tableStyleId>{5C22544A-7EE6-4342-B048-85BDC9FD1C3A}</a:tableStyleId>
              </a:tblPr>
              <a:tblGrid>
                <a:gridCol w="1736434">
                  <a:extLst>
                    <a:ext uri="{9D8B030D-6E8A-4147-A177-3AD203B41FA5}">
                      <a16:colId xmlns:a16="http://schemas.microsoft.com/office/drawing/2014/main" xmlns="" val="20000"/>
                    </a:ext>
                  </a:extLst>
                </a:gridCol>
                <a:gridCol w="1736434">
                  <a:extLst>
                    <a:ext uri="{9D8B030D-6E8A-4147-A177-3AD203B41FA5}">
                      <a16:colId xmlns:a16="http://schemas.microsoft.com/office/drawing/2014/main" xmlns="" val="20001"/>
                    </a:ext>
                  </a:extLst>
                </a:gridCol>
                <a:gridCol w="1562811">
                  <a:extLst>
                    <a:ext uri="{9D8B030D-6E8A-4147-A177-3AD203B41FA5}">
                      <a16:colId xmlns:a16="http://schemas.microsoft.com/office/drawing/2014/main" xmlns="" val="20002"/>
                    </a:ext>
                  </a:extLst>
                </a:gridCol>
              </a:tblGrid>
              <a:tr h="244899">
                <a:tc>
                  <a:txBody>
                    <a:bodyPr/>
                    <a:lstStyle/>
                    <a:p>
                      <a:pPr algn="ctr"/>
                      <a:r>
                        <a:rPr lang="ru-RU" sz="1050" dirty="0" smtClean="0"/>
                        <a:t>Авторы</a:t>
                      </a:r>
                      <a:endParaRPr lang="ru-RU" sz="1050" dirty="0"/>
                    </a:p>
                  </a:txBody>
                  <a:tcPr>
                    <a:solidFill>
                      <a:schemeClr val="tx2">
                        <a:lumMod val="40000"/>
                        <a:lumOff val="60000"/>
                      </a:schemeClr>
                    </a:solidFill>
                  </a:tcPr>
                </a:tc>
                <a:tc>
                  <a:txBody>
                    <a:bodyPr/>
                    <a:lstStyle/>
                    <a:p>
                      <a:pPr algn="ctr"/>
                      <a:r>
                        <a:rPr lang="ru-RU" sz="1050" dirty="0" smtClean="0"/>
                        <a:t>Цель</a:t>
                      </a:r>
                      <a:endParaRPr lang="ru-RU" sz="1050" dirty="0"/>
                    </a:p>
                  </a:txBody>
                  <a:tcPr>
                    <a:solidFill>
                      <a:schemeClr val="tx2">
                        <a:lumMod val="40000"/>
                        <a:lumOff val="60000"/>
                      </a:schemeClr>
                    </a:solidFill>
                  </a:tcPr>
                </a:tc>
                <a:tc>
                  <a:txBody>
                    <a:bodyPr/>
                    <a:lstStyle/>
                    <a:p>
                      <a:pPr algn="ctr"/>
                      <a:r>
                        <a:rPr lang="ru-RU" sz="1050" dirty="0" smtClean="0"/>
                        <a:t>Результат</a:t>
                      </a:r>
                      <a:endParaRPr lang="ru-RU" sz="1050" dirty="0"/>
                    </a:p>
                  </a:txBody>
                  <a:tcPr>
                    <a:solidFill>
                      <a:schemeClr val="tx2">
                        <a:lumMod val="40000"/>
                        <a:lumOff val="60000"/>
                      </a:schemeClr>
                    </a:solidFill>
                  </a:tcPr>
                </a:tc>
                <a:extLst>
                  <a:ext uri="{0D108BD9-81ED-4DB2-BD59-A6C34878D82A}">
                    <a16:rowId xmlns:a16="http://schemas.microsoft.com/office/drawing/2014/main" xmlns="" val="10000"/>
                  </a:ext>
                </a:extLst>
              </a:tr>
              <a:tr h="3447043">
                <a:tc>
                  <a:txBody>
                    <a:bodyPr/>
                    <a:lstStyle/>
                    <a:p>
                      <a:pPr algn="l">
                        <a:lnSpc>
                          <a:spcPct val="115000"/>
                        </a:lnSpc>
                        <a:spcAft>
                          <a:spcPts val="0"/>
                        </a:spcAft>
                      </a:pPr>
                      <a:r>
                        <a:rPr lang="ru-RU" sz="1200" b="1" i="0" kern="1200" dirty="0" smtClean="0">
                          <a:solidFill>
                            <a:schemeClr val="dk1"/>
                          </a:solidFill>
                          <a:effectLst/>
                          <a:latin typeface="+mn-lt"/>
                          <a:ea typeface="+mn-ea"/>
                          <a:cs typeface="+mn-cs"/>
                        </a:rPr>
                        <a:t>Компания ООО «</a:t>
                      </a:r>
                      <a:r>
                        <a:rPr lang="ru-RU" sz="1200" b="1" i="0" kern="1200" dirty="0" err="1" smtClean="0">
                          <a:solidFill>
                            <a:schemeClr val="dk1"/>
                          </a:solidFill>
                          <a:effectLst/>
                          <a:latin typeface="+mn-lt"/>
                          <a:ea typeface="+mn-ea"/>
                          <a:cs typeface="+mn-cs"/>
                        </a:rPr>
                        <a:t>Интех</a:t>
                      </a:r>
                      <a:r>
                        <a:rPr lang="ru-RU" sz="1200" b="1" i="0" kern="1200" dirty="0" smtClean="0">
                          <a:solidFill>
                            <a:schemeClr val="dk1"/>
                          </a:solidFill>
                          <a:effectLst/>
                          <a:latin typeface="+mn-lt"/>
                          <a:ea typeface="+mn-ea"/>
                          <a:cs typeface="+mn-cs"/>
                        </a:rPr>
                        <a:t> </a:t>
                      </a:r>
                      <a:r>
                        <a:rPr lang="ru-RU" sz="1200" b="1" i="0" kern="1200" dirty="0" err="1" smtClean="0">
                          <a:solidFill>
                            <a:schemeClr val="dk1"/>
                          </a:solidFill>
                          <a:effectLst/>
                          <a:latin typeface="+mn-lt"/>
                          <a:ea typeface="+mn-ea"/>
                          <a:cs typeface="+mn-cs"/>
                        </a:rPr>
                        <a:t>ГмбХ</a:t>
                      </a:r>
                      <a:r>
                        <a:rPr lang="ru-RU" sz="1200" b="1" i="0" kern="1200" dirty="0" smtClean="0">
                          <a:solidFill>
                            <a:schemeClr val="dk1"/>
                          </a:solidFill>
                          <a:effectLst/>
                          <a:latin typeface="+mn-lt"/>
                          <a:ea typeface="+mn-ea"/>
                          <a:cs typeface="+mn-cs"/>
                        </a:rPr>
                        <a:t>» (LLC «</a:t>
                      </a:r>
                      <a:r>
                        <a:rPr lang="ru-RU" sz="1200" b="1" i="0" kern="1200" dirty="0" err="1" smtClean="0">
                          <a:solidFill>
                            <a:schemeClr val="dk1"/>
                          </a:solidFill>
                          <a:effectLst/>
                          <a:latin typeface="+mn-lt"/>
                          <a:ea typeface="+mn-ea"/>
                          <a:cs typeface="+mn-cs"/>
                        </a:rPr>
                        <a:t>Intech</a:t>
                      </a:r>
                      <a:r>
                        <a:rPr lang="ru-RU" sz="1200" b="1" i="0" kern="1200" dirty="0" smtClean="0">
                          <a:solidFill>
                            <a:schemeClr val="dk1"/>
                          </a:solidFill>
                          <a:effectLst/>
                          <a:latin typeface="+mn-lt"/>
                          <a:ea typeface="+mn-ea"/>
                          <a:cs typeface="+mn-cs"/>
                        </a:rPr>
                        <a:t> </a:t>
                      </a:r>
                      <a:r>
                        <a:rPr lang="ru-RU" sz="1200" b="1" i="0" kern="1200" dirty="0" err="1" smtClean="0">
                          <a:solidFill>
                            <a:schemeClr val="dk1"/>
                          </a:solidFill>
                          <a:effectLst/>
                          <a:latin typeface="+mn-lt"/>
                          <a:ea typeface="+mn-ea"/>
                          <a:cs typeface="+mn-cs"/>
                        </a:rPr>
                        <a:t>GmbH</a:t>
                      </a:r>
                      <a:r>
                        <a:rPr lang="ru-RU" sz="1200" b="1" i="0" kern="1200" dirty="0" smtClean="0">
                          <a:solidFill>
                            <a:schemeClr val="dk1"/>
                          </a:solidFill>
                          <a:effectLst/>
                          <a:latin typeface="+mn-lt"/>
                          <a:ea typeface="+mn-ea"/>
                          <a:cs typeface="+mn-cs"/>
                        </a:rPr>
                        <a:t>»), Россия, Москва, 105082</a:t>
                      </a:r>
                      <a:endParaRPr lang="ru-RU" sz="1200" b="1"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ru-RU" sz="1000" dirty="0" smtClean="0">
                          <a:effectLst/>
                          <a:latin typeface="+mn-lt"/>
                          <a:ea typeface="Calibri" panose="020F0502020204030204" pitchFamily="34" charset="0"/>
                          <a:cs typeface="Times New Roman" panose="02020603050405020304" pitchFamily="18" charset="0"/>
                        </a:rPr>
                        <a:t>Усовершенствование механического метода путём модернизации скребков и расширения</a:t>
                      </a:r>
                      <a:r>
                        <a:rPr lang="ru-RU" sz="1000" baseline="0" dirty="0" smtClean="0">
                          <a:effectLst/>
                          <a:latin typeface="+mn-lt"/>
                          <a:ea typeface="Calibri" panose="020F0502020204030204" pitchFamily="34" charset="0"/>
                          <a:cs typeface="Times New Roman" panose="02020603050405020304" pitchFamily="18" charset="0"/>
                        </a:rPr>
                        <a:t> технического ассортимента.</a:t>
                      </a:r>
                      <a:endParaRPr lang="ru-RU" sz="10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r>
                        <a:rPr lang="ru-RU" sz="1000" kern="1200" dirty="0" smtClean="0">
                          <a:solidFill>
                            <a:schemeClr val="dk1"/>
                          </a:solidFill>
                          <a:effectLst/>
                          <a:latin typeface="+mn-lt"/>
                          <a:ea typeface="+mn-ea"/>
                          <a:cs typeface="+mn-cs"/>
                        </a:rPr>
                        <a:t>Огромный ассортимент</a:t>
                      </a:r>
                      <a:r>
                        <a:rPr lang="ru-RU" sz="1000" kern="1200" baseline="0" dirty="0" smtClean="0">
                          <a:solidFill>
                            <a:schemeClr val="dk1"/>
                          </a:solidFill>
                          <a:effectLst/>
                          <a:latin typeface="+mn-lt"/>
                          <a:ea typeface="+mn-ea"/>
                          <a:cs typeface="+mn-cs"/>
                        </a:rPr>
                        <a:t> скребков, который помог частично избавиться от недостатков механического метода. Появилась возможность устранять крупные отложения механическим методом. В итоге имеем относительно недорогой метод очистки, с возможностью очищения труб любого диаметра.</a:t>
                      </a:r>
                      <a:endParaRPr lang="ru-RU" sz="1000" dirty="0">
                        <a:latin typeface="+mn-lt"/>
                      </a:endParaRPr>
                    </a:p>
                  </a:txBody>
                  <a:tcPr/>
                </a:tc>
                <a:extLst>
                  <a:ext uri="{0D108BD9-81ED-4DB2-BD59-A6C34878D82A}">
                    <a16:rowId xmlns:a16="http://schemas.microsoft.com/office/drawing/2014/main" xmlns="" val="10001"/>
                  </a:ext>
                </a:extLst>
              </a:tr>
            </a:tbl>
          </a:graphicData>
        </a:graphic>
      </p:graphicFrame>
      <p:pic>
        <p:nvPicPr>
          <p:cNvPr id="25" name="Picture 8" descr="ТПУ_Презентация_Квадраты нижние">
            <a:extLst>
              <a:ext uri="{FF2B5EF4-FFF2-40B4-BE49-F238E27FC236}">
                <a16:creationId xmlns:a16="http://schemas.microsoft.com/office/drawing/2014/main" xmlns="" id="{ED54CD70-7589-41E1-81C4-E714DC8693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13225"/>
            <a:ext cx="30241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9">
            <a:extLst>
              <a:ext uri="{FF2B5EF4-FFF2-40B4-BE49-F238E27FC236}">
                <a16:creationId xmlns:a16="http://schemas.microsoft.com/office/drawing/2014/main" xmlns="" id="{7FA76959-5927-465A-8B06-422E6747852B}"/>
              </a:ext>
            </a:extLst>
          </p:cNvPr>
          <p:cNvSpPr>
            <a:spLocks noChangeArrowheads="1"/>
          </p:cNvSpPr>
          <p:nvPr/>
        </p:nvSpPr>
        <p:spPr bwMode="auto">
          <a:xfrm>
            <a:off x="-14288" y="954088"/>
            <a:ext cx="647701"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pic>
        <p:nvPicPr>
          <p:cNvPr id="10" name="Рисунок 9">
            <a:extLst>
              <a:ext uri="{FF2B5EF4-FFF2-40B4-BE49-F238E27FC236}">
                <a16:creationId xmlns:a16="http://schemas.microsoft.com/office/drawing/2014/main" xmlns="" id="{E87F132C-3BB0-4A37-B1B2-2D984F61B46D}"/>
              </a:ext>
            </a:extLst>
          </p:cNvPr>
          <p:cNvPicPr>
            <a:picLocks noChangeAspect="1"/>
          </p:cNvPicPr>
          <p:nvPr/>
        </p:nvPicPr>
        <p:blipFill>
          <a:blip r:embed="rId3"/>
          <a:stretch>
            <a:fillRect/>
          </a:stretch>
        </p:blipFill>
        <p:spPr>
          <a:xfrm>
            <a:off x="721223" y="893346"/>
            <a:ext cx="2262629" cy="986550"/>
          </a:xfrm>
          <a:prstGeom prst="rect">
            <a:avLst/>
          </a:prstGeom>
        </p:spPr>
      </p:pic>
      <p:pic>
        <p:nvPicPr>
          <p:cNvPr id="13" name="Рисунок 12">
            <a:extLst>
              <a:ext uri="{FF2B5EF4-FFF2-40B4-BE49-F238E27FC236}">
                <a16:creationId xmlns:a16="http://schemas.microsoft.com/office/drawing/2014/main" xmlns="" id="{A8B55EED-E207-4457-9688-1F18E31D62FD}"/>
              </a:ext>
            </a:extLst>
          </p:cNvPr>
          <p:cNvPicPr>
            <a:picLocks noChangeAspect="1"/>
          </p:cNvPicPr>
          <p:nvPr/>
        </p:nvPicPr>
        <p:blipFill>
          <a:blip r:embed="rId4"/>
          <a:stretch>
            <a:fillRect/>
          </a:stretch>
        </p:blipFill>
        <p:spPr>
          <a:xfrm>
            <a:off x="771075" y="2470355"/>
            <a:ext cx="2231144" cy="1512640"/>
          </a:xfrm>
          <a:prstGeom prst="rect">
            <a:avLst/>
          </a:prstGeom>
        </p:spPr>
      </p:pic>
    </p:spTree>
    <p:extLst>
      <p:ext uri="{BB962C8B-B14F-4D97-AF65-F5344CB8AC3E}">
        <p14:creationId xmlns:p14="http://schemas.microsoft.com/office/powerpoint/2010/main" val="6800548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stomShape 7">
            <a:extLst>
              <a:ext uri="{FF2B5EF4-FFF2-40B4-BE49-F238E27FC236}">
                <a16:creationId xmlns:a16="http://schemas.microsoft.com/office/drawing/2014/main" xmlns="" id="{42898827-5000-496A-B22E-7FC5F7802D52}"/>
              </a:ext>
            </a:extLst>
          </p:cNvPr>
          <p:cNvSpPr/>
          <p:nvPr/>
        </p:nvSpPr>
        <p:spPr>
          <a:xfrm>
            <a:off x="8210372" y="4453633"/>
            <a:ext cx="431640" cy="414360"/>
          </a:xfrm>
          <a:prstGeom prst="rect">
            <a:avLst/>
          </a:prstGeom>
          <a:solidFill>
            <a:srgbClr val="969696"/>
          </a:solidFill>
          <a:ln>
            <a:no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gn="ctr" eaLnBrk="1" fontAlgn="auto" hangingPunct="1">
              <a:spcBef>
                <a:spcPts val="0"/>
              </a:spcBef>
              <a:spcAft>
                <a:spcPts val="0"/>
              </a:spcAft>
            </a:pPr>
            <a:r>
              <a:rPr lang="ru-RU" sz="1200" spc="-1" dirty="0" smtClean="0">
                <a:solidFill>
                  <a:srgbClr val="000000"/>
                </a:solidFill>
                <a:latin typeface="PF BeauSans Pro"/>
              </a:rPr>
              <a:t>27</a:t>
            </a:r>
            <a:endParaRPr lang="ru-RU" sz="1200" spc="-1" dirty="0">
              <a:solidFill>
                <a:srgbClr val="000000"/>
              </a:solidFill>
              <a:latin typeface="PF BeauSans Pro"/>
            </a:endParaRPr>
          </a:p>
        </p:txBody>
      </p:sp>
      <p:sp>
        <p:nvSpPr>
          <p:cNvPr id="12" name="TextBox 11">
            <a:extLst>
              <a:ext uri="{FF2B5EF4-FFF2-40B4-BE49-F238E27FC236}">
                <a16:creationId xmlns:a16="http://schemas.microsoft.com/office/drawing/2014/main" xmlns="" id="{66EA325D-D14E-4781-8A4A-9904B41B0F6F}"/>
              </a:ext>
            </a:extLst>
          </p:cNvPr>
          <p:cNvSpPr txBox="1"/>
          <p:nvPr/>
        </p:nvSpPr>
        <p:spPr>
          <a:xfrm>
            <a:off x="796095" y="793"/>
            <a:ext cx="7311246"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eaLnBrk="1" fontAlgn="auto" hangingPunct="1">
              <a:spcBef>
                <a:spcPts val="0"/>
              </a:spcBef>
              <a:spcAft>
                <a:spcPts val="0"/>
              </a:spcAft>
            </a:pPr>
            <a:r>
              <a:rPr lang="ru-RU" sz="1600" b="1" dirty="0">
                <a:solidFill>
                  <a:prstClr val="black"/>
                </a:solidFill>
                <a:latin typeface="Arial"/>
                <a:cs typeface="Arial"/>
              </a:rPr>
              <a:t>Анализ смежных проектов</a:t>
            </a:r>
          </a:p>
        </p:txBody>
      </p:sp>
      <p:sp>
        <p:nvSpPr>
          <p:cNvPr id="4" name="TextBox 3"/>
          <p:cNvSpPr txBox="1"/>
          <p:nvPr/>
        </p:nvSpPr>
        <p:spPr>
          <a:xfrm>
            <a:off x="649688" y="339348"/>
            <a:ext cx="7648493" cy="723275"/>
          </a:xfrm>
          <a:prstGeom prst="rect">
            <a:avLst/>
          </a:prstGeom>
          <a:noFill/>
        </p:spPr>
        <p:txBody>
          <a:bodyPr wrap="square" rtlCol="0">
            <a:spAutoFit/>
          </a:bodyPr>
          <a:lstStyle/>
          <a:p>
            <a:pPr eaLnBrk="1" fontAlgn="auto" hangingPunct="1">
              <a:spcBef>
                <a:spcPts val="0"/>
              </a:spcBef>
              <a:spcAft>
                <a:spcPts val="0"/>
              </a:spcAft>
            </a:pPr>
            <a:r>
              <a:rPr lang="ru-RU" sz="1200" b="1" dirty="0" smtClean="0">
                <a:solidFill>
                  <a:prstClr val="black"/>
                </a:solidFill>
                <a:latin typeface="Arial"/>
              </a:rPr>
              <a:t>3</a:t>
            </a:r>
            <a:r>
              <a:rPr lang="ru-RU" sz="1200" dirty="0" smtClean="0">
                <a:solidFill>
                  <a:prstClr val="black"/>
                </a:solidFill>
                <a:latin typeface="Arial"/>
              </a:rPr>
              <a:t>. </a:t>
            </a:r>
            <a:r>
              <a:rPr lang="ru-RU" sz="1100" dirty="0" smtClean="0">
                <a:solidFill>
                  <a:prstClr val="black"/>
                </a:solidFill>
                <a:latin typeface="Arial"/>
              </a:rPr>
              <a:t>ПОЛИУРЕТАНОВЫЕ СКРЕБКИ И ПОРШНИДЛЯ ОЧИСКТИ ТРУБОПРОВОДОВ РАЗЛИЧНОЙ СТЕПЕНИ ЗАГРЯЗНЕННОСТИ</a:t>
            </a:r>
            <a:endParaRPr lang="ru-RU" sz="1200" dirty="0">
              <a:solidFill>
                <a:prstClr val="black"/>
              </a:solidFill>
              <a:latin typeface="Arial"/>
            </a:endParaRPr>
          </a:p>
          <a:p>
            <a:pPr eaLnBrk="1" fontAlgn="auto" hangingPunct="1">
              <a:spcBef>
                <a:spcPts val="0"/>
              </a:spcBef>
              <a:spcAft>
                <a:spcPts val="0"/>
              </a:spcAft>
            </a:pPr>
            <a:endParaRPr lang="ru-RU" sz="1800" dirty="0">
              <a:solidFill>
                <a:prstClr val="black"/>
              </a:solidFill>
              <a:latin typeface="Aria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2429909471"/>
              </p:ext>
            </p:extLst>
          </p:nvPr>
        </p:nvGraphicFramePr>
        <p:xfrm>
          <a:off x="3109237" y="806193"/>
          <a:ext cx="5035679" cy="3698503"/>
        </p:xfrm>
        <a:graphic>
          <a:graphicData uri="http://schemas.openxmlformats.org/drawingml/2006/table">
            <a:tbl>
              <a:tblPr firstRow="1" bandRow="1">
                <a:tableStyleId>{5C22544A-7EE6-4342-B048-85BDC9FD1C3A}</a:tableStyleId>
              </a:tblPr>
              <a:tblGrid>
                <a:gridCol w="1736434">
                  <a:extLst>
                    <a:ext uri="{9D8B030D-6E8A-4147-A177-3AD203B41FA5}">
                      <a16:colId xmlns:a16="http://schemas.microsoft.com/office/drawing/2014/main" xmlns="" val="20000"/>
                    </a:ext>
                  </a:extLst>
                </a:gridCol>
                <a:gridCol w="1736434">
                  <a:extLst>
                    <a:ext uri="{9D8B030D-6E8A-4147-A177-3AD203B41FA5}">
                      <a16:colId xmlns:a16="http://schemas.microsoft.com/office/drawing/2014/main" xmlns="" val="20001"/>
                    </a:ext>
                  </a:extLst>
                </a:gridCol>
                <a:gridCol w="1562811">
                  <a:extLst>
                    <a:ext uri="{9D8B030D-6E8A-4147-A177-3AD203B41FA5}">
                      <a16:colId xmlns:a16="http://schemas.microsoft.com/office/drawing/2014/main" xmlns="" val="20002"/>
                    </a:ext>
                  </a:extLst>
                </a:gridCol>
              </a:tblGrid>
              <a:tr h="244899">
                <a:tc>
                  <a:txBody>
                    <a:bodyPr/>
                    <a:lstStyle/>
                    <a:p>
                      <a:pPr algn="ctr"/>
                      <a:r>
                        <a:rPr lang="ru-RU" sz="1050" dirty="0" smtClean="0"/>
                        <a:t>Авторы</a:t>
                      </a:r>
                      <a:endParaRPr lang="ru-RU" sz="1050" dirty="0"/>
                    </a:p>
                  </a:txBody>
                  <a:tcPr>
                    <a:solidFill>
                      <a:schemeClr val="tx2">
                        <a:lumMod val="40000"/>
                        <a:lumOff val="60000"/>
                      </a:schemeClr>
                    </a:solidFill>
                  </a:tcPr>
                </a:tc>
                <a:tc>
                  <a:txBody>
                    <a:bodyPr/>
                    <a:lstStyle/>
                    <a:p>
                      <a:pPr algn="ctr"/>
                      <a:r>
                        <a:rPr lang="ru-RU" sz="1050" dirty="0" smtClean="0"/>
                        <a:t>Цель</a:t>
                      </a:r>
                      <a:endParaRPr lang="ru-RU" sz="1050" dirty="0"/>
                    </a:p>
                  </a:txBody>
                  <a:tcPr>
                    <a:solidFill>
                      <a:schemeClr val="tx2">
                        <a:lumMod val="40000"/>
                        <a:lumOff val="60000"/>
                      </a:schemeClr>
                    </a:solidFill>
                  </a:tcPr>
                </a:tc>
                <a:tc>
                  <a:txBody>
                    <a:bodyPr/>
                    <a:lstStyle/>
                    <a:p>
                      <a:pPr algn="ctr"/>
                      <a:r>
                        <a:rPr lang="ru-RU" sz="1050" dirty="0" smtClean="0"/>
                        <a:t>Результат</a:t>
                      </a:r>
                      <a:endParaRPr lang="ru-RU" sz="1050" dirty="0"/>
                    </a:p>
                  </a:txBody>
                  <a:tcPr>
                    <a:solidFill>
                      <a:schemeClr val="tx2">
                        <a:lumMod val="40000"/>
                        <a:lumOff val="60000"/>
                      </a:schemeClr>
                    </a:solidFill>
                  </a:tcPr>
                </a:tc>
                <a:extLst>
                  <a:ext uri="{0D108BD9-81ED-4DB2-BD59-A6C34878D82A}">
                    <a16:rowId xmlns:a16="http://schemas.microsoft.com/office/drawing/2014/main" xmlns="" val="10000"/>
                  </a:ext>
                </a:extLst>
              </a:tr>
              <a:tr h="3447043">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ru-RU" altLang="ru-RU" sz="1200" b="0" i="0" u="none" strike="noStrike" cap="none" normalizeH="0" baseline="0" dirty="0" smtClean="0">
                          <a:ln>
                            <a:noFill/>
                          </a:ln>
                          <a:solidFill>
                            <a:schemeClr val="tx1"/>
                          </a:solidFill>
                          <a:effectLst/>
                          <a:latin typeface="Arial" panose="020B0604020202020204" pitchFamily="34" charset="0"/>
                          <a:ea typeface="+mn-ea"/>
                          <a:cs typeface="+mn-cs"/>
                        </a:rPr>
                        <a:t>Уником Сервис, Первоуральск, Россия</a:t>
                      </a:r>
                    </a:p>
                    <a:p>
                      <a:pPr algn="l">
                        <a:lnSpc>
                          <a:spcPct val="115000"/>
                        </a:lnSpc>
                        <a:spcAft>
                          <a:spcPts val="0"/>
                        </a:spcAft>
                      </a:pPr>
                      <a:endParaRPr lang="ru-RU" sz="1200" b="1"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ru-RU" sz="1000" dirty="0" smtClean="0">
                          <a:effectLst/>
                          <a:latin typeface="+mn-lt"/>
                          <a:ea typeface="Calibri" panose="020F0502020204030204" pitchFamily="34" charset="0"/>
                          <a:cs typeface="Times New Roman" panose="02020603050405020304" pitchFamily="18" charset="0"/>
                        </a:rPr>
                        <a:t>Разработка</a:t>
                      </a:r>
                      <a:r>
                        <a:rPr lang="ru-RU" sz="1000" baseline="0" dirty="0" smtClean="0">
                          <a:effectLst/>
                          <a:latin typeface="+mn-lt"/>
                          <a:ea typeface="Calibri" panose="020F0502020204030204" pitchFamily="34" charset="0"/>
                          <a:cs typeface="Times New Roman" panose="02020603050405020304" pitchFamily="18" charset="0"/>
                        </a:rPr>
                        <a:t> принципиально нового очистительного устройства, способного составить конкуренцию мировым лидерам.</a:t>
                      </a:r>
                      <a:endParaRPr lang="ru-RU" sz="10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r>
                        <a:rPr lang="ru-RU" sz="1000" dirty="0" smtClean="0">
                          <a:latin typeface="+mn-lt"/>
                        </a:rPr>
                        <a:t>Очистные скребки,</a:t>
                      </a:r>
                      <a:r>
                        <a:rPr lang="ru-RU" sz="1000" baseline="0" dirty="0" smtClean="0">
                          <a:latin typeface="+mn-lt"/>
                        </a:rPr>
                        <a:t> </a:t>
                      </a:r>
                      <a:r>
                        <a:rPr lang="ru-RU" sz="1000" dirty="0" smtClean="0">
                          <a:latin typeface="+mn-lt"/>
                        </a:rPr>
                        <a:t>представляющие гибкое в применении оборудование, которое легко адаптировать к конкретным задачам, а полиуретановые диски и манжеты с предельно высокой износостойкостью позволяют производить очистные работы почти в любой среде.</a:t>
                      </a:r>
                      <a:r>
                        <a:rPr lang="ru-RU" sz="1000" baseline="0" dirty="0" smtClean="0">
                          <a:latin typeface="+mn-lt"/>
                        </a:rPr>
                        <a:t> </a:t>
                      </a:r>
                      <a:r>
                        <a:rPr lang="ru-RU" sz="1000" dirty="0" smtClean="0">
                          <a:latin typeface="+mn-lt"/>
                        </a:rPr>
                        <a:t>Скребки сконструированы таким образом, чтобы достигалась высокая эффективность,</a:t>
                      </a:r>
                      <a:r>
                        <a:rPr lang="ru-RU" sz="1000" baseline="0" dirty="0" smtClean="0">
                          <a:latin typeface="+mn-lt"/>
                        </a:rPr>
                        <a:t> несмотря на наличие у трубопроводов особенностей.</a:t>
                      </a:r>
                      <a:endParaRPr lang="ru-RU" sz="1000" dirty="0">
                        <a:latin typeface="+mn-lt"/>
                      </a:endParaRPr>
                    </a:p>
                  </a:txBody>
                  <a:tcPr/>
                </a:tc>
                <a:extLst>
                  <a:ext uri="{0D108BD9-81ED-4DB2-BD59-A6C34878D82A}">
                    <a16:rowId xmlns:a16="http://schemas.microsoft.com/office/drawing/2014/main" xmlns="" val="10001"/>
                  </a:ext>
                </a:extLst>
              </a:tr>
            </a:tbl>
          </a:graphicData>
        </a:graphic>
      </p:graphicFrame>
      <p:pic>
        <p:nvPicPr>
          <p:cNvPr id="25" name="Picture 8" descr="ТПУ_Презентация_Квадраты нижние">
            <a:extLst>
              <a:ext uri="{FF2B5EF4-FFF2-40B4-BE49-F238E27FC236}">
                <a16:creationId xmlns:a16="http://schemas.microsoft.com/office/drawing/2014/main" xmlns="" id="{ED54CD70-7589-41E1-81C4-E714DC8693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13225"/>
            <a:ext cx="30241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9">
            <a:extLst>
              <a:ext uri="{FF2B5EF4-FFF2-40B4-BE49-F238E27FC236}">
                <a16:creationId xmlns:a16="http://schemas.microsoft.com/office/drawing/2014/main" xmlns="" id="{7FA76959-5927-465A-8B06-422E6747852B}"/>
              </a:ext>
            </a:extLst>
          </p:cNvPr>
          <p:cNvSpPr>
            <a:spLocks noChangeArrowheads="1"/>
          </p:cNvSpPr>
          <p:nvPr/>
        </p:nvSpPr>
        <p:spPr bwMode="auto">
          <a:xfrm>
            <a:off x="-14288" y="954088"/>
            <a:ext cx="647701" cy="3798887"/>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pic>
        <p:nvPicPr>
          <p:cNvPr id="3" name="Рисунок 2"/>
          <p:cNvPicPr>
            <a:picLocks noChangeAspect="1"/>
          </p:cNvPicPr>
          <p:nvPr/>
        </p:nvPicPr>
        <p:blipFill>
          <a:blip r:embed="rId3"/>
          <a:stretch>
            <a:fillRect/>
          </a:stretch>
        </p:blipFill>
        <p:spPr>
          <a:xfrm>
            <a:off x="862858" y="950437"/>
            <a:ext cx="1872208" cy="1404156"/>
          </a:xfrm>
          <a:prstGeom prst="rect">
            <a:avLst/>
          </a:prstGeom>
        </p:spPr>
      </p:pic>
      <p:pic>
        <p:nvPicPr>
          <p:cNvPr id="14" name="Рисунок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095" y="2655444"/>
            <a:ext cx="1947084" cy="632802"/>
          </a:xfrm>
          <a:prstGeom prst="rect">
            <a:avLst/>
          </a:prstGeom>
        </p:spPr>
      </p:pic>
      <p:pic>
        <p:nvPicPr>
          <p:cNvPr id="15" name="Рисунок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22313" y="3457413"/>
            <a:ext cx="953298" cy="586645"/>
          </a:xfrm>
          <a:prstGeom prst="rect">
            <a:avLst/>
          </a:prstGeom>
        </p:spPr>
      </p:pic>
    </p:spTree>
    <p:extLst>
      <p:ext uri="{BB962C8B-B14F-4D97-AF65-F5344CB8AC3E}">
        <p14:creationId xmlns:p14="http://schemas.microsoft.com/office/powerpoint/2010/main" val="38509192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stomShape 1">
            <a:extLst>
              <a:ext uri="{FF2B5EF4-FFF2-40B4-BE49-F238E27FC236}">
                <a16:creationId xmlns:a16="http://schemas.microsoft.com/office/drawing/2014/main" xmlns="" id="{AEBEF46B-BE60-4064-AD35-10A5909D2958}"/>
              </a:ext>
            </a:extLst>
          </p:cNvPr>
          <p:cNvSpPr/>
          <p:nvPr/>
        </p:nvSpPr>
        <p:spPr>
          <a:xfrm>
            <a:off x="0" y="793"/>
            <a:ext cx="503280" cy="4302000"/>
          </a:xfrm>
          <a:prstGeom prst="rect">
            <a:avLst/>
          </a:prstGeom>
          <a:solidFill>
            <a:srgbClr val="80BF44"/>
          </a:solidFill>
          <a:ln>
            <a:noFill/>
          </a:ln>
        </p:spPr>
        <p:style>
          <a:lnRef idx="0">
            <a:scrgbClr r="0" g="0" b="0"/>
          </a:lnRef>
          <a:fillRef idx="0">
            <a:scrgbClr r="0" g="0" b="0"/>
          </a:fillRef>
          <a:effectRef idx="0">
            <a:scrgbClr r="0" g="0" b="0"/>
          </a:effectRef>
          <a:fontRef idx="minor"/>
        </p:style>
      </p:sp>
      <p:grpSp>
        <p:nvGrpSpPr>
          <p:cNvPr id="9" name="Group 2">
            <a:extLst>
              <a:ext uri="{FF2B5EF4-FFF2-40B4-BE49-F238E27FC236}">
                <a16:creationId xmlns:a16="http://schemas.microsoft.com/office/drawing/2014/main" xmlns="" id="{76A5BEAF-627A-4576-A2B5-DAEEFB48BF96}"/>
              </a:ext>
            </a:extLst>
          </p:cNvPr>
          <p:cNvGrpSpPr/>
          <p:nvPr/>
        </p:nvGrpSpPr>
        <p:grpSpPr>
          <a:xfrm>
            <a:off x="314328" y="4414033"/>
            <a:ext cx="1257480" cy="291960"/>
            <a:chOff x="314280" y="4413240"/>
            <a:chExt cx="1257480" cy="291960"/>
          </a:xfrm>
        </p:grpSpPr>
        <p:sp>
          <p:nvSpPr>
            <p:cNvPr id="5" name="CustomShape 3">
              <a:extLst>
                <a:ext uri="{FF2B5EF4-FFF2-40B4-BE49-F238E27FC236}">
                  <a16:creationId xmlns:a16="http://schemas.microsoft.com/office/drawing/2014/main" xmlns="" id="{5BA77481-EBA1-41C1-8C37-E53BF564848C}"/>
                </a:ext>
              </a:extLst>
            </p:cNvPr>
            <p:cNvSpPr/>
            <p:nvPr/>
          </p:nvSpPr>
          <p:spPr>
            <a:xfrm>
              <a:off x="655560" y="4427280"/>
              <a:ext cx="916200" cy="277920"/>
            </a:xfrm>
            <a:custGeom>
              <a:avLst/>
              <a:gdLst/>
              <a:ahLst/>
              <a:cxnLst/>
              <a:rect l="l" t="t"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D0D0D"/>
            </a:solidFill>
            <a:ln>
              <a:noFill/>
            </a:ln>
          </p:spPr>
          <p:style>
            <a:lnRef idx="0">
              <a:scrgbClr r="0" g="0" b="0"/>
            </a:lnRef>
            <a:fillRef idx="0">
              <a:scrgbClr r="0" g="0" b="0"/>
            </a:fillRef>
            <a:effectRef idx="0">
              <a:scrgbClr r="0" g="0" b="0"/>
            </a:effectRef>
            <a:fontRef idx="minor"/>
          </p:style>
        </p:sp>
        <p:grpSp>
          <p:nvGrpSpPr>
            <p:cNvPr id="6" name="Group 4">
              <a:extLst>
                <a:ext uri="{FF2B5EF4-FFF2-40B4-BE49-F238E27FC236}">
                  <a16:creationId xmlns:a16="http://schemas.microsoft.com/office/drawing/2014/main" xmlns="" id="{A92B3F9A-CBE5-45D7-BB46-CACFBB5A361B}"/>
                </a:ext>
              </a:extLst>
            </p:cNvPr>
            <p:cNvGrpSpPr/>
            <p:nvPr/>
          </p:nvGrpSpPr>
          <p:grpSpPr>
            <a:xfrm>
              <a:off x="314280" y="4413240"/>
              <a:ext cx="291600" cy="290880"/>
              <a:chOff x="314280" y="4413240"/>
              <a:chExt cx="291600" cy="290880"/>
            </a:xfrm>
          </p:grpSpPr>
          <p:sp>
            <p:nvSpPr>
              <p:cNvPr id="7" name="CustomShape 5">
                <a:extLst>
                  <a:ext uri="{FF2B5EF4-FFF2-40B4-BE49-F238E27FC236}">
                    <a16:creationId xmlns:a16="http://schemas.microsoft.com/office/drawing/2014/main" xmlns="" id="{6254DAC7-AD37-42F7-B565-C1E5907BF8C5}"/>
                  </a:ext>
                </a:extLst>
              </p:cNvPr>
              <p:cNvSpPr/>
              <p:nvPr/>
            </p:nvSpPr>
            <p:spPr>
              <a:xfrm>
                <a:off x="314280" y="4515480"/>
                <a:ext cx="291600" cy="188640"/>
              </a:xfrm>
              <a:custGeom>
                <a:avLst/>
                <a:gdLst/>
                <a:ahLst/>
                <a:cxnLst/>
                <a:rect l="l" t="t"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D0D0D"/>
              </a:solidFill>
              <a:ln>
                <a:noFill/>
              </a:ln>
            </p:spPr>
            <p:style>
              <a:lnRef idx="0">
                <a:scrgbClr r="0" g="0" b="0"/>
              </a:lnRef>
              <a:fillRef idx="0">
                <a:scrgbClr r="0" g="0" b="0"/>
              </a:fillRef>
              <a:effectRef idx="0">
                <a:scrgbClr r="0" g="0" b="0"/>
              </a:effectRef>
              <a:fontRef idx="minor"/>
            </p:style>
          </p:sp>
          <p:sp>
            <p:nvSpPr>
              <p:cNvPr id="8" name="CustomShape 6">
                <a:extLst>
                  <a:ext uri="{FF2B5EF4-FFF2-40B4-BE49-F238E27FC236}">
                    <a16:creationId xmlns:a16="http://schemas.microsoft.com/office/drawing/2014/main" xmlns="" id="{358BA9D8-9D52-4786-B4AE-64BA56A27F84}"/>
                  </a:ext>
                </a:extLst>
              </p:cNvPr>
              <p:cNvSpPr/>
              <p:nvPr/>
            </p:nvSpPr>
            <p:spPr>
              <a:xfrm>
                <a:off x="314280" y="4413240"/>
                <a:ext cx="290160" cy="187920"/>
              </a:xfrm>
              <a:custGeom>
                <a:avLst/>
                <a:gdLst/>
                <a:ahLst/>
                <a:cxnLst/>
                <a:rect l="l" t="t"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p:spPr>
            <p:style>
              <a:lnRef idx="0">
                <a:scrgbClr r="0" g="0" b="0"/>
              </a:lnRef>
              <a:fillRef idx="0">
                <a:scrgbClr r="0" g="0" b="0"/>
              </a:fillRef>
              <a:effectRef idx="0">
                <a:scrgbClr r="0" g="0" b="0"/>
              </a:effectRef>
              <a:fontRef idx="minor"/>
            </p:style>
          </p:sp>
        </p:grpSp>
      </p:grpSp>
      <p:sp>
        <p:nvSpPr>
          <p:cNvPr id="11" name="CustomShape 7">
            <a:extLst>
              <a:ext uri="{FF2B5EF4-FFF2-40B4-BE49-F238E27FC236}">
                <a16:creationId xmlns:a16="http://schemas.microsoft.com/office/drawing/2014/main" xmlns="" id="{42898827-5000-496A-B22E-7FC5F7802D52}"/>
              </a:ext>
            </a:extLst>
          </p:cNvPr>
          <p:cNvSpPr/>
          <p:nvPr/>
        </p:nvSpPr>
        <p:spPr>
          <a:xfrm>
            <a:off x="8210372" y="4453633"/>
            <a:ext cx="431640" cy="414360"/>
          </a:xfrm>
          <a:prstGeom prst="rect">
            <a:avLst/>
          </a:prstGeom>
          <a:solidFill>
            <a:srgbClr val="969696"/>
          </a:solidFill>
          <a:ln>
            <a:no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gn="ctr">
              <a:lnSpc>
                <a:spcPct val="100000"/>
              </a:lnSpc>
            </a:pPr>
            <a:r>
              <a:rPr lang="ru-RU" sz="1200" spc="-1" dirty="0" smtClean="0">
                <a:solidFill>
                  <a:srgbClr val="000000"/>
                </a:solidFill>
                <a:latin typeface="PF BeauSans Pro"/>
              </a:rPr>
              <a:t>28</a:t>
            </a:r>
            <a:endParaRPr lang="ru-RU" sz="1200" spc="-1" dirty="0">
              <a:solidFill>
                <a:srgbClr val="000000"/>
              </a:solidFill>
              <a:latin typeface="PF BeauSans Pro"/>
            </a:endParaRPr>
          </a:p>
        </p:txBody>
      </p:sp>
      <p:sp>
        <p:nvSpPr>
          <p:cNvPr id="10" name="TextBox 9"/>
          <p:cNvSpPr txBox="1"/>
          <p:nvPr/>
        </p:nvSpPr>
        <p:spPr>
          <a:xfrm>
            <a:off x="716280" y="58366"/>
            <a:ext cx="7440752" cy="323165"/>
          </a:xfrm>
          <a:prstGeom prst="rect">
            <a:avLst/>
          </a:prstGeom>
          <a:noFill/>
        </p:spPr>
        <p:txBody>
          <a:bodyPr wrap="square" rtlCol="0">
            <a:spAutoFit/>
          </a:bodyPr>
          <a:lstStyle/>
          <a:p>
            <a:pPr algn="ctr"/>
            <a:r>
              <a:rPr lang="ru-RU" b="1" dirty="0"/>
              <a:t>Плюсы смежных проектов </a:t>
            </a:r>
          </a:p>
        </p:txBody>
      </p:sp>
      <p:sp>
        <p:nvSpPr>
          <p:cNvPr id="16" name="Плюс 15"/>
          <p:cNvSpPr/>
          <p:nvPr/>
        </p:nvSpPr>
        <p:spPr>
          <a:xfrm>
            <a:off x="716280" y="1349717"/>
            <a:ext cx="1851660" cy="1836420"/>
          </a:xfrm>
          <a:prstGeom prst="mathPlus">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00B050"/>
              </a:solidFill>
            </a:endParaRPr>
          </a:p>
        </p:txBody>
      </p:sp>
      <p:sp>
        <p:nvSpPr>
          <p:cNvPr id="17" name="TextBox 16"/>
          <p:cNvSpPr txBox="1"/>
          <p:nvPr/>
        </p:nvSpPr>
        <p:spPr>
          <a:xfrm>
            <a:off x="2958052" y="612814"/>
            <a:ext cx="5149672" cy="4016484"/>
          </a:xfrm>
          <a:prstGeom prst="rect">
            <a:avLst/>
          </a:prstGeom>
          <a:noFill/>
        </p:spPr>
        <p:txBody>
          <a:bodyPr wrap="square" rtlCol="0">
            <a:spAutoFit/>
          </a:bodyPr>
          <a:lstStyle/>
          <a:p>
            <a:r>
              <a:rPr lang="ru-RU" dirty="0"/>
              <a:t>Общим результатом анализа плюсов смежный проектов является вывод о том, что </a:t>
            </a:r>
            <a:r>
              <a:rPr lang="ru-RU" dirty="0" smtClean="0"/>
              <a:t>современные методы очистки трубопроводов претерпевают изменения и выявляются новые ветви развития технологий очистки. Устаревшие ныне методы преобразуются и избавляются от существенных недостатков. Люди, заинтересованные в развитии данной области нефтедобычи, находят новые способы решения задач. Путем внедрения новейших технологий и наработок повышается общая производительность добычи и транспортировки нефти.</a:t>
            </a:r>
          </a:p>
          <a:p>
            <a:r>
              <a:rPr lang="ru-RU" dirty="0" smtClean="0"/>
              <a:t>Одни проекты уходят целиком в экономию ресурсов при очистке нефти, другие проекты посвящены повышению эффективности очистки путем полного выведения отложений из трубопроводов, третьи же позволяют сэкономить время на очистку нефтепроводов.</a:t>
            </a:r>
            <a:endParaRPr lang="ru-RU" dirty="0"/>
          </a:p>
        </p:txBody>
      </p:sp>
    </p:spTree>
    <p:extLst>
      <p:ext uri="{BB962C8B-B14F-4D97-AF65-F5344CB8AC3E}">
        <p14:creationId xmlns:p14="http://schemas.microsoft.com/office/powerpoint/2010/main" val="17249547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stomShape 1">
            <a:extLst>
              <a:ext uri="{FF2B5EF4-FFF2-40B4-BE49-F238E27FC236}">
                <a16:creationId xmlns:a16="http://schemas.microsoft.com/office/drawing/2014/main" xmlns="" id="{AEBEF46B-BE60-4064-AD35-10A5909D2958}"/>
              </a:ext>
            </a:extLst>
          </p:cNvPr>
          <p:cNvSpPr/>
          <p:nvPr/>
        </p:nvSpPr>
        <p:spPr>
          <a:xfrm>
            <a:off x="0" y="793"/>
            <a:ext cx="503280" cy="4302000"/>
          </a:xfrm>
          <a:prstGeom prst="rect">
            <a:avLst/>
          </a:prstGeom>
          <a:solidFill>
            <a:srgbClr val="80BF44"/>
          </a:solidFill>
          <a:ln>
            <a:noFill/>
          </a:ln>
        </p:spPr>
        <p:style>
          <a:lnRef idx="0">
            <a:scrgbClr r="0" g="0" b="0"/>
          </a:lnRef>
          <a:fillRef idx="0">
            <a:scrgbClr r="0" g="0" b="0"/>
          </a:fillRef>
          <a:effectRef idx="0">
            <a:scrgbClr r="0" g="0" b="0"/>
          </a:effectRef>
          <a:fontRef idx="minor"/>
        </p:style>
      </p:sp>
      <p:grpSp>
        <p:nvGrpSpPr>
          <p:cNvPr id="9" name="Group 2">
            <a:extLst>
              <a:ext uri="{FF2B5EF4-FFF2-40B4-BE49-F238E27FC236}">
                <a16:creationId xmlns:a16="http://schemas.microsoft.com/office/drawing/2014/main" xmlns="" id="{76A5BEAF-627A-4576-A2B5-DAEEFB48BF96}"/>
              </a:ext>
            </a:extLst>
          </p:cNvPr>
          <p:cNvGrpSpPr/>
          <p:nvPr/>
        </p:nvGrpSpPr>
        <p:grpSpPr>
          <a:xfrm>
            <a:off x="314328" y="4414033"/>
            <a:ext cx="1257480" cy="291960"/>
            <a:chOff x="314280" y="4413240"/>
            <a:chExt cx="1257480" cy="291960"/>
          </a:xfrm>
        </p:grpSpPr>
        <p:sp>
          <p:nvSpPr>
            <p:cNvPr id="5" name="CustomShape 3">
              <a:extLst>
                <a:ext uri="{FF2B5EF4-FFF2-40B4-BE49-F238E27FC236}">
                  <a16:creationId xmlns:a16="http://schemas.microsoft.com/office/drawing/2014/main" xmlns="" id="{5BA77481-EBA1-41C1-8C37-E53BF564848C}"/>
                </a:ext>
              </a:extLst>
            </p:cNvPr>
            <p:cNvSpPr/>
            <p:nvPr/>
          </p:nvSpPr>
          <p:spPr>
            <a:xfrm>
              <a:off x="655560" y="4427280"/>
              <a:ext cx="916200" cy="277920"/>
            </a:xfrm>
            <a:custGeom>
              <a:avLst/>
              <a:gdLst/>
              <a:ahLst/>
              <a:cxnLst/>
              <a:rect l="l" t="t"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D0D0D"/>
            </a:solidFill>
            <a:ln>
              <a:noFill/>
            </a:ln>
          </p:spPr>
          <p:style>
            <a:lnRef idx="0">
              <a:scrgbClr r="0" g="0" b="0"/>
            </a:lnRef>
            <a:fillRef idx="0">
              <a:scrgbClr r="0" g="0" b="0"/>
            </a:fillRef>
            <a:effectRef idx="0">
              <a:scrgbClr r="0" g="0" b="0"/>
            </a:effectRef>
            <a:fontRef idx="minor"/>
          </p:style>
        </p:sp>
        <p:grpSp>
          <p:nvGrpSpPr>
            <p:cNvPr id="6" name="Group 4">
              <a:extLst>
                <a:ext uri="{FF2B5EF4-FFF2-40B4-BE49-F238E27FC236}">
                  <a16:creationId xmlns:a16="http://schemas.microsoft.com/office/drawing/2014/main" xmlns="" id="{A92B3F9A-CBE5-45D7-BB46-CACFBB5A361B}"/>
                </a:ext>
              </a:extLst>
            </p:cNvPr>
            <p:cNvGrpSpPr/>
            <p:nvPr/>
          </p:nvGrpSpPr>
          <p:grpSpPr>
            <a:xfrm>
              <a:off x="314280" y="4413240"/>
              <a:ext cx="291600" cy="290880"/>
              <a:chOff x="314280" y="4413240"/>
              <a:chExt cx="291600" cy="290880"/>
            </a:xfrm>
          </p:grpSpPr>
          <p:sp>
            <p:nvSpPr>
              <p:cNvPr id="7" name="CustomShape 5">
                <a:extLst>
                  <a:ext uri="{FF2B5EF4-FFF2-40B4-BE49-F238E27FC236}">
                    <a16:creationId xmlns:a16="http://schemas.microsoft.com/office/drawing/2014/main" xmlns="" id="{6254DAC7-AD37-42F7-B565-C1E5907BF8C5}"/>
                  </a:ext>
                </a:extLst>
              </p:cNvPr>
              <p:cNvSpPr/>
              <p:nvPr/>
            </p:nvSpPr>
            <p:spPr>
              <a:xfrm>
                <a:off x="314280" y="4515480"/>
                <a:ext cx="291600" cy="188640"/>
              </a:xfrm>
              <a:custGeom>
                <a:avLst/>
                <a:gdLst/>
                <a:ahLst/>
                <a:cxnLst/>
                <a:rect l="l" t="t"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D0D0D"/>
              </a:solidFill>
              <a:ln>
                <a:noFill/>
              </a:ln>
            </p:spPr>
            <p:style>
              <a:lnRef idx="0">
                <a:scrgbClr r="0" g="0" b="0"/>
              </a:lnRef>
              <a:fillRef idx="0">
                <a:scrgbClr r="0" g="0" b="0"/>
              </a:fillRef>
              <a:effectRef idx="0">
                <a:scrgbClr r="0" g="0" b="0"/>
              </a:effectRef>
              <a:fontRef idx="minor"/>
            </p:style>
          </p:sp>
          <p:sp>
            <p:nvSpPr>
              <p:cNvPr id="8" name="CustomShape 6">
                <a:extLst>
                  <a:ext uri="{FF2B5EF4-FFF2-40B4-BE49-F238E27FC236}">
                    <a16:creationId xmlns:a16="http://schemas.microsoft.com/office/drawing/2014/main" xmlns="" id="{358BA9D8-9D52-4786-B4AE-64BA56A27F84}"/>
                  </a:ext>
                </a:extLst>
              </p:cNvPr>
              <p:cNvSpPr/>
              <p:nvPr/>
            </p:nvSpPr>
            <p:spPr>
              <a:xfrm>
                <a:off x="314280" y="4413240"/>
                <a:ext cx="290160" cy="187920"/>
              </a:xfrm>
              <a:custGeom>
                <a:avLst/>
                <a:gdLst/>
                <a:ahLst/>
                <a:cxnLst/>
                <a:rect l="l" t="t"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p:spPr>
            <p:style>
              <a:lnRef idx="0">
                <a:scrgbClr r="0" g="0" b="0"/>
              </a:lnRef>
              <a:fillRef idx="0">
                <a:scrgbClr r="0" g="0" b="0"/>
              </a:fillRef>
              <a:effectRef idx="0">
                <a:scrgbClr r="0" g="0" b="0"/>
              </a:effectRef>
              <a:fontRef idx="minor"/>
            </p:style>
          </p:sp>
        </p:grpSp>
      </p:grpSp>
      <p:sp>
        <p:nvSpPr>
          <p:cNvPr id="10" name="TextBox 9"/>
          <p:cNvSpPr txBox="1"/>
          <p:nvPr/>
        </p:nvSpPr>
        <p:spPr>
          <a:xfrm>
            <a:off x="716280" y="58366"/>
            <a:ext cx="7440752" cy="323165"/>
          </a:xfrm>
          <a:prstGeom prst="rect">
            <a:avLst/>
          </a:prstGeom>
          <a:noFill/>
        </p:spPr>
        <p:txBody>
          <a:bodyPr wrap="square" rtlCol="0">
            <a:spAutoFit/>
          </a:bodyPr>
          <a:lstStyle/>
          <a:p>
            <a:pPr algn="ctr"/>
            <a:r>
              <a:rPr lang="ru-RU" b="1" dirty="0"/>
              <a:t>Минусы смежных проектов </a:t>
            </a:r>
          </a:p>
        </p:txBody>
      </p:sp>
      <p:sp>
        <p:nvSpPr>
          <p:cNvPr id="17" name="TextBox 16"/>
          <p:cNvSpPr txBox="1"/>
          <p:nvPr/>
        </p:nvSpPr>
        <p:spPr>
          <a:xfrm>
            <a:off x="2873581" y="918294"/>
            <a:ext cx="5149672" cy="2169825"/>
          </a:xfrm>
          <a:prstGeom prst="rect">
            <a:avLst/>
          </a:prstGeom>
          <a:noFill/>
        </p:spPr>
        <p:txBody>
          <a:bodyPr wrap="square" rtlCol="0">
            <a:spAutoFit/>
          </a:bodyPr>
          <a:lstStyle/>
          <a:p>
            <a:r>
              <a:rPr lang="ru-RU" dirty="0"/>
              <a:t>Минусы анализируемых смежных проектов заключаются в том, </a:t>
            </a:r>
            <a:r>
              <a:rPr lang="ru-RU" dirty="0" smtClean="0"/>
              <a:t>что они не избавляются от проблемы целиком. </a:t>
            </a:r>
            <a:r>
              <a:rPr lang="en-US" dirty="0" smtClean="0"/>
              <a:t>EXKAL </a:t>
            </a:r>
            <a:r>
              <a:rPr lang="ru-RU" dirty="0" smtClean="0"/>
              <a:t>выходит слишком ресурсозатратным</a:t>
            </a:r>
            <a:r>
              <a:rPr lang="ru-RU" dirty="0"/>
              <a:t> </a:t>
            </a:r>
            <a:r>
              <a:rPr lang="ru-RU" dirty="0" smtClean="0"/>
              <a:t>и требует обширных работ по его внедрению. Другой проект, хоть и относительно дешев, занимает много времени на его внедрение. Третий проект не очищает трубы полностью. Главный минус всех проектов – преобразования в методах очистки недостаточны для того, чтобы вызвать прорыв.</a:t>
            </a:r>
            <a:endParaRPr lang="ru-RU" dirty="0"/>
          </a:p>
        </p:txBody>
      </p:sp>
      <p:sp>
        <p:nvSpPr>
          <p:cNvPr id="2" name="Минус 1"/>
          <p:cNvSpPr/>
          <p:nvPr/>
        </p:nvSpPr>
        <p:spPr>
          <a:xfrm>
            <a:off x="630364" y="1448593"/>
            <a:ext cx="2225040" cy="1783080"/>
          </a:xfrm>
          <a:prstGeom prst="mathMinus">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Rectangle 4">
            <a:extLst>
              <a:ext uri="{FF2B5EF4-FFF2-40B4-BE49-F238E27FC236}">
                <a16:creationId xmlns:a16="http://schemas.microsoft.com/office/drawing/2014/main" xmlns="" id="{987E49B3-D74F-4A7E-9BE5-0E06B1B99DEE}"/>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smtClean="0"/>
              <a:t>29</a:t>
            </a:r>
            <a:endParaRPr lang="ru-RU" altLang="ru-RU" sz="1200" dirty="0"/>
          </a:p>
        </p:txBody>
      </p:sp>
    </p:spTree>
    <p:extLst>
      <p:ext uri="{BB962C8B-B14F-4D97-AF65-F5344CB8AC3E}">
        <p14:creationId xmlns:p14="http://schemas.microsoft.com/office/powerpoint/2010/main" val="20584859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a:extLst>
              <a:ext uri="{FF2B5EF4-FFF2-40B4-BE49-F238E27FC236}">
                <a16:creationId xmlns:a16="http://schemas.microsoft.com/office/drawing/2014/main" xmlns="" id="{03D9E320-9FBA-41C0-B7B5-7CC1784566BE}"/>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a:latin typeface="PF BeauSans Pro" pitchFamily="2" charset="0"/>
              </a:rPr>
              <a:t>13</a:t>
            </a:r>
          </a:p>
        </p:txBody>
      </p:sp>
      <p:pic>
        <p:nvPicPr>
          <p:cNvPr id="40963" name="Picture 8" descr="ТПУ_Презентация_Квадраты нижние">
            <a:extLst>
              <a:ext uri="{FF2B5EF4-FFF2-40B4-BE49-F238E27FC236}">
                <a16:creationId xmlns:a16="http://schemas.microsoft.com/office/drawing/2014/main" xmlns="" id="{07EB1FB9-1D1C-4FEF-B031-9D91985198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13225"/>
            <a:ext cx="30241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0964" name="Group 27">
            <a:extLst>
              <a:ext uri="{FF2B5EF4-FFF2-40B4-BE49-F238E27FC236}">
                <a16:creationId xmlns:a16="http://schemas.microsoft.com/office/drawing/2014/main" xmlns="" id="{4953DF9E-4D95-4A14-8172-9DF0792935FE}"/>
              </a:ext>
            </a:extLst>
          </p:cNvPr>
          <p:cNvGrpSpPr>
            <a:grpSpLocks noChangeAspect="1"/>
          </p:cNvGrpSpPr>
          <p:nvPr/>
        </p:nvGrpSpPr>
        <p:grpSpPr bwMode="auto">
          <a:xfrm>
            <a:off x="282575" y="-15875"/>
            <a:ext cx="2597150" cy="952500"/>
            <a:chOff x="363" y="562"/>
            <a:chExt cx="1768" cy="648"/>
          </a:xfrm>
        </p:grpSpPr>
        <p:sp>
          <p:nvSpPr>
            <p:cNvPr id="40972" name="AutoShape 26">
              <a:extLst>
                <a:ext uri="{FF2B5EF4-FFF2-40B4-BE49-F238E27FC236}">
                  <a16:creationId xmlns:a16="http://schemas.microsoft.com/office/drawing/2014/main" xmlns="" id="{FB4DF46E-35EB-4953-B55F-E76435A7FA00}"/>
                </a:ext>
              </a:extLst>
            </p:cNvPr>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0973" name="Rectangle 29">
              <a:extLst>
                <a:ext uri="{FF2B5EF4-FFF2-40B4-BE49-F238E27FC236}">
                  <a16:creationId xmlns:a16="http://schemas.microsoft.com/office/drawing/2014/main" xmlns="" id="{ACD92B7A-3BC4-4F3C-B386-2DB7B132AB6D}"/>
                </a:ext>
              </a:extLst>
            </p:cNvPr>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sp>
          <p:nvSpPr>
            <p:cNvPr id="40974" name="Freeform 30">
              <a:extLst>
                <a:ext uri="{FF2B5EF4-FFF2-40B4-BE49-F238E27FC236}">
                  <a16:creationId xmlns:a16="http://schemas.microsoft.com/office/drawing/2014/main" xmlns="" id="{09DB483A-F52D-4891-B21A-907C40671868}"/>
                </a:ext>
              </a:extLst>
            </p:cNvPr>
            <p:cNvSpPr>
              <a:spLocks noEditPoints="1"/>
            </p:cNvSpPr>
            <p:nvPr/>
          </p:nvSpPr>
          <p:spPr bwMode="auto">
            <a:xfrm>
              <a:off x="913" y="736"/>
              <a:ext cx="1066" cy="324"/>
            </a:xfrm>
            <a:custGeom>
              <a:avLst/>
              <a:gdLst>
                <a:gd name="T0" fmla="*/ 1 w 2132"/>
                <a:gd name="T1" fmla="*/ 0 h 649"/>
                <a:gd name="T2" fmla="*/ 1 w 2132"/>
                <a:gd name="T3" fmla="*/ 0 h 649"/>
                <a:gd name="T4" fmla="*/ 1 w 2132"/>
                <a:gd name="T5" fmla="*/ 0 h 649"/>
                <a:gd name="T6" fmla="*/ 1 w 2132"/>
                <a:gd name="T7" fmla="*/ 0 h 649"/>
                <a:gd name="T8" fmla="*/ 1 w 2132"/>
                <a:gd name="T9" fmla="*/ 0 h 649"/>
                <a:gd name="T10" fmla="*/ 1 w 2132"/>
                <a:gd name="T11" fmla="*/ 0 h 649"/>
                <a:gd name="T12" fmla="*/ 1 w 2132"/>
                <a:gd name="T13" fmla="*/ 0 h 649"/>
                <a:gd name="T14" fmla="*/ 1 w 2132"/>
                <a:gd name="T15" fmla="*/ 0 h 649"/>
                <a:gd name="T16" fmla="*/ 1 w 2132"/>
                <a:gd name="T17" fmla="*/ 0 h 649"/>
                <a:gd name="T18" fmla="*/ 1 w 2132"/>
                <a:gd name="T19" fmla="*/ 0 h 649"/>
                <a:gd name="T20" fmla="*/ 1 w 2132"/>
                <a:gd name="T21" fmla="*/ 0 h 649"/>
                <a:gd name="T22" fmla="*/ 1 w 2132"/>
                <a:gd name="T23" fmla="*/ 0 h 649"/>
                <a:gd name="T24" fmla="*/ 1 w 2132"/>
                <a:gd name="T25" fmla="*/ 0 h 649"/>
                <a:gd name="T26" fmla="*/ 1 w 2132"/>
                <a:gd name="T27" fmla="*/ 0 h 649"/>
                <a:gd name="T28" fmla="*/ 1 w 2132"/>
                <a:gd name="T29" fmla="*/ 0 h 649"/>
                <a:gd name="T30" fmla="*/ 1 w 2132"/>
                <a:gd name="T31" fmla="*/ 0 h 649"/>
                <a:gd name="T32" fmla="*/ 1 w 2132"/>
                <a:gd name="T33" fmla="*/ 0 h 649"/>
                <a:gd name="T34" fmla="*/ 1 w 2132"/>
                <a:gd name="T35" fmla="*/ 0 h 649"/>
                <a:gd name="T36" fmla="*/ 1 w 2132"/>
                <a:gd name="T37" fmla="*/ 0 h 649"/>
                <a:gd name="T38" fmla="*/ 1 w 2132"/>
                <a:gd name="T39" fmla="*/ 0 h 649"/>
                <a:gd name="T40" fmla="*/ 1 w 2132"/>
                <a:gd name="T41" fmla="*/ 0 h 649"/>
                <a:gd name="T42" fmla="*/ 1 w 2132"/>
                <a:gd name="T43" fmla="*/ 0 h 649"/>
                <a:gd name="T44" fmla="*/ 1 w 2132"/>
                <a:gd name="T45" fmla="*/ 0 h 649"/>
                <a:gd name="T46" fmla="*/ 1 w 2132"/>
                <a:gd name="T47" fmla="*/ 0 h 649"/>
                <a:gd name="T48" fmla="*/ 1 w 2132"/>
                <a:gd name="T49" fmla="*/ 0 h 649"/>
                <a:gd name="T50" fmla="*/ 1 w 2132"/>
                <a:gd name="T51" fmla="*/ 0 h 649"/>
                <a:gd name="T52" fmla="*/ 1 w 2132"/>
                <a:gd name="T53" fmla="*/ 0 h 649"/>
                <a:gd name="T54" fmla="*/ 1 w 2132"/>
                <a:gd name="T55" fmla="*/ 0 h 649"/>
                <a:gd name="T56" fmla="*/ 1 w 2132"/>
                <a:gd name="T57" fmla="*/ 0 h 649"/>
                <a:gd name="T58" fmla="*/ 1 w 2132"/>
                <a:gd name="T59" fmla="*/ 0 h 649"/>
                <a:gd name="T60" fmla="*/ 1 w 2132"/>
                <a:gd name="T61" fmla="*/ 0 h 649"/>
                <a:gd name="T62" fmla="*/ 1 w 2132"/>
                <a:gd name="T63" fmla="*/ 0 h 649"/>
                <a:gd name="T64" fmla="*/ 1 w 2132"/>
                <a:gd name="T65" fmla="*/ 0 h 649"/>
                <a:gd name="T66" fmla="*/ 1 w 2132"/>
                <a:gd name="T67" fmla="*/ 0 h 649"/>
                <a:gd name="T68" fmla="*/ 1 w 2132"/>
                <a:gd name="T69" fmla="*/ 0 h 649"/>
                <a:gd name="T70" fmla="*/ 1 w 2132"/>
                <a:gd name="T71" fmla="*/ 0 h 649"/>
                <a:gd name="T72" fmla="*/ 1 w 2132"/>
                <a:gd name="T73" fmla="*/ 0 h 649"/>
                <a:gd name="T74" fmla="*/ 1 w 2132"/>
                <a:gd name="T75" fmla="*/ 0 h 649"/>
                <a:gd name="T76" fmla="*/ 1 w 2132"/>
                <a:gd name="T77" fmla="*/ 0 h 649"/>
                <a:gd name="T78" fmla="*/ 1 w 2132"/>
                <a:gd name="T79" fmla="*/ 0 h 649"/>
                <a:gd name="T80" fmla="*/ 1 w 2132"/>
                <a:gd name="T81" fmla="*/ 0 h 649"/>
                <a:gd name="T82" fmla="*/ 1 w 2132"/>
                <a:gd name="T83" fmla="*/ 0 h 649"/>
                <a:gd name="T84" fmla="*/ 1 w 2132"/>
                <a:gd name="T85" fmla="*/ 0 h 649"/>
                <a:gd name="T86" fmla="*/ 1 w 2132"/>
                <a:gd name="T87" fmla="*/ 0 h 649"/>
                <a:gd name="T88" fmla="*/ 1 w 2132"/>
                <a:gd name="T89" fmla="*/ 0 h 649"/>
                <a:gd name="T90" fmla="*/ 1 w 2132"/>
                <a:gd name="T91" fmla="*/ 0 h 649"/>
                <a:gd name="T92" fmla="*/ 1 w 2132"/>
                <a:gd name="T93" fmla="*/ 0 h 649"/>
                <a:gd name="T94" fmla="*/ 1 w 2132"/>
                <a:gd name="T95" fmla="*/ 0 h 649"/>
                <a:gd name="T96" fmla="*/ 1 w 2132"/>
                <a:gd name="T97" fmla="*/ 0 h 649"/>
                <a:gd name="T98" fmla="*/ 1 w 2132"/>
                <a:gd name="T99" fmla="*/ 0 h 649"/>
                <a:gd name="T100" fmla="*/ 1 w 2132"/>
                <a:gd name="T101" fmla="*/ 0 h 649"/>
                <a:gd name="T102" fmla="*/ 1 w 2132"/>
                <a:gd name="T103" fmla="*/ 0 h 649"/>
                <a:gd name="T104" fmla="*/ 1 w 2132"/>
                <a:gd name="T105" fmla="*/ 0 h 649"/>
                <a:gd name="T106" fmla="*/ 1 w 2132"/>
                <a:gd name="T107" fmla="*/ 0 h 649"/>
                <a:gd name="T108" fmla="*/ 1 w 2132"/>
                <a:gd name="T109" fmla="*/ 0 h 649"/>
                <a:gd name="T110" fmla="*/ 1 w 2132"/>
                <a:gd name="T111" fmla="*/ 0 h 649"/>
                <a:gd name="T112" fmla="*/ 1 w 2132"/>
                <a:gd name="T113" fmla="*/ 0 h 649"/>
                <a:gd name="T114" fmla="*/ 1 w 2132"/>
                <a:gd name="T115" fmla="*/ 0 h 649"/>
                <a:gd name="T116" fmla="*/ 1 w 2132"/>
                <a:gd name="T117" fmla="*/ 0 h 649"/>
                <a:gd name="T118" fmla="*/ 1 w 2132"/>
                <a:gd name="T119" fmla="*/ 0 h 649"/>
                <a:gd name="T120" fmla="*/ 1 w 2132"/>
                <a:gd name="T121" fmla="*/ 0 h 649"/>
                <a:gd name="T122" fmla="*/ 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40975" name="Freeform 31">
              <a:extLst>
                <a:ext uri="{FF2B5EF4-FFF2-40B4-BE49-F238E27FC236}">
                  <a16:creationId xmlns:a16="http://schemas.microsoft.com/office/drawing/2014/main" xmlns="" id="{EACD024E-6CC3-422B-B749-CFFF434618F0}"/>
                </a:ext>
              </a:extLst>
            </p:cNvPr>
            <p:cNvSpPr>
              <a:spLocks noEditPoints="1"/>
            </p:cNvSpPr>
            <p:nvPr/>
          </p:nvSpPr>
          <p:spPr bwMode="auto">
            <a:xfrm>
              <a:off x="513" y="83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40976" name="Freeform 32">
              <a:extLst>
                <a:ext uri="{FF2B5EF4-FFF2-40B4-BE49-F238E27FC236}">
                  <a16:creationId xmlns:a16="http://schemas.microsoft.com/office/drawing/2014/main" xmlns="" id="{43EDD437-2537-4688-BA21-99DF6622C992}"/>
                </a:ext>
              </a:extLst>
            </p:cNvPr>
            <p:cNvSpPr>
              <a:spLocks noEditPoints="1"/>
            </p:cNvSpPr>
            <p:nvPr/>
          </p:nvSpPr>
          <p:spPr bwMode="auto">
            <a:xfrm>
              <a:off x="513" y="71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en-US"/>
            </a:p>
          </p:txBody>
        </p:sp>
      </p:grpSp>
      <p:sp>
        <p:nvSpPr>
          <p:cNvPr id="40966" name="Rectangle 4">
            <a:extLst>
              <a:ext uri="{FF2B5EF4-FFF2-40B4-BE49-F238E27FC236}">
                <a16:creationId xmlns:a16="http://schemas.microsoft.com/office/drawing/2014/main" xmlns="" id="{987E49B3-D74F-4A7E-9BE5-0E06B1B99DEE}"/>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smtClean="0"/>
              <a:t>30</a:t>
            </a:r>
            <a:endParaRPr lang="ru-RU" altLang="ru-RU" sz="1200" dirty="0"/>
          </a:p>
        </p:txBody>
      </p:sp>
      <p:sp>
        <p:nvSpPr>
          <p:cNvPr id="40967" name="TextBox 2">
            <a:extLst>
              <a:ext uri="{FF2B5EF4-FFF2-40B4-BE49-F238E27FC236}">
                <a16:creationId xmlns:a16="http://schemas.microsoft.com/office/drawing/2014/main" xmlns="" id="{C39271C6-BE94-4578-8F02-5E2C4C12234D}"/>
              </a:ext>
            </a:extLst>
          </p:cNvPr>
          <p:cNvSpPr txBox="1">
            <a:spLocks noChangeArrowheads="1"/>
          </p:cNvSpPr>
          <p:nvPr/>
        </p:nvSpPr>
        <p:spPr bwMode="auto">
          <a:xfrm>
            <a:off x="3344678" y="695791"/>
            <a:ext cx="23160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a:solidFill>
                  <a:schemeClr val="tx1"/>
                </a:solidFill>
                <a:latin typeface="Arial" panose="020B0604020202020204" pitchFamily="34" charset="0"/>
              </a:defRPr>
            </a:lvl1pPr>
            <a:lvl2pPr marL="742950" indent="-285750">
              <a:defRPr sz="1500">
                <a:solidFill>
                  <a:schemeClr val="tx1"/>
                </a:solidFill>
                <a:latin typeface="Arial" panose="020B0604020202020204" pitchFamily="34" charset="0"/>
              </a:defRPr>
            </a:lvl2pPr>
            <a:lvl3pPr marL="1143000" indent="-228600">
              <a:defRPr sz="1500">
                <a:solidFill>
                  <a:schemeClr val="tx1"/>
                </a:solidFill>
                <a:latin typeface="Arial" panose="020B0604020202020204" pitchFamily="34" charset="0"/>
              </a:defRPr>
            </a:lvl3pPr>
            <a:lvl4pPr marL="1600200" indent="-228600">
              <a:defRPr sz="1500">
                <a:solidFill>
                  <a:schemeClr val="tx1"/>
                </a:solidFill>
                <a:latin typeface="Arial" panose="020B0604020202020204" pitchFamily="34" charset="0"/>
              </a:defRPr>
            </a:lvl4pPr>
            <a:lvl5pPr marL="2057400" indent="-228600">
              <a:defRPr sz="1500">
                <a:solidFill>
                  <a:schemeClr val="tx1"/>
                </a:solidFill>
                <a:latin typeface="Arial" panose="020B0604020202020204" pitchFamily="34" charset="0"/>
              </a:defRPr>
            </a:lvl5pPr>
            <a:lvl6pPr marL="2514600" indent="-228600" eaLnBrk="0" fontAlgn="base" hangingPunct="0">
              <a:spcBef>
                <a:spcPct val="0"/>
              </a:spcBef>
              <a:spcAft>
                <a:spcPct val="0"/>
              </a:spcAft>
              <a:defRPr sz="1500">
                <a:solidFill>
                  <a:schemeClr val="tx1"/>
                </a:solidFill>
                <a:latin typeface="Arial" panose="020B0604020202020204" pitchFamily="34" charset="0"/>
              </a:defRPr>
            </a:lvl6pPr>
            <a:lvl7pPr marL="2971800" indent="-228600" eaLnBrk="0" fontAlgn="base" hangingPunct="0">
              <a:spcBef>
                <a:spcPct val="0"/>
              </a:spcBef>
              <a:spcAft>
                <a:spcPct val="0"/>
              </a:spcAft>
              <a:defRPr sz="1500">
                <a:solidFill>
                  <a:schemeClr val="tx1"/>
                </a:solidFill>
                <a:latin typeface="Arial" panose="020B0604020202020204" pitchFamily="34" charset="0"/>
              </a:defRPr>
            </a:lvl7pPr>
            <a:lvl8pPr marL="3429000" indent="-228600" eaLnBrk="0" fontAlgn="base" hangingPunct="0">
              <a:spcBef>
                <a:spcPct val="0"/>
              </a:spcBef>
              <a:spcAft>
                <a:spcPct val="0"/>
              </a:spcAft>
              <a:defRPr sz="1500">
                <a:solidFill>
                  <a:schemeClr val="tx1"/>
                </a:solidFill>
                <a:latin typeface="Arial" panose="020B0604020202020204" pitchFamily="34" charset="0"/>
              </a:defRPr>
            </a:lvl8pPr>
            <a:lvl9pPr marL="3886200" indent="-228600" eaLnBrk="0" fontAlgn="base" hangingPunct="0">
              <a:spcBef>
                <a:spcPct val="0"/>
              </a:spcBef>
              <a:spcAft>
                <a:spcPct val="0"/>
              </a:spcAft>
              <a:defRPr sz="1500">
                <a:solidFill>
                  <a:schemeClr val="tx1"/>
                </a:solidFill>
                <a:latin typeface="Arial" panose="020B0604020202020204" pitchFamily="34" charset="0"/>
              </a:defRPr>
            </a:lvl9pPr>
          </a:lstStyle>
          <a:p>
            <a:r>
              <a:rPr lang="ru-RU" altLang="en-US" sz="1200" dirty="0" smtClean="0">
                <a:solidFill>
                  <a:srgbClr val="00CC00"/>
                </a:solidFill>
              </a:rPr>
              <a:t>Календарный график-план</a:t>
            </a:r>
            <a:endParaRPr lang="ru-RU" altLang="en-US" sz="1200" dirty="0">
              <a:solidFill>
                <a:srgbClr val="00CC00"/>
              </a:solidFill>
            </a:endParaRPr>
          </a:p>
        </p:txBody>
      </p:sp>
      <p:sp>
        <p:nvSpPr>
          <p:cNvPr id="13" name="Rectangle 2">
            <a:extLst>
              <a:ext uri="{FF2B5EF4-FFF2-40B4-BE49-F238E27FC236}">
                <a16:creationId xmlns:a16="http://schemas.microsoft.com/office/drawing/2014/main" xmlns="" id="{A602B1E3-B2C7-4DE5-9359-DD2C77BBC6FE}"/>
              </a:ext>
            </a:extLst>
          </p:cNvPr>
          <p:cNvSpPr txBox="1">
            <a:spLocks noChangeArrowheads="1"/>
          </p:cNvSpPr>
          <p:nvPr/>
        </p:nvSpPr>
        <p:spPr bwMode="auto">
          <a:xfrm>
            <a:off x="3432970" y="52387"/>
            <a:ext cx="5040312"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ctr" anchorCtr="0" compatLnSpc="1">
            <a:prstTxWarp prst="textNoShape">
              <a:avLst/>
            </a:prstTxWarp>
          </a:bodyPr>
          <a:lstStyle>
            <a:lvl1pPr algn="ctr" defTabSz="771525" rtl="0" eaLnBrk="0" fontAlgn="base" hangingPunct="0">
              <a:spcBef>
                <a:spcPct val="0"/>
              </a:spcBef>
              <a:spcAft>
                <a:spcPct val="0"/>
              </a:spcAft>
              <a:defRPr sz="3700">
                <a:solidFill>
                  <a:schemeClr val="tx2"/>
                </a:solidFill>
                <a:latin typeface="+mj-lt"/>
                <a:ea typeface="+mj-ea"/>
                <a:cs typeface="+mj-cs"/>
              </a:defRPr>
            </a:lvl1pPr>
            <a:lvl2pPr algn="ctr" defTabSz="771525" rtl="0" eaLnBrk="0" fontAlgn="base" hangingPunct="0">
              <a:spcBef>
                <a:spcPct val="0"/>
              </a:spcBef>
              <a:spcAft>
                <a:spcPct val="0"/>
              </a:spcAft>
              <a:defRPr sz="3700">
                <a:solidFill>
                  <a:schemeClr val="tx2"/>
                </a:solidFill>
                <a:latin typeface="Arial" pitchFamily="34" charset="0"/>
              </a:defRPr>
            </a:lvl2pPr>
            <a:lvl3pPr algn="ctr" defTabSz="771525" rtl="0" eaLnBrk="0" fontAlgn="base" hangingPunct="0">
              <a:spcBef>
                <a:spcPct val="0"/>
              </a:spcBef>
              <a:spcAft>
                <a:spcPct val="0"/>
              </a:spcAft>
              <a:defRPr sz="3700">
                <a:solidFill>
                  <a:schemeClr val="tx2"/>
                </a:solidFill>
                <a:latin typeface="Arial" pitchFamily="34" charset="0"/>
              </a:defRPr>
            </a:lvl3pPr>
            <a:lvl4pPr algn="ctr" defTabSz="771525" rtl="0" eaLnBrk="0" fontAlgn="base" hangingPunct="0">
              <a:spcBef>
                <a:spcPct val="0"/>
              </a:spcBef>
              <a:spcAft>
                <a:spcPct val="0"/>
              </a:spcAft>
              <a:defRPr sz="3700">
                <a:solidFill>
                  <a:schemeClr val="tx2"/>
                </a:solidFill>
                <a:latin typeface="Arial" pitchFamily="34" charset="0"/>
              </a:defRPr>
            </a:lvl4pPr>
            <a:lvl5pPr algn="ctr" defTabSz="771525" rtl="0" eaLnBrk="0" fontAlgn="base" hangingPunct="0">
              <a:spcBef>
                <a:spcPct val="0"/>
              </a:spcBef>
              <a:spcAft>
                <a:spcPct val="0"/>
              </a:spcAft>
              <a:defRPr sz="3700">
                <a:solidFill>
                  <a:schemeClr val="tx2"/>
                </a:solidFill>
                <a:latin typeface="Arial" pitchFamily="34" charset="0"/>
              </a:defRPr>
            </a:lvl5pPr>
            <a:lvl6pPr marL="457200" algn="ctr" defTabSz="771525" rtl="0" fontAlgn="base">
              <a:spcBef>
                <a:spcPct val="0"/>
              </a:spcBef>
              <a:spcAft>
                <a:spcPct val="0"/>
              </a:spcAft>
              <a:defRPr sz="3700">
                <a:solidFill>
                  <a:schemeClr val="tx2"/>
                </a:solidFill>
                <a:latin typeface="Arial" pitchFamily="34" charset="0"/>
              </a:defRPr>
            </a:lvl6pPr>
            <a:lvl7pPr marL="914400" algn="ctr" defTabSz="771525" rtl="0" fontAlgn="base">
              <a:spcBef>
                <a:spcPct val="0"/>
              </a:spcBef>
              <a:spcAft>
                <a:spcPct val="0"/>
              </a:spcAft>
              <a:defRPr sz="3700">
                <a:solidFill>
                  <a:schemeClr val="tx2"/>
                </a:solidFill>
                <a:latin typeface="Arial" pitchFamily="34" charset="0"/>
              </a:defRPr>
            </a:lvl7pPr>
            <a:lvl8pPr marL="1371600" algn="ctr" defTabSz="771525" rtl="0" fontAlgn="base">
              <a:spcBef>
                <a:spcPct val="0"/>
              </a:spcBef>
              <a:spcAft>
                <a:spcPct val="0"/>
              </a:spcAft>
              <a:defRPr sz="3700">
                <a:solidFill>
                  <a:schemeClr val="tx2"/>
                </a:solidFill>
                <a:latin typeface="Arial" pitchFamily="34" charset="0"/>
              </a:defRPr>
            </a:lvl8pPr>
            <a:lvl9pPr marL="1828800" algn="ctr" defTabSz="771525" rtl="0" fontAlgn="base">
              <a:spcBef>
                <a:spcPct val="0"/>
              </a:spcBef>
              <a:spcAft>
                <a:spcPct val="0"/>
              </a:spcAft>
              <a:defRPr sz="3700">
                <a:solidFill>
                  <a:schemeClr val="tx2"/>
                </a:solidFill>
                <a:latin typeface="Arial" pitchFamily="34" charset="0"/>
              </a:defRPr>
            </a:lvl9pPr>
          </a:lstStyle>
          <a:p>
            <a:pPr marL="0" marR="0" lvl="0" indent="0" algn="l" defTabSz="771525" rtl="0" eaLnBrk="1" fontAlgn="base" latinLnBrk="0" hangingPunct="1">
              <a:lnSpc>
                <a:spcPct val="100000"/>
              </a:lnSpc>
              <a:spcBef>
                <a:spcPct val="0"/>
              </a:spcBef>
              <a:spcAft>
                <a:spcPct val="0"/>
              </a:spcAft>
              <a:buClrTx/>
              <a:buSzTx/>
              <a:buFontTx/>
              <a:buNone/>
              <a:tabLst/>
              <a:defRPr/>
            </a:pP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РАЗРАБОТКА КОНЦЕПЦИИ ОЧИСТКИ </a:t>
            </a:r>
            <a:b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b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МАГИСТРАЛЬНОГО НЕФТЕПРОВОДА </a:t>
            </a:r>
            <a:b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b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С УЧАСТКАМИ РАЗНОГО ДИАМЕТРА</a:t>
            </a:r>
          </a:p>
        </p:txBody>
      </p:sp>
      <p:graphicFrame>
        <p:nvGraphicFramePr>
          <p:cNvPr id="2" name="Таблица 1"/>
          <p:cNvGraphicFramePr>
            <a:graphicFrameLocks noGrp="1"/>
          </p:cNvGraphicFramePr>
          <p:nvPr>
            <p:extLst>
              <p:ext uri="{D42A27DB-BD31-4B8C-83A1-F6EECF244321}">
                <p14:modId xmlns:p14="http://schemas.microsoft.com/office/powerpoint/2010/main" val="1001011951"/>
              </p:ext>
            </p:extLst>
          </p:nvPr>
        </p:nvGraphicFramePr>
        <p:xfrm>
          <a:off x="143918" y="1082077"/>
          <a:ext cx="8065046" cy="3705728"/>
        </p:xfrm>
        <a:graphic>
          <a:graphicData uri="http://schemas.openxmlformats.org/drawingml/2006/table">
            <a:tbl>
              <a:tblPr firstRow="1" firstCol="1" bandRow="1">
                <a:tableStyleId>{5C22544A-7EE6-4342-B048-85BDC9FD1C3A}</a:tableStyleId>
              </a:tblPr>
              <a:tblGrid>
                <a:gridCol w="641838">
                  <a:extLst>
                    <a:ext uri="{9D8B030D-6E8A-4147-A177-3AD203B41FA5}">
                      <a16:colId xmlns:a16="http://schemas.microsoft.com/office/drawing/2014/main" xmlns="" val="375898683"/>
                    </a:ext>
                  </a:extLst>
                </a:gridCol>
                <a:gridCol w="1927165">
                  <a:extLst>
                    <a:ext uri="{9D8B030D-6E8A-4147-A177-3AD203B41FA5}">
                      <a16:colId xmlns:a16="http://schemas.microsoft.com/office/drawing/2014/main" xmlns="" val="4169856749"/>
                    </a:ext>
                  </a:extLst>
                </a:gridCol>
                <a:gridCol w="721860">
                  <a:extLst>
                    <a:ext uri="{9D8B030D-6E8A-4147-A177-3AD203B41FA5}">
                      <a16:colId xmlns:a16="http://schemas.microsoft.com/office/drawing/2014/main" xmlns="" val="4132691038"/>
                    </a:ext>
                  </a:extLst>
                </a:gridCol>
                <a:gridCol w="1035353">
                  <a:extLst>
                    <a:ext uri="{9D8B030D-6E8A-4147-A177-3AD203B41FA5}">
                      <a16:colId xmlns:a16="http://schemas.microsoft.com/office/drawing/2014/main" xmlns="" val="2816495622"/>
                    </a:ext>
                  </a:extLst>
                </a:gridCol>
                <a:gridCol w="1380199">
                  <a:extLst>
                    <a:ext uri="{9D8B030D-6E8A-4147-A177-3AD203B41FA5}">
                      <a16:colId xmlns:a16="http://schemas.microsoft.com/office/drawing/2014/main" xmlns="" val="2694233816"/>
                    </a:ext>
                  </a:extLst>
                </a:gridCol>
                <a:gridCol w="2358631">
                  <a:extLst>
                    <a:ext uri="{9D8B030D-6E8A-4147-A177-3AD203B41FA5}">
                      <a16:colId xmlns:a16="http://schemas.microsoft.com/office/drawing/2014/main" xmlns="" val="3674905669"/>
                    </a:ext>
                  </a:extLst>
                </a:gridCol>
              </a:tblGrid>
              <a:tr h="432051">
                <a:tc>
                  <a:txBody>
                    <a:bodyPr/>
                    <a:lstStyle/>
                    <a:p>
                      <a:pPr algn="ctr">
                        <a:lnSpc>
                          <a:spcPct val="107000"/>
                        </a:lnSpc>
                        <a:spcAft>
                          <a:spcPts val="0"/>
                        </a:spcAft>
                      </a:pPr>
                      <a:r>
                        <a:rPr lang="ru-RU" sz="600" dirty="0">
                          <a:effectLst/>
                        </a:rPr>
                        <a:t>№</a:t>
                      </a:r>
                    </a:p>
                    <a:p>
                      <a:pPr algn="ctr">
                        <a:lnSpc>
                          <a:spcPct val="107000"/>
                        </a:lnSpc>
                        <a:spcAft>
                          <a:spcPts val="0"/>
                        </a:spcAft>
                      </a:pPr>
                      <a:r>
                        <a:rPr lang="ru-RU" sz="600" dirty="0">
                          <a:effectLst/>
                        </a:rPr>
                        <a:t> </a:t>
                      </a:r>
                      <a:endParaRPr lang="ru-RU"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600">
                          <a:effectLst/>
                        </a:rPr>
                        <a:t>Наименование этапа/задачи</a:t>
                      </a:r>
                    </a:p>
                    <a:p>
                      <a:pPr algn="ctr">
                        <a:lnSpc>
                          <a:spcPct val="107000"/>
                        </a:lnSpc>
                        <a:spcAft>
                          <a:spcPts val="0"/>
                        </a:spcAft>
                      </a:pPr>
                      <a:r>
                        <a:rPr lang="ru-RU" sz="600">
                          <a:effectLst/>
                        </a:rPr>
                        <a:t> </a:t>
                      </a:r>
                      <a:endParaRPr lang="ru-RU" sz="60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600">
                          <a:effectLst/>
                        </a:rPr>
                        <a:t>Дата начала</a:t>
                      </a:r>
                    </a:p>
                    <a:p>
                      <a:pPr algn="ctr">
                        <a:lnSpc>
                          <a:spcPct val="107000"/>
                        </a:lnSpc>
                        <a:spcAft>
                          <a:spcPts val="0"/>
                        </a:spcAft>
                      </a:pPr>
                      <a:r>
                        <a:rPr lang="ru-RU" sz="600">
                          <a:effectLst/>
                        </a:rPr>
                        <a:t> </a:t>
                      </a:r>
                      <a:endParaRPr lang="ru-RU" sz="60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600">
                          <a:effectLst/>
                        </a:rPr>
                        <a:t>Дата окончания</a:t>
                      </a:r>
                    </a:p>
                    <a:p>
                      <a:pPr algn="ctr">
                        <a:lnSpc>
                          <a:spcPct val="107000"/>
                        </a:lnSpc>
                        <a:spcAft>
                          <a:spcPts val="0"/>
                        </a:spcAft>
                      </a:pPr>
                      <a:r>
                        <a:rPr lang="ru-RU" sz="600">
                          <a:effectLst/>
                        </a:rPr>
                        <a:t> </a:t>
                      </a:r>
                      <a:endParaRPr lang="ru-RU" sz="60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600">
                          <a:effectLst/>
                        </a:rPr>
                        <a:t>Ответственный исполнитель</a:t>
                      </a:r>
                    </a:p>
                    <a:p>
                      <a:pPr algn="ctr">
                        <a:lnSpc>
                          <a:spcPct val="107000"/>
                        </a:lnSpc>
                        <a:spcAft>
                          <a:spcPts val="0"/>
                        </a:spcAft>
                      </a:pPr>
                      <a:r>
                        <a:rPr lang="ru-RU" sz="600">
                          <a:effectLst/>
                        </a:rPr>
                        <a:t> </a:t>
                      </a:r>
                      <a:endParaRPr lang="ru-RU" sz="60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600">
                          <a:effectLst/>
                        </a:rPr>
                        <a:t>Результат этапа</a:t>
                      </a:r>
                    </a:p>
                    <a:p>
                      <a:pPr algn="ctr">
                        <a:lnSpc>
                          <a:spcPct val="107000"/>
                        </a:lnSpc>
                        <a:spcAft>
                          <a:spcPts val="0"/>
                        </a:spcAft>
                      </a:pPr>
                      <a:r>
                        <a:rPr lang="ru-RU" sz="600">
                          <a:effectLst/>
                        </a:rPr>
                        <a:t> </a:t>
                      </a:r>
                      <a:endParaRPr lang="ru-RU" sz="60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extLst>
                  <a:ext uri="{0D108BD9-81ED-4DB2-BD59-A6C34878D82A}">
                    <a16:rowId xmlns:a16="http://schemas.microsoft.com/office/drawing/2014/main" xmlns="" val="1442110246"/>
                  </a:ext>
                </a:extLst>
              </a:tr>
              <a:tr h="661459">
                <a:tc>
                  <a:txBody>
                    <a:bodyPr/>
                    <a:lstStyle/>
                    <a:p>
                      <a:pPr algn="ctr">
                        <a:lnSpc>
                          <a:spcPct val="107000"/>
                        </a:lnSpc>
                        <a:spcAft>
                          <a:spcPts val="0"/>
                        </a:spcAft>
                      </a:pPr>
                      <a:r>
                        <a:rPr lang="ru-RU" sz="600">
                          <a:effectLst/>
                        </a:rPr>
                        <a:t>Этап 1</a:t>
                      </a:r>
                    </a:p>
                    <a:p>
                      <a:pPr algn="ctr">
                        <a:lnSpc>
                          <a:spcPct val="107000"/>
                        </a:lnSpc>
                        <a:spcAft>
                          <a:spcPts val="0"/>
                        </a:spcAft>
                      </a:pPr>
                      <a:r>
                        <a:rPr lang="ru-RU" sz="600">
                          <a:effectLst/>
                        </a:rPr>
                        <a:t> </a:t>
                      </a:r>
                      <a:endParaRPr lang="ru-RU" sz="60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800" dirty="0">
                          <a:effectLst/>
                        </a:rPr>
                        <a:t>«Мозговой штурм»: определение актуальности, предмет, проблема, цель, задачи проекта.</a:t>
                      </a:r>
                    </a:p>
                    <a:p>
                      <a:pPr algn="ctr">
                        <a:lnSpc>
                          <a:spcPct val="107000"/>
                        </a:lnSpc>
                        <a:spcAft>
                          <a:spcPts val="0"/>
                        </a:spcAft>
                      </a:pPr>
                      <a:r>
                        <a:rPr lang="ru-RU" sz="8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800">
                          <a:effectLst/>
                        </a:rPr>
                        <a:t>10.09.2019</a:t>
                      </a:r>
                    </a:p>
                    <a:p>
                      <a:pPr algn="ctr">
                        <a:lnSpc>
                          <a:spcPct val="107000"/>
                        </a:lnSpc>
                        <a:spcAft>
                          <a:spcPts val="0"/>
                        </a:spcAft>
                      </a:pPr>
                      <a:r>
                        <a:rPr lang="ru-RU" sz="800">
                          <a:effectLst/>
                        </a:rPr>
                        <a:t> </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800">
                          <a:effectLst/>
                        </a:rPr>
                        <a:t>27.10 .2019</a:t>
                      </a:r>
                    </a:p>
                    <a:p>
                      <a:pPr algn="ctr">
                        <a:lnSpc>
                          <a:spcPct val="107000"/>
                        </a:lnSpc>
                        <a:spcAft>
                          <a:spcPts val="0"/>
                        </a:spcAft>
                      </a:pPr>
                      <a:r>
                        <a:rPr lang="ru-RU" sz="800">
                          <a:effectLst/>
                        </a:rPr>
                        <a:t> </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800">
                          <a:effectLst/>
                        </a:rPr>
                        <a:t>Атаныязов Э.А</a:t>
                      </a:r>
                    </a:p>
                    <a:p>
                      <a:pPr algn="ctr">
                        <a:lnSpc>
                          <a:spcPct val="107000"/>
                        </a:lnSpc>
                        <a:spcAft>
                          <a:spcPts val="0"/>
                        </a:spcAft>
                      </a:pPr>
                      <a:r>
                        <a:rPr lang="ru-RU" sz="800">
                          <a:effectLst/>
                        </a:rPr>
                        <a:t>Мырадов И.Т</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900">
                          <a:effectLst/>
                        </a:rPr>
                        <a:t>Определили актуальности, предмет, проблему, цель и задачи проекта.</a:t>
                      </a:r>
                    </a:p>
                    <a:p>
                      <a:pPr algn="ctr">
                        <a:lnSpc>
                          <a:spcPct val="107000"/>
                        </a:lnSpc>
                        <a:spcAft>
                          <a:spcPts val="0"/>
                        </a:spcAft>
                      </a:pPr>
                      <a:r>
                        <a:rPr lang="ru-RU" sz="900">
                          <a:effectLst/>
                        </a:rPr>
                        <a:t> </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extLst>
                  <a:ext uri="{0D108BD9-81ED-4DB2-BD59-A6C34878D82A}">
                    <a16:rowId xmlns:a16="http://schemas.microsoft.com/office/drawing/2014/main" xmlns="" val="2787200950"/>
                  </a:ext>
                </a:extLst>
              </a:tr>
              <a:tr h="972116">
                <a:tc>
                  <a:txBody>
                    <a:bodyPr/>
                    <a:lstStyle/>
                    <a:p>
                      <a:pPr algn="ctr">
                        <a:lnSpc>
                          <a:spcPct val="107000"/>
                        </a:lnSpc>
                        <a:spcAft>
                          <a:spcPts val="0"/>
                        </a:spcAft>
                      </a:pPr>
                      <a:r>
                        <a:rPr lang="ru-RU" sz="600">
                          <a:effectLst/>
                        </a:rPr>
                        <a:t>Этап 2</a:t>
                      </a:r>
                    </a:p>
                    <a:p>
                      <a:pPr algn="ctr">
                        <a:lnSpc>
                          <a:spcPct val="107000"/>
                        </a:lnSpc>
                        <a:spcAft>
                          <a:spcPts val="0"/>
                        </a:spcAft>
                      </a:pPr>
                      <a:r>
                        <a:rPr lang="ru-RU" sz="600">
                          <a:effectLst/>
                        </a:rPr>
                        <a:t> </a:t>
                      </a:r>
                      <a:endParaRPr lang="ru-RU" sz="60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800" dirty="0">
                          <a:effectLst/>
                        </a:rPr>
                        <a:t>Составить обзор литературы и аналогичных проектов по проблеме исследования.</a:t>
                      </a:r>
                    </a:p>
                    <a:p>
                      <a:pPr algn="ctr">
                        <a:lnSpc>
                          <a:spcPct val="107000"/>
                        </a:lnSpc>
                        <a:spcAft>
                          <a:spcPts val="0"/>
                        </a:spcAft>
                      </a:pPr>
                      <a:r>
                        <a:rPr lang="ru-RU" sz="8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800" dirty="0">
                          <a:effectLst/>
                        </a:rPr>
                        <a:t>04.11.2019</a:t>
                      </a:r>
                    </a:p>
                    <a:p>
                      <a:pPr algn="ctr">
                        <a:lnSpc>
                          <a:spcPct val="107000"/>
                        </a:lnSpc>
                        <a:spcAft>
                          <a:spcPts val="0"/>
                        </a:spcAft>
                      </a:pPr>
                      <a:r>
                        <a:rPr lang="ru-RU" sz="8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800">
                          <a:effectLst/>
                        </a:rPr>
                        <a:t>18.11.2019</a:t>
                      </a:r>
                    </a:p>
                    <a:p>
                      <a:pPr algn="ctr">
                        <a:lnSpc>
                          <a:spcPct val="107000"/>
                        </a:lnSpc>
                        <a:spcAft>
                          <a:spcPts val="0"/>
                        </a:spcAft>
                      </a:pPr>
                      <a:r>
                        <a:rPr lang="ru-RU" sz="800">
                          <a:effectLst/>
                        </a:rPr>
                        <a:t> </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800" dirty="0" err="1">
                          <a:effectLst/>
                        </a:rPr>
                        <a:t>Атаныязов</a:t>
                      </a:r>
                      <a:r>
                        <a:rPr lang="ru-RU" sz="800" dirty="0">
                          <a:effectLst/>
                        </a:rPr>
                        <a:t> Э.А</a:t>
                      </a:r>
                    </a:p>
                    <a:p>
                      <a:pPr algn="ctr">
                        <a:lnSpc>
                          <a:spcPct val="107000"/>
                        </a:lnSpc>
                        <a:spcAft>
                          <a:spcPts val="0"/>
                        </a:spcAft>
                      </a:pPr>
                      <a:r>
                        <a:rPr lang="ru-RU" sz="800" dirty="0" err="1">
                          <a:effectLst/>
                        </a:rPr>
                        <a:t>Мырадов</a:t>
                      </a:r>
                      <a:r>
                        <a:rPr lang="ru-RU" sz="800" dirty="0">
                          <a:effectLst/>
                        </a:rPr>
                        <a:t> И.Т</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900" dirty="0">
                          <a:effectLst/>
                        </a:rPr>
                        <a:t>1.Провели Мониторинг Интернет-ресурсов с целю поиска литературы.</a:t>
                      </a:r>
                    </a:p>
                    <a:p>
                      <a:pPr algn="ctr">
                        <a:lnSpc>
                          <a:spcPct val="107000"/>
                        </a:lnSpc>
                        <a:spcAft>
                          <a:spcPts val="0"/>
                        </a:spcAft>
                      </a:pPr>
                      <a:r>
                        <a:rPr lang="ru-RU" sz="900" dirty="0">
                          <a:effectLst/>
                        </a:rPr>
                        <a:t>2.Сделали анализ собранной литературы.</a:t>
                      </a:r>
                    </a:p>
                    <a:p>
                      <a:pPr algn="ctr">
                        <a:lnSpc>
                          <a:spcPct val="107000"/>
                        </a:lnSpc>
                        <a:spcAft>
                          <a:spcPts val="0"/>
                        </a:spcAft>
                      </a:pPr>
                      <a:r>
                        <a:rPr lang="ru-RU" sz="900" dirty="0">
                          <a:effectLst/>
                        </a:rPr>
                        <a:t>3.Нашли три смежных проектов и сделали анализ по этим проектам.</a:t>
                      </a:r>
                    </a:p>
                    <a:p>
                      <a:pPr algn="ctr">
                        <a:lnSpc>
                          <a:spcPct val="107000"/>
                        </a:lnSpc>
                        <a:spcAft>
                          <a:spcPts val="0"/>
                        </a:spcAft>
                      </a:pPr>
                      <a:r>
                        <a:rPr lang="ru-RU" sz="900" dirty="0">
                          <a:effectLst/>
                        </a:rPr>
                        <a:t> </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extLst>
                  <a:ext uri="{0D108BD9-81ED-4DB2-BD59-A6C34878D82A}">
                    <a16:rowId xmlns:a16="http://schemas.microsoft.com/office/drawing/2014/main" xmlns="" val="4119142626"/>
                  </a:ext>
                </a:extLst>
              </a:tr>
              <a:tr h="559086">
                <a:tc>
                  <a:txBody>
                    <a:bodyPr/>
                    <a:lstStyle/>
                    <a:p>
                      <a:pPr algn="ctr">
                        <a:lnSpc>
                          <a:spcPct val="107000"/>
                        </a:lnSpc>
                        <a:spcAft>
                          <a:spcPts val="0"/>
                        </a:spcAft>
                      </a:pPr>
                      <a:r>
                        <a:rPr lang="ru-RU" sz="600">
                          <a:effectLst/>
                        </a:rPr>
                        <a:t>Этап 3</a:t>
                      </a:r>
                    </a:p>
                    <a:p>
                      <a:pPr algn="ctr">
                        <a:lnSpc>
                          <a:spcPct val="107000"/>
                        </a:lnSpc>
                        <a:spcAft>
                          <a:spcPts val="0"/>
                        </a:spcAft>
                      </a:pPr>
                      <a:r>
                        <a:rPr lang="ru-RU" sz="600">
                          <a:effectLst/>
                        </a:rPr>
                        <a:t> </a:t>
                      </a:r>
                      <a:endParaRPr lang="ru-RU" sz="60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800">
                          <a:effectLst/>
                        </a:rPr>
                        <a:t>Декомпозиция задач.</a:t>
                      </a:r>
                    </a:p>
                    <a:p>
                      <a:pPr algn="ctr">
                        <a:lnSpc>
                          <a:spcPct val="107000"/>
                        </a:lnSpc>
                        <a:spcAft>
                          <a:spcPts val="0"/>
                        </a:spcAft>
                      </a:pPr>
                      <a:r>
                        <a:rPr lang="ru-RU" sz="800">
                          <a:effectLst/>
                        </a:rPr>
                        <a:t>Выдвинуть гипотезу и предложить методы решения.</a:t>
                      </a:r>
                    </a:p>
                    <a:p>
                      <a:pPr algn="ctr">
                        <a:lnSpc>
                          <a:spcPct val="107000"/>
                        </a:lnSpc>
                        <a:spcAft>
                          <a:spcPts val="0"/>
                        </a:spcAft>
                      </a:pPr>
                      <a:r>
                        <a:rPr lang="ru-RU" sz="800">
                          <a:effectLst/>
                        </a:rPr>
                        <a:t> </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800">
                          <a:effectLst/>
                        </a:rPr>
                        <a:t>15.11.2019</a:t>
                      </a:r>
                    </a:p>
                    <a:p>
                      <a:pPr algn="ctr">
                        <a:lnSpc>
                          <a:spcPct val="107000"/>
                        </a:lnSpc>
                        <a:spcAft>
                          <a:spcPts val="0"/>
                        </a:spcAft>
                      </a:pPr>
                      <a:r>
                        <a:rPr lang="ru-RU" sz="800">
                          <a:effectLst/>
                        </a:rPr>
                        <a:t> </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800">
                          <a:effectLst/>
                        </a:rPr>
                        <a:t>05.12.2019</a:t>
                      </a:r>
                    </a:p>
                    <a:p>
                      <a:pPr algn="ctr">
                        <a:lnSpc>
                          <a:spcPct val="107000"/>
                        </a:lnSpc>
                        <a:spcAft>
                          <a:spcPts val="0"/>
                        </a:spcAft>
                      </a:pPr>
                      <a:r>
                        <a:rPr lang="ru-RU" sz="800">
                          <a:effectLst/>
                        </a:rPr>
                        <a:t> </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800">
                          <a:effectLst/>
                        </a:rPr>
                        <a:t>Атаныязов Э.А</a:t>
                      </a:r>
                    </a:p>
                    <a:p>
                      <a:pPr algn="ctr">
                        <a:lnSpc>
                          <a:spcPct val="107000"/>
                        </a:lnSpc>
                        <a:spcAft>
                          <a:spcPts val="0"/>
                        </a:spcAft>
                      </a:pPr>
                      <a:r>
                        <a:rPr lang="ru-RU" sz="800">
                          <a:effectLst/>
                        </a:rPr>
                        <a:t>Мырадов И.Т</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900" dirty="0" smtClean="0">
                          <a:effectLst/>
                        </a:rPr>
                        <a:t>Четкое представление</a:t>
                      </a:r>
                      <a:r>
                        <a:rPr lang="ru-RU" sz="900" baseline="0" dirty="0" smtClean="0">
                          <a:effectLst/>
                        </a:rPr>
                        <a:t> об очистке трубопроводов, о том, в каком направлении стоит развиваться, и что необходимо для развития.</a:t>
                      </a:r>
                      <a:r>
                        <a:rPr lang="ru-RU" sz="900" dirty="0">
                          <a:effectLst/>
                        </a:rPr>
                        <a:t> </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extLst>
                  <a:ext uri="{0D108BD9-81ED-4DB2-BD59-A6C34878D82A}">
                    <a16:rowId xmlns:a16="http://schemas.microsoft.com/office/drawing/2014/main" xmlns="" val="2562567141"/>
                  </a:ext>
                </a:extLst>
              </a:tr>
              <a:tr h="1060474">
                <a:tc>
                  <a:txBody>
                    <a:bodyPr/>
                    <a:lstStyle/>
                    <a:p>
                      <a:pPr algn="ctr">
                        <a:lnSpc>
                          <a:spcPct val="107000"/>
                        </a:lnSpc>
                        <a:spcAft>
                          <a:spcPts val="0"/>
                        </a:spcAft>
                      </a:pPr>
                      <a:r>
                        <a:rPr lang="ru-RU" sz="600">
                          <a:effectLst/>
                        </a:rPr>
                        <a:t>Этап 4</a:t>
                      </a:r>
                    </a:p>
                    <a:p>
                      <a:pPr algn="ctr">
                        <a:lnSpc>
                          <a:spcPct val="107000"/>
                        </a:lnSpc>
                        <a:spcAft>
                          <a:spcPts val="0"/>
                        </a:spcAft>
                      </a:pPr>
                      <a:r>
                        <a:rPr lang="ru-RU" sz="600">
                          <a:effectLst/>
                        </a:rPr>
                        <a:t> </a:t>
                      </a:r>
                      <a:endParaRPr lang="ru-RU" sz="60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800" dirty="0">
                          <a:effectLst/>
                        </a:rPr>
                        <a:t>Итог проекта:</a:t>
                      </a:r>
                      <a:r>
                        <a:rPr lang="ru-RU" sz="1400" kern="1200" dirty="0">
                          <a:effectLst/>
                        </a:rPr>
                        <a:t> </a:t>
                      </a:r>
                      <a:r>
                        <a:rPr lang="ru-RU" sz="800" dirty="0">
                          <a:effectLst/>
                        </a:rPr>
                        <a:t>Разработка концепции  технологии очистки</a:t>
                      </a:r>
                    </a:p>
                    <a:p>
                      <a:pPr algn="ctr">
                        <a:lnSpc>
                          <a:spcPct val="107000"/>
                        </a:lnSpc>
                        <a:spcAft>
                          <a:spcPts val="0"/>
                        </a:spcAft>
                      </a:pPr>
                      <a:r>
                        <a:rPr lang="ru-RU" sz="800" dirty="0">
                          <a:effectLst/>
                        </a:rPr>
                        <a:t>магистрального  нефтепровода с участками разного диаметра.</a:t>
                      </a:r>
                    </a:p>
                    <a:p>
                      <a:pPr algn="ctr">
                        <a:lnSpc>
                          <a:spcPct val="107000"/>
                        </a:lnSpc>
                        <a:spcAft>
                          <a:spcPts val="0"/>
                        </a:spcAft>
                      </a:pPr>
                      <a:r>
                        <a:rPr lang="ru-RU" sz="8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800" dirty="0">
                          <a:effectLst/>
                        </a:rPr>
                        <a:t>05.12.2019</a:t>
                      </a:r>
                    </a:p>
                    <a:p>
                      <a:pPr algn="ctr">
                        <a:lnSpc>
                          <a:spcPct val="107000"/>
                        </a:lnSpc>
                        <a:spcAft>
                          <a:spcPts val="0"/>
                        </a:spcAft>
                      </a:pPr>
                      <a:r>
                        <a:rPr lang="ru-RU" sz="8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800" dirty="0">
                          <a:effectLst/>
                        </a:rPr>
                        <a:t>15.12.2019</a:t>
                      </a:r>
                    </a:p>
                    <a:p>
                      <a:pPr algn="ctr">
                        <a:lnSpc>
                          <a:spcPct val="107000"/>
                        </a:lnSpc>
                        <a:spcAft>
                          <a:spcPts val="0"/>
                        </a:spcAft>
                      </a:pPr>
                      <a:r>
                        <a:rPr lang="ru-RU" sz="8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800" dirty="0" err="1">
                          <a:effectLst/>
                        </a:rPr>
                        <a:t>Атаныязов</a:t>
                      </a:r>
                      <a:r>
                        <a:rPr lang="ru-RU" sz="800" dirty="0">
                          <a:effectLst/>
                        </a:rPr>
                        <a:t> Э.А</a:t>
                      </a:r>
                    </a:p>
                    <a:p>
                      <a:pPr algn="ctr">
                        <a:lnSpc>
                          <a:spcPct val="107000"/>
                        </a:lnSpc>
                        <a:spcAft>
                          <a:spcPts val="0"/>
                        </a:spcAft>
                      </a:pPr>
                      <a:r>
                        <a:rPr lang="ru-RU" sz="800" dirty="0" err="1">
                          <a:effectLst/>
                        </a:rPr>
                        <a:t>Мырадов</a:t>
                      </a:r>
                      <a:r>
                        <a:rPr lang="ru-RU" sz="800" dirty="0">
                          <a:effectLst/>
                        </a:rPr>
                        <a:t> И.Т</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tc>
                  <a:txBody>
                    <a:bodyPr/>
                    <a:lstStyle/>
                    <a:p>
                      <a:pPr algn="ctr">
                        <a:lnSpc>
                          <a:spcPct val="107000"/>
                        </a:lnSpc>
                        <a:spcAft>
                          <a:spcPts val="0"/>
                        </a:spcAft>
                      </a:pPr>
                      <a:r>
                        <a:rPr lang="ru-RU" sz="900" dirty="0">
                          <a:effectLst/>
                        </a:rPr>
                        <a:t>Разработали концепцию очистки</a:t>
                      </a:r>
                    </a:p>
                    <a:p>
                      <a:pPr algn="ctr">
                        <a:lnSpc>
                          <a:spcPct val="107000"/>
                        </a:lnSpc>
                        <a:spcAft>
                          <a:spcPts val="0"/>
                        </a:spcAft>
                      </a:pPr>
                      <a:r>
                        <a:rPr lang="ru-RU" sz="900" dirty="0">
                          <a:effectLst/>
                        </a:rPr>
                        <a:t>магистрального  нефтепровода с участками разного диаметра.</a:t>
                      </a:r>
                    </a:p>
                    <a:p>
                      <a:pPr algn="ctr">
                        <a:lnSpc>
                          <a:spcPct val="107000"/>
                        </a:lnSpc>
                        <a:spcAft>
                          <a:spcPts val="0"/>
                        </a:spcAft>
                      </a:pPr>
                      <a:r>
                        <a:rPr lang="ru-RU" sz="900" dirty="0">
                          <a:effectLst/>
                        </a:rPr>
                        <a:t> </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6137" marR="36137" marT="0" marB="0"/>
                </a:tc>
                <a:extLst>
                  <a:ext uri="{0D108BD9-81ED-4DB2-BD59-A6C34878D82A}">
                    <a16:rowId xmlns:a16="http://schemas.microsoft.com/office/drawing/2014/main" xmlns="" val="2921033569"/>
                  </a:ext>
                </a:extLst>
              </a:tr>
            </a:tbl>
          </a:graphicData>
        </a:graphic>
      </p:graphicFrame>
      <p:sp>
        <p:nvSpPr>
          <p:cNvPr id="3" name="Rectangle 1"/>
          <p:cNvSpPr>
            <a:spLocks noChangeArrowheads="1"/>
          </p:cNvSpPr>
          <p:nvPr/>
        </p:nvSpPr>
        <p:spPr bwMode="auto">
          <a:xfrm>
            <a:off x="2684463" y="1033463"/>
            <a:ext cx="86407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Tree>
    <p:extLst>
      <p:ext uri="{BB962C8B-B14F-4D97-AF65-F5344CB8AC3E}">
        <p14:creationId xmlns:p14="http://schemas.microsoft.com/office/powerpoint/2010/main" val="11697236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a:extLst>
              <a:ext uri="{FF2B5EF4-FFF2-40B4-BE49-F238E27FC236}">
                <a16:creationId xmlns:a16="http://schemas.microsoft.com/office/drawing/2014/main" xmlns="" id="{F76CC0E6-5D24-4794-8C50-37BDF21FE9A2}"/>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a:latin typeface="PF BeauSans Pro" pitchFamily="2" charset="0"/>
              </a:rPr>
              <a:t>13</a:t>
            </a:r>
          </a:p>
        </p:txBody>
      </p:sp>
      <p:pic>
        <p:nvPicPr>
          <p:cNvPr id="41987" name="Picture 8" descr="ТПУ_Презентация_Квадраты нижние">
            <a:extLst>
              <a:ext uri="{FF2B5EF4-FFF2-40B4-BE49-F238E27FC236}">
                <a16:creationId xmlns:a16="http://schemas.microsoft.com/office/drawing/2014/main" xmlns="" id="{5B9B30A4-3080-4EF7-8C6E-9308A9593F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13225"/>
            <a:ext cx="30241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Rectangle 12">
            <a:extLst>
              <a:ext uri="{FF2B5EF4-FFF2-40B4-BE49-F238E27FC236}">
                <a16:creationId xmlns:a16="http://schemas.microsoft.com/office/drawing/2014/main" xmlns="" id="{15237CA0-75C3-4E41-B705-3B59589E27AA}"/>
              </a:ext>
            </a:extLst>
          </p:cNvPr>
          <p:cNvSpPr>
            <a:spLocks noGrp="1" noChangeArrowheads="1"/>
          </p:cNvSpPr>
          <p:nvPr>
            <p:ph type="body" idx="1"/>
          </p:nvPr>
        </p:nvSpPr>
        <p:spPr>
          <a:xfrm>
            <a:off x="1598613" y="1782763"/>
            <a:ext cx="5759450" cy="792162"/>
          </a:xfrm>
        </p:spPr>
        <p:txBody>
          <a:bodyPr/>
          <a:lstStyle/>
          <a:p>
            <a:pPr algn="ctr" eaLnBrk="1" hangingPunct="1">
              <a:lnSpc>
                <a:spcPct val="90000"/>
              </a:lnSpc>
              <a:buFontTx/>
              <a:buNone/>
            </a:pPr>
            <a:r>
              <a:rPr lang="ru-RU" altLang="ru-RU" sz="4000" b="1">
                <a:solidFill>
                  <a:srgbClr val="80BF44"/>
                </a:solidFill>
                <a:latin typeface="Calibri" panose="020F0502020204030204" pitchFamily="34" charset="0"/>
              </a:rPr>
              <a:t>СПАСИБО</a:t>
            </a:r>
          </a:p>
          <a:p>
            <a:pPr algn="ctr" eaLnBrk="1" hangingPunct="1">
              <a:lnSpc>
                <a:spcPct val="90000"/>
              </a:lnSpc>
              <a:buFontTx/>
              <a:buNone/>
            </a:pPr>
            <a:r>
              <a:rPr lang="ru-RU" altLang="ru-RU" sz="4000" b="1">
                <a:solidFill>
                  <a:srgbClr val="80BF44"/>
                </a:solidFill>
                <a:latin typeface="Calibri" panose="020F0502020204030204" pitchFamily="34" charset="0"/>
              </a:rPr>
              <a:t>ЗА ВНИМАНИЕ!</a:t>
            </a:r>
          </a:p>
        </p:txBody>
      </p:sp>
      <p:grpSp>
        <p:nvGrpSpPr>
          <p:cNvPr id="41989" name="Group 27">
            <a:extLst>
              <a:ext uri="{FF2B5EF4-FFF2-40B4-BE49-F238E27FC236}">
                <a16:creationId xmlns:a16="http://schemas.microsoft.com/office/drawing/2014/main" xmlns="" id="{4A38BD4F-BB08-4921-BEE9-DE7A5BB846AD}"/>
              </a:ext>
            </a:extLst>
          </p:cNvPr>
          <p:cNvGrpSpPr>
            <a:grpSpLocks noChangeAspect="1"/>
          </p:cNvGrpSpPr>
          <p:nvPr/>
        </p:nvGrpSpPr>
        <p:grpSpPr bwMode="auto">
          <a:xfrm>
            <a:off x="282575" y="-15875"/>
            <a:ext cx="2597150" cy="952500"/>
            <a:chOff x="363" y="562"/>
            <a:chExt cx="1768" cy="648"/>
          </a:xfrm>
        </p:grpSpPr>
        <p:sp>
          <p:nvSpPr>
            <p:cNvPr id="41992" name="AutoShape 26">
              <a:extLst>
                <a:ext uri="{FF2B5EF4-FFF2-40B4-BE49-F238E27FC236}">
                  <a16:creationId xmlns:a16="http://schemas.microsoft.com/office/drawing/2014/main" xmlns="" id="{86665381-C331-4931-9164-C9F02A667778}"/>
                </a:ext>
              </a:extLst>
            </p:cNvPr>
            <p:cNvSpPr>
              <a:spLocks noChangeAspect="1" noChangeArrowheads="1" noTextEdit="1"/>
            </p:cNvSpPr>
            <p:nvPr/>
          </p:nvSpPr>
          <p:spPr bwMode="auto">
            <a:xfrm>
              <a:off x="363" y="562"/>
              <a:ext cx="1768"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1993" name="Rectangle 29">
              <a:extLst>
                <a:ext uri="{FF2B5EF4-FFF2-40B4-BE49-F238E27FC236}">
                  <a16:creationId xmlns:a16="http://schemas.microsoft.com/office/drawing/2014/main" xmlns="" id="{4859FAF5-EECB-4DDF-B525-30B744D65C42}"/>
                </a:ext>
              </a:extLst>
            </p:cNvPr>
            <p:cNvSpPr>
              <a:spLocks noChangeArrowheads="1"/>
            </p:cNvSpPr>
            <p:nvPr/>
          </p:nvSpPr>
          <p:spPr bwMode="auto">
            <a:xfrm>
              <a:off x="363" y="570"/>
              <a:ext cx="1766" cy="640"/>
            </a:xfrm>
            <a:prstGeom prst="rect">
              <a:avLst/>
            </a:prstGeom>
            <a:solidFill>
              <a:srgbClr val="FFFFFF"/>
            </a:solidFill>
            <a:ln w="0">
              <a:solidFill>
                <a:srgbClr val="FFFFFF"/>
              </a:solidFill>
              <a:miter lim="800000"/>
              <a:headEnd/>
              <a:tailEnd/>
            </a:ln>
          </p:spPr>
          <p:txBody>
            <a:bodyPr/>
            <a:lstStyle>
              <a:lvl1pPr>
                <a:spcBef>
                  <a:spcPct val="20000"/>
                </a:spcBef>
                <a:buChar char="•"/>
                <a:defRPr sz="27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700">
                  <a:solidFill>
                    <a:schemeClr val="tx1"/>
                  </a:solidFill>
                  <a:latin typeface="Arial" panose="020B0604020202020204" pitchFamily="34" charset="0"/>
                </a:defRPr>
              </a:lvl4pPr>
              <a:lvl5pPr marL="2057400" indent="-228600">
                <a:spcBef>
                  <a:spcPct val="20000"/>
                </a:spcBef>
                <a:buChar char="»"/>
                <a:defRPr sz="17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spcBef>
                  <a:spcPct val="0"/>
                </a:spcBef>
                <a:buFontTx/>
                <a:buNone/>
              </a:pPr>
              <a:endParaRPr lang="ru-RU" altLang="ru-RU" sz="1500"/>
            </a:p>
          </p:txBody>
        </p:sp>
        <p:sp>
          <p:nvSpPr>
            <p:cNvPr id="41994" name="Freeform 30">
              <a:extLst>
                <a:ext uri="{FF2B5EF4-FFF2-40B4-BE49-F238E27FC236}">
                  <a16:creationId xmlns:a16="http://schemas.microsoft.com/office/drawing/2014/main" xmlns="" id="{7A120484-616C-407A-BBC5-60DE83BABF75}"/>
                </a:ext>
              </a:extLst>
            </p:cNvPr>
            <p:cNvSpPr>
              <a:spLocks noEditPoints="1"/>
            </p:cNvSpPr>
            <p:nvPr/>
          </p:nvSpPr>
          <p:spPr bwMode="auto">
            <a:xfrm>
              <a:off x="913" y="736"/>
              <a:ext cx="1066" cy="324"/>
            </a:xfrm>
            <a:custGeom>
              <a:avLst/>
              <a:gdLst>
                <a:gd name="T0" fmla="*/ 1 w 2132"/>
                <a:gd name="T1" fmla="*/ 0 h 649"/>
                <a:gd name="T2" fmla="*/ 1 w 2132"/>
                <a:gd name="T3" fmla="*/ 0 h 649"/>
                <a:gd name="T4" fmla="*/ 1 w 2132"/>
                <a:gd name="T5" fmla="*/ 0 h 649"/>
                <a:gd name="T6" fmla="*/ 1 w 2132"/>
                <a:gd name="T7" fmla="*/ 0 h 649"/>
                <a:gd name="T8" fmla="*/ 1 w 2132"/>
                <a:gd name="T9" fmla="*/ 0 h 649"/>
                <a:gd name="T10" fmla="*/ 1 w 2132"/>
                <a:gd name="T11" fmla="*/ 0 h 649"/>
                <a:gd name="T12" fmla="*/ 1 w 2132"/>
                <a:gd name="T13" fmla="*/ 0 h 649"/>
                <a:gd name="T14" fmla="*/ 1 w 2132"/>
                <a:gd name="T15" fmla="*/ 0 h 649"/>
                <a:gd name="T16" fmla="*/ 1 w 2132"/>
                <a:gd name="T17" fmla="*/ 0 h 649"/>
                <a:gd name="T18" fmla="*/ 1 w 2132"/>
                <a:gd name="T19" fmla="*/ 0 h 649"/>
                <a:gd name="T20" fmla="*/ 1 w 2132"/>
                <a:gd name="T21" fmla="*/ 0 h 649"/>
                <a:gd name="T22" fmla="*/ 1 w 2132"/>
                <a:gd name="T23" fmla="*/ 0 h 649"/>
                <a:gd name="T24" fmla="*/ 1 w 2132"/>
                <a:gd name="T25" fmla="*/ 0 h 649"/>
                <a:gd name="T26" fmla="*/ 1 w 2132"/>
                <a:gd name="T27" fmla="*/ 0 h 649"/>
                <a:gd name="T28" fmla="*/ 1 w 2132"/>
                <a:gd name="T29" fmla="*/ 0 h 649"/>
                <a:gd name="T30" fmla="*/ 1 w 2132"/>
                <a:gd name="T31" fmla="*/ 0 h 649"/>
                <a:gd name="T32" fmla="*/ 1 w 2132"/>
                <a:gd name="T33" fmla="*/ 0 h 649"/>
                <a:gd name="T34" fmla="*/ 1 w 2132"/>
                <a:gd name="T35" fmla="*/ 0 h 649"/>
                <a:gd name="T36" fmla="*/ 1 w 2132"/>
                <a:gd name="T37" fmla="*/ 0 h 649"/>
                <a:gd name="T38" fmla="*/ 1 w 2132"/>
                <a:gd name="T39" fmla="*/ 0 h 649"/>
                <a:gd name="T40" fmla="*/ 1 w 2132"/>
                <a:gd name="T41" fmla="*/ 0 h 649"/>
                <a:gd name="T42" fmla="*/ 1 w 2132"/>
                <a:gd name="T43" fmla="*/ 0 h 649"/>
                <a:gd name="T44" fmla="*/ 1 w 2132"/>
                <a:gd name="T45" fmla="*/ 0 h 649"/>
                <a:gd name="T46" fmla="*/ 1 w 2132"/>
                <a:gd name="T47" fmla="*/ 0 h 649"/>
                <a:gd name="T48" fmla="*/ 1 w 2132"/>
                <a:gd name="T49" fmla="*/ 0 h 649"/>
                <a:gd name="T50" fmla="*/ 1 w 2132"/>
                <a:gd name="T51" fmla="*/ 0 h 649"/>
                <a:gd name="T52" fmla="*/ 1 w 2132"/>
                <a:gd name="T53" fmla="*/ 0 h 649"/>
                <a:gd name="T54" fmla="*/ 1 w 2132"/>
                <a:gd name="T55" fmla="*/ 0 h 649"/>
                <a:gd name="T56" fmla="*/ 1 w 2132"/>
                <a:gd name="T57" fmla="*/ 0 h 649"/>
                <a:gd name="T58" fmla="*/ 1 w 2132"/>
                <a:gd name="T59" fmla="*/ 0 h 649"/>
                <a:gd name="T60" fmla="*/ 1 w 2132"/>
                <a:gd name="T61" fmla="*/ 0 h 649"/>
                <a:gd name="T62" fmla="*/ 1 w 2132"/>
                <a:gd name="T63" fmla="*/ 0 h 649"/>
                <a:gd name="T64" fmla="*/ 1 w 2132"/>
                <a:gd name="T65" fmla="*/ 0 h 649"/>
                <a:gd name="T66" fmla="*/ 1 w 2132"/>
                <a:gd name="T67" fmla="*/ 0 h 649"/>
                <a:gd name="T68" fmla="*/ 1 w 2132"/>
                <a:gd name="T69" fmla="*/ 0 h 649"/>
                <a:gd name="T70" fmla="*/ 1 w 2132"/>
                <a:gd name="T71" fmla="*/ 0 h 649"/>
                <a:gd name="T72" fmla="*/ 1 w 2132"/>
                <a:gd name="T73" fmla="*/ 0 h 649"/>
                <a:gd name="T74" fmla="*/ 1 w 2132"/>
                <a:gd name="T75" fmla="*/ 0 h 649"/>
                <a:gd name="T76" fmla="*/ 1 w 2132"/>
                <a:gd name="T77" fmla="*/ 0 h 649"/>
                <a:gd name="T78" fmla="*/ 1 w 2132"/>
                <a:gd name="T79" fmla="*/ 0 h 649"/>
                <a:gd name="T80" fmla="*/ 1 w 2132"/>
                <a:gd name="T81" fmla="*/ 0 h 649"/>
                <a:gd name="T82" fmla="*/ 1 w 2132"/>
                <a:gd name="T83" fmla="*/ 0 h 649"/>
                <a:gd name="T84" fmla="*/ 1 w 2132"/>
                <a:gd name="T85" fmla="*/ 0 h 649"/>
                <a:gd name="T86" fmla="*/ 1 w 2132"/>
                <a:gd name="T87" fmla="*/ 0 h 649"/>
                <a:gd name="T88" fmla="*/ 1 w 2132"/>
                <a:gd name="T89" fmla="*/ 0 h 649"/>
                <a:gd name="T90" fmla="*/ 1 w 2132"/>
                <a:gd name="T91" fmla="*/ 0 h 649"/>
                <a:gd name="T92" fmla="*/ 1 w 2132"/>
                <a:gd name="T93" fmla="*/ 0 h 649"/>
                <a:gd name="T94" fmla="*/ 1 w 2132"/>
                <a:gd name="T95" fmla="*/ 0 h 649"/>
                <a:gd name="T96" fmla="*/ 1 w 2132"/>
                <a:gd name="T97" fmla="*/ 0 h 649"/>
                <a:gd name="T98" fmla="*/ 1 w 2132"/>
                <a:gd name="T99" fmla="*/ 0 h 649"/>
                <a:gd name="T100" fmla="*/ 1 w 2132"/>
                <a:gd name="T101" fmla="*/ 0 h 649"/>
                <a:gd name="T102" fmla="*/ 1 w 2132"/>
                <a:gd name="T103" fmla="*/ 0 h 649"/>
                <a:gd name="T104" fmla="*/ 1 w 2132"/>
                <a:gd name="T105" fmla="*/ 0 h 649"/>
                <a:gd name="T106" fmla="*/ 1 w 2132"/>
                <a:gd name="T107" fmla="*/ 0 h 649"/>
                <a:gd name="T108" fmla="*/ 1 w 2132"/>
                <a:gd name="T109" fmla="*/ 0 h 649"/>
                <a:gd name="T110" fmla="*/ 1 w 2132"/>
                <a:gd name="T111" fmla="*/ 0 h 649"/>
                <a:gd name="T112" fmla="*/ 1 w 2132"/>
                <a:gd name="T113" fmla="*/ 0 h 649"/>
                <a:gd name="T114" fmla="*/ 1 w 2132"/>
                <a:gd name="T115" fmla="*/ 0 h 649"/>
                <a:gd name="T116" fmla="*/ 1 w 2132"/>
                <a:gd name="T117" fmla="*/ 0 h 649"/>
                <a:gd name="T118" fmla="*/ 1 w 2132"/>
                <a:gd name="T119" fmla="*/ 0 h 649"/>
                <a:gd name="T120" fmla="*/ 1 w 2132"/>
                <a:gd name="T121" fmla="*/ 0 h 649"/>
                <a:gd name="T122" fmla="*/ 1 w 2132"/>
                <a:gd name="T123" fmla="*/ 0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41995" name="Freeform 31">
              <a:extLst>
                <a:ext uri="{FF2B5EF4-FFF2-40B4-BE49-F238E27FC236}">
                  <a16:creationId xmlns:a16="http://schemas.microsoft.com/office/drawing/2014/main" xmlns="" id="{25EDBD6E-1331-4D81-9CFD-D013D1B676D2}"/>
                </a:ext>
              </a:extLst>
            </p:cNvPr>
            <p:cNvSpPr>
              <a:spLocks noEditPoints="1"/>
            </p:cNvSpPr>
            <p:nvPr/>
          </p:nvSpPr>
          <p:spPr bwMode="auto">
            <a:xfrm>
              <a:off x="513" y="83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41996" name="Freeform 32">
              <a:extLst>
                <a:ext uri="{FF2B5EF4-FFF2-40B4-BE49-F238E27FC236}">
                  <a16:creationId xmlns:a16="http://schemas.microsoft.com/office/drawing/2014/main" xmlns="" id="{347DC3BB-68EE-4EE1-A535-57551BAE5212}"/>
                </a:ext>
              </a:extLst>
            </p:cNvPr>
            <p:cNvSpPr>
              <a:spLocks noEditPoints="1"/>
            </p:cNvSpPr>
            <p:nvPr/>
          </p:nvSpPr>
          <p:spPr bwMode="auto">
            <a:xfrm>
              <a:off x="513" y="719"/>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w="0">
              <a:solidFill>
                <a:schemeClr val="bg1"/>
              </a:solidFill>
              <a:prstDash val="solid"/>
              <a:round/>
              <a:headEnd/>
              <a:tailEnd/>
            </a:ln>
          </p:spPr>
          <p:txBody>
            <a:bodyPr/>
            <a:lstStyle/>
            <a:p>
              <a:endParaRPr lang="en-US"/>
            </a:p>
          </p:txBody>
        </p:sp>
      </p:grpSp>
      <p:sp>
        <p:nvSpPr>
          <p:cNvPr id="41991" name="Rectangle 4">
            <a:extLst>
              <a:ext uri="{FF2B5EF4-FFF2-40B4-BE49-F238E27FC236}">
                <a16:creationId xmlns:a16="http://schemas.microsoft.com/office/drawing/2014/main" xmlns="" id="{A9AC7B62-D390-4845-AF60-6D8FA3FE865C}"/>
              </a:ext>
            </a:extLst>
          </p:cNvPr>
          <p:cNvSpPr>
            <a:spLocks noChangeArrowheads="1"/>
          </p:cNvSpPr>
          <p:nvPr/>
        </p:nvSpPr>
        <p:spPr bwMode="auto">
          <a:xfrm>
            <a:off x="8208963" y="4375150"/>
            <a:ext cx="431800" cy="485775"/>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71525">
              <a:spcBef>
                <a:spcPct val="20000"/>
              </a:spcBef>
              <a:buChar char="•"/>
              <a:defRPr sz="2700">
                <a:solidFill>
                  <a:schemeClr val="tx1"/>
                </a:solidFill>
                <a:latin typeface="Arial" panose="020B0604020202020204" pitchFamily="34" charset="0"/>
              </a:defRPr>
            </a:lvl1pPr>
            <a:lvl2pPr marL="742950" indent="-285750" defTabSz="771525">
              <a:spcBef>
                <a:spcPct val="20000"/>
              </a:spcBef>
              <a:buChar char="–"/>
              <a:defRPr sz="2400">
                <a:solidFill>
                  <a:schemeClr val="tx1"/>
                </a:solidFill>
                <a:latin typeface="Arial" panose="020B0604020202020204" pitchFamily="34" charset="0"/>
              </a:defRPr>
            </a:lvl2pPr>
            <a:lvl3pPr marL="1143000" indent="-228600" defTabSz="771525">
              <a:spcBef>
                <a:spcPct val="20000"/>
              </a:spcBef>
              <a:buChar char="•"/>
              <a:defRPr sz="2000">
                <a:solidFill>
                  <a:schemeClr val="tx1"/>
                </a:solidFill>
                <a:latin typeface="Arial" panose="020B0604020202020204" pitchFamily="34" charset="0"/>
              </a:defRPr>
            </a:lvl3pPr>
            <a:lvl4pPr marL="1600200" indent="-228600" defTabSz="771525">
              <a:spcBef>
                <a:spcPct val="20000"/>
              </a:spcBef>
              <a:buChar char="–"/>
              <a:defRPr sz="1700">
                <a:solidFill>
                  <a:schemeClr val="tx1"/>
                </a:solidFill>
                <a:latin typeface="Arial" panose="020B0604020202020204" pitchFamily="34" charset="0"/>
              </a:defRPr>
            </a:lvl4pPr>
            <a:lvl5pPr marL="2057400" indent="-228600" defTabSz="771525">
              <a:spcBef>
                <a:spcPct val="20000"/>
              </a:spcBef>
              <a:buChar char="»"/>
              <a:defRPr sz="1700">
                <a:solidFill>
                  <a:schemeClr val="tx1"/>
                </a:solidFill>
                <a:latin typeface="Arial" panose="020B0604020202020204" pitchFamily="34" charset="0"/>
              </a:defRPr>
            </a:lvl5pPr>
            <a:lvl6pPr marL="25146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6pPr>
            <a:lvl7pPr marL="29718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7pPr>
            <a:lvl8pPr marL="34290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8pPr>
            <a:lvl9pPr marL="3886200" indent="-228600" defTabSz="771525"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spcBef>
                <a:spcPct val="0"/>
              </a:spcBef>
              <a:buFontTx/>
              <a:buNone/>
            </a:pPr>
            <a:r>
              <a:rPr lang="ru-RU" altLang="ru-RU" sz="1200" dirty="0" smtClean="0"/>
              <a:t>31</a:t>
            </a:r>
            <a:endParaRPr lang="ru-RU" altLang="ru-RU" sz="1200" dirty="0"/>
          </a:p>
        </p:txBody>
      </p:sp>
      <p:sp>
        <p:nvSpPr>
          <p:cNvPr id="13" name="Rectangle 2">
            <a:extLst>
              <a:ext uri="{FF2B5EF4-FFF2-40B4-BE49-F238E27FC236}">
                <a16:creationId xmlns:a16="http://schemas.microsoft.com/office/drawing/2014/main" xmlns="" id="{6084EDB7-592F-43F7-815B-6C918BEB246D}"/>
              </a:ext>
            </a:extLst>
          </p:cNvPr>
          <p:cNvSpPr txBox="1">
            <a:spLocks noChangeArrowheads="1"/>
          </p:cNvSpPr>
          <p:nvPr/>
        </p:nvSpPr>
        <p:spPr bwMode="auto">
          <a:xfrm>
            <a:off x="3432970" y="52387"/>
            <a:ext cx="5040312"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148" tIns="38574" rIns="77148" bIns="38574" numCol="1" anchor="ctr" anchorCtr="0" compatLnSpc="1">
            <a:prstTxWarp prst="textNoShape">
              <a:avLst/>
            </a:prstTxWarp>
          </a:bodyPr>
          <a:lstStyle>
            <a:lvl1pPr algn="ctr" defTabSz="771525" rtl="0" eaLnBrk="0" fontAlgn="base" hangingPunct="0">
              <a:spcBef>
                <a:spcPct val="0"/>
              </a:spcBef>
              <a:spcAft>
                <a:spcPct val="0"/>
              </a:spcAft>
              <a:defRPr sz="3700">
                <a:solidFill>
                  <a:schemeClr val="tx2"/>
                </a:solidFill>
                <a:latin typeface="+mj-lt"/>
                <a:ea typeface="+mj-ea"/>
                <a:cs typeface="+mj-cs"/>
              </a:defRPr>
            </a:lvl1pPr>
            <a:lvl2pPr algn="ctr" defTabSz="771525" rtl="0" eaLnBrk="0" fontAlgn="base" hangingPunct="0">
              <a:spcBef>
                <a:spcPct val="0"/>
              </a:spcBef>
              <a:spcAft>
                <a:spcPct val="0"/>
              </a:spcAft>
              <a:defRPr sz="3700">
                <a:solidFill>
                  <a:schemeClr val="tx2"/>
                </a:solidFill>
                <a:latin typeface="Arial" pitchFamily="34" charset="0"/>
              </a:defRPr>
            </a:lvl2pPr>
            <a:lvl3pPr algn="ctr" defTabSz="771525" rtl="0" eaLnBrk="0" fontAlgn="base" hangingPunct="0">
              <a:spcBef>
                <a:spcPct val="0"/>
              </a:spcBef>
              <a:spcAft>
                <a:spcPct val="0"/>
              </a:spcAft>
              <a:defRPr sz="3700">
                <a:solidFill>
                  <a:schemeClr val="tx2"/>
                </a:solidFill>
                <a:latin typeface="Arial" pitchFamily="34" charset="0"/>
              </a:defRPr>
            </a:lvl3pPr>
            <a:lvl4pPr algn="ctr" defTabSz="771525" rtl="0" eaLnBrk="0" fontAlgn="base" hangingPunct="0">
              <a:spcBef>
                <a:spcPct val="0"/>
              </a:spcBef>
              <a:spcAft>
                <a:spcPct val="0"/>
              </a:spcAft>
              <a:defRPr sz="3700">
                <a:solidFill>
                  <a:schemeClr val="tx2"/>
                </a:solidFill>
                <a:latin typeface="Arial" pitchFamily="34" charset="0"/>
              </a:defRPr>
            </a:lvl4pPr>
            <a:lvl5pPr algn="ctr" defTabSz="771525" rtl="0" eaLnBrk="0" fontAlgn="base" hangingPunct="0">
              <a:spcBef>
                <a:spcPct val="0"/>
              </a:spcBef>
              <a:spcAft>
                <a:spcPct val="0"/>
              </a:spcAft>
              <a:defRPr sz="3700">
                <a:solidFill>
                  <a:schemeClr val="tx2"/>
                </a:solidFill>
                <a:latin typeface="Arial" pitchFamily="34" charset="0"/>
              </a:defRPr>
            </a:lvl5pPr>
            <a:lvl6pPr marL="457200" algn="ctr" defTabSz="771525" rtl="0" fontAlgn="base">
              <a:spcBef>
                <a:spcPct val="0"/>
              </a:spcBef>
              <a:spcAft>
                <a:spcPct val="0"/>
              </a:spcAft>
              <a:defRPr sz="3700">
                <a:solidFill>
                  <a:schemeClr val="tx2"/>
                </a:solidFill>
                <a:latin typeface="Arial" pitchFamily="34" charset="0"/>
              </a:defRPr>
            </a:lvl6pPr>
            <a:lvl7pPr marL="914400" algn="ctr" defTabSz="771525" rtl="0" fontAlgn="base">
              <a:spcBef>
                <a:spcPct val="0"/>
              </a:spcBef>
              <a:spcAft>
                <a:spcPct val="0"/>
              </a:spcAft>
              <a:defRPr sz="3700">
                <a:solidFill>
                  <a:schemeClr val="tx2"/>
                </a:solidFill>
                <a:latin typeface="Arial" pitchFamily="34" charset="0"/>
              </a:defRPr>
            </a:lvl7pPr>
            <a:lvl8pPr marL="1371600" algn="ctr" defTabSz="771525" rtl="0" fontAlgn="base">
              <a:spcBef>
                <a:spcPct val="0"/>
              </a:spcBef>
              <a:spcAft>
                <a:spcPct val="0"/>
              </a:spcAft>
              <a:defRPr sz="3700">
                <a:solidFill>
                  <a:schemeClr val="tx2"/>
                </a:solidFill>
                <a:latin typeface="Arial" pitchFamily="34" charset="0"/>
              </a:defRPr>
            </a:lvl8pPr>
            <a:lvl9pPr marL="1828800" algn="ctr" defTabSz="771525" rtl="0" fontAlgn="base">
              <a:spcBef>
                <a:spcPct val="0"/>
              </a:spcBef>
              <a:spcAft>
                <a:spcPct val="0"/>
              </a:spcAft>
              <a:defRPr sz="3700">
                <a:solidFill>
                  <a:schemeClr val="tx2"/>
                </a:solidFill>
                <a:latin typeface="Arial" pitchFamily="34" charset="0"/>
              </a:defRPr>
            </a:lvl9pPr>
          </a:lstStyle>
          <a:p>
            <a:pPr marL="0" marR="0" lvl="0" indent="0" algn="l" defTabSz="771525" rtl="0" eaLnBrk="1" fontAlgn="base" latinLnBrk="0" hangingPunct="1">
              <a:lnSpc>
                <a:spcPct val="100000"/>
              </a:lnSpc>
              <a:spcBef>
                <a:spcPct val="0"/>
              </a:spcBef>
              <a:spcAft>
                <a:spcPct val="0"/>
              </a:spcAft>
              <a:buClrTx/>
              <a:buSzTx/>
              <a:buFontTx/>
              <a:buNone/>
              <a:tabLst/>
              <a:defRPr/>
            </a:pP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РАЗРАБОТКА КОНЦЕПЦИИ ОЧИСТКИ </a:t>
            </a:r>
            <a:b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b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МАГИСТРАЛЬНОГО НЕФТЕПРОВОДА </a:t>
            </a:r>
            <a:b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br>
            <a:r>
              <a:rPr kumimoji="0" lang="ru-RU" altLang="ru-RU" sz="1300" b="1" i="0" u="none" strike="noStrike" kern="0" cap="none" spc="0" normalizeH="0" baseline="0" noProof="0" dirty="0">
                <a:ln>
                  <a:noFill/>
                </a:ln>
                <a:solidFill>
                  <a:srgbClr val="808080"/>
                </a:solidFill>
                <a:effectLst/>
                <a:uLnTx/>
                <a:uFillTx/>
                <a:latin typeface="Calibri" panose="020F0502020204030204" pitchFamily="34" charset="0"/>
                <a:ea typeface="+mj-ea"/>
                <a:cs typeface="+mj-cs"/>
              </a:rPr>
              <a:t>С УЧАСТКАМИ РАЗНОГО ДИАМЕТРА</a:t>
            </a:r>
          </a:p>
        </p:txBody>
      </p:sp>
    </p:spTree>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771525" rtl="0" eaLnBrk="1" fontAlgn="base" latinLnBrk="0" hangingPunct="1">
          <a:lnSpc>
            <a:spcPct val="100000"/>
          </a:lnSpc>
          <a:spcBef>
            <a:spcPct val="0"/>
          </a:spcBef>
          <a:spcAft>
            <a:spcPct val="0"/>
          </a:spcAft>
          <a:buClrTx/>
          <a:buSzTx/>
          <a:buFontTx/>
          <a:buNone/>
          <a:tabLst/>
          <a:defRPr kumimoji="0" lang="ru-RU" sz="15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771525" rtl="0" eaLnBrk="1" fontAlgn="base" latinLnBrk="0" hangingPunct="1">
          <a:lnSpc>
            <a:spcPct val="100000"/>
          </a:lnSpc>
          <a:spcBef>
            <a:spcPct val="0"/>
          </a:spcBef>
          <a:spcAft>
            <a:spcPct val="0"/>
          </a:spcAft>
          <a:buClrTx/>
          <a:buSzTx/>
          <a:buFontTx/>
          <a:buNone/>
          <a:tabLst/>
          <a:defRPr kumimoji="0" lang="ru-RU" sz="15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1399</TotalTime>
  <Words>2530</Words>
  <Application>Microsoft Office PowerPoint</Application>
  <PresentationFormat>Произвольный</PresentationFormat>
  <Paragraphs>338</Paragraphs>
  <Slides>31</Slides>
  <Notes>1</Notes>
  <HiddenSlides>0</HiddenSlides>
  <MMClips>0</MMClips>
  <ScaleCrop>false</ScaleCrop>
  <HeadingPairs>
    <vt:vector size="4" baseType="variant">
      <vt:variant>
        <vt:lpstr>Тема</vt:lpstr>
      </vt:variant>
      <vt:variant>
        <vt:i4>3</vt:i4>
      </vt:variant>
      <vt:variant>
        <vt:lpstr>Заголовки слайдов</vt:lpstr>
      </vt:variant>
      <vt:variant>
        <vt:i4>31</vt:i4>
      </vt:variant>
    </vt:vector>
  </HeadingPairs>
  <TitlesOfParts>
    <vt:vector size="34" baseType="lpstr">
      <vt:lpstr>Оформление по умолчанию</vt:lpstr>
      <vt:lpstr>Office Theme</vt:lpstr>
      <vt:lpstr>1_Office Theme</vt:lpstr>
      <vt:lpstr>Презентация PowerPoint</vt:lpstr>
      <vt:lpstr>РАЗРАБОТКА КОНЦЕПЦИИ ОЧИСТКИ  МАГИСТРАЛЬНОГО НЕФТЕПРОВОДА  С УЧАСТКАМИ РАЗНОГО ДИАМЕТРА</vt:lpstr>
      <vt:lpstr>РАЗРАБОТКА КОНЦЕПЦИИ ОЧИСТКИ  МАГИСТРАЛЬНОГО НЕФТЕПРОВОДА  С УЧАСТКАМИ РАЗНОГО ДИАМЕТРА</vt:lpstr>
      <vt:lpstr>РАЗРАБОТКА КОНЦЕПЦИИ ОЧИСТКИ  МАГИСТРАЛЬНОГО НЕФТЕПРОВОДА  С УЧАСТКАМИ РАЗНОГО ДИАМЕТРА</vt:lpstr>
      <vt:lpstr>Презентация PowerPoint</vt:lpstr>
      <vt:lpstr>РАЗРАБОТКА КОНЦЕПЦИИ ОЧИСТКИ  МАГИСТРАЛЬНОГО НЕФТЕПРОВОДА  С УЧАСТКАМИ РАЗНОГО ДИАМЕТРА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Holding "Digest"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Andrey</dc:creator>
  <cp:lastModifiedBy>Попов</cp:lastModifiedBy>
  <cp:revision>134</cp:revision>
  <dcterms:created xsi:type="dcterms:W3CDTF">2015-03-13T05:37:25Z</dcterms:created>
  <dcterms:modified xsi:type="dcterms:W3CDTF">2021-02-15T07:24:28Z</dcterms:modified>
</cp:coreProperties>
</file>