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257" r:id="rId3"/>
    <p:sldId id="373" r:id="rId4"/>
    <p:sldId id="374" r:id="rId5"/>
    <p:sldId id="375" r:id="rId6"/>
    <p:sldId id="376" r:id="rId7"/>
    <p:sldId id="377" r:id="rId8"/>
    <p:sldId id="378" r:id="rId9"/>
    <p:sldId id="37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Кончакова" userId="07a550979c00c582" providerId="LiveId" clId="{28FCCA2F-A4EE-431A-ADE0-5D1626DEC354}"/>
    <pc:docChg chg="undo custSel addSld delSld modSld">
      <pc:chgData name="Наталья Кончакова" userId="07a550979c00c582" providerId="LiveId" clId="{28FCCA2F-A4EE-431A-ADE0-5D1626DEC354}" dt="2024-08-16T08:56:45.501" v="306" actId="2696"/>
      <pc:docMkLst>
        <pc:docMk/>
      </pc:docMkLst>
      <pc:sldChg chg="modSp mod">
        <pc:chgData name="Наталья Кончакова" userId="07a550979c00c582" providerId="LiveId" clId="{28FCCA2F-A4EE-431A-ADE0-5D1626DEC354}" dt="2024-08-16T08:40:35.540" v="75" actId="122"/>
        <pc:sldMkLst>
          <pc:docMk/>
          <pc:sldMk cId="1355731448" sldId="257"/>
        </pc:sldMkLst>
        <pc:spChg chg="mod">
          <ac:chgData name="Наталья Кончакова" userId="07a550979c00c582" providerId="LiveId" clId="{28FCCA2F-A4EE-431A-ADE0-5D1626DEC354}" dt="2024-08-16T08:40:35.540" v="75" actId="122"/>
          <ac:spMkLst>
            <pc:docMk/>
            <pc:sldMk cId="1355731448" sldId="257"/>
            <ac:spMk id="2" creationId="{0C9D86A6-A515-FB0B-06D2-EF0A20AE3890}"/>
          </ac:spMkLst>
        </pc:spChg>
        <pc:spChg chg="mod">
          <ac:chgData name="Наталья Кончакова" userId="07a550979c00c582" providerId="LiveId" clId="{28FCCA2F-A4EE-431A-ADE0-5D1626DEC354}" dt="2024-08-16T08:39:30.781" v="28" actId="20577"/>
          <ac:spMkLst>
            <pc:docMk/>
            <pc:sldMk cId="1355731448" sldId="257"/>
            <ac:spMk id="3" creationId="{ED4B4DD0-BF8E-B7EB-98E2-23C78DF33349}"/>
          </ac:spMkLst>
        </pc:spChg>
      </pc:sldChg>
      <pc:sldChg chg="modSp new mod">
        <pc:chgData name="Наталья Кончакова" userId="07a550979c00c582" providerId="LiveId" clId="{28FCCA2F-A4EE-431A-ADE0-5D1626DEC354}" dt="2024-08-16T08:42:58.755" v="119" actId="12"/>
        <pc:sldMkLst>
          <pc:docMk/>
          <pc:sldMk cId="3046944440" sldId="373"/>
        </pc:sldMkLst>
        <pc:spChg chg="mod">
          <ac:chgData name="Наталья Кончакова" userId="07a550979c00c582" providerId="LiveId" clId="{28FCCA2F-A4EE-431A-ADE0-5D1626DEC354}" dt="2024-08-16T08:40:30.869" v="74" actId="113"/>
          <ac:spMkLst>
            <pc:docMk/>
            <pc:sldMk cId="3046944440" sldId="373"/>
            <ac:spMk id="2" creationId="{BC1EE4CE-2AA3-D73A-8219-3A91666ACB59}"/>
          </ac:spMkLst>
        </pc:spChg>
        <pc:spChg chg="mod">
          <ac:chgData name="Наталья Кончакова" userId="07a550979c00c582" providerId="LiveId" clId="{28FCCA2F-A4EE-431A-ADE0-5D1626DEC354}" dt="2024-08-16T08:42:58.755" v="119" actId="12"/>
          <ac:spMkLst>
            <pc:docMk/>
            <pc:sldMk cId="3046944440" sldId="373"/>
            <ac:spMk id="3" creationId="{16CB197C-5871-9504-96DD-ECA994E76254}"/>
          </ac:spMkLst>
        </pc:spChg>
      </pc:sldChg>
      <pc:sldChg chg="delSp modSp new mod">
        <pc:chgData name="Наталья Кончакова" userId="07a550979c00c582" providerId="LiveId" clId="{28FCCA2F-A4EE-431A-ADE0-5D1626DEC354}" dt="2024-08-16T08:43:54.031" v="134" actId="20577"/>
        <pc:sldMkLst>
          <pc:docMk/>
          <pc:sldMk cId="4170689137" sldId="374"/>
        </pc:sldMkLst>
        <pc:spChg chg="del">
          <ac:chgData name="Наталья Кончакова" userId="07a550979c00c582" providerId="LiveId" clId="{28FCCA2F-A4EE-431A-ADE0-5D1626DEC354}" dt="2024-08-16T08:43:22.041" v="124" actId="478"/>
          <ac:spMkLst>
            <pc:docMk/>
            <pc:sldMk cId="4170689137" sldId="374"/>
            <ac:spMk id="2" creationId="{1A76BEC4-FE60-83B7-954F-BFAE4A09BB44}"/>
          </ac:spMkLst>
        </pc:spChg>
        <pc:spChg chg="mod">
          <ac:chgData name="Наталья Кончакова" userId="07a550979c00c582" providerId="LiveId" clId="{28FCCA2F-A4EE-431A-ADE0-5D1626DEC354}" dt="2024-08-16T08:43:54.031" v="134" actId="20577"/>
          <ac:spMkLst>
            <pc:docMk/>
            <pc:sldMk cId="4170689137" sldId="374"/>
            <ac:spMk id="3" creationId="{FCFCC05A-30CC-EB44-A645-EFE110DD2D4D}"/>
          </ac:spMkLst>
        </pc:spChg>
      </pc:sldChg>
      <pc:sldChg chg="addSp delSp modSp new mod">
        <pc:chgData name="Наталья Кончакова" userId="07a550979c00c582" providerId="LiveId" clId="{28FCCA2F-A4EE-431A-ADE0-5D1626DEC354}" dt="2024-08-16T08:50:49.133" v="212" actId="12"/>
        <pc:sldMkLst>
          <pc:docMk/>
          <pc:sldMk cId="4142555265" sldId="375"/>
        </pc:sldMkLst>
        <pc:spChg chg="del">
          <ac:chgData name="Наталья Кончакова" userId="07a550979c00c582" providerId="LiveId" clId="{28FCCA2F-A4EE-431A-ADE0-5D1626DEC354}" dt="2024-08-16T08:44:22.409" v="139" actId="478"/>
          <ac:spMkLst>
            <pc:docMk/>
            <pc:sldMk cId="4142555265" sldId="375"/>
            <ac:spMk id="2" creationId="{CB68D925-191E-17EF-372C-C76F699D9496}"/>
          </ac:spMkLst>
        </pc:spChg>
        <pc:spChg chg="mod">
          <ac:chgData name="Наталья Кончакова" userId="07a550979c00c582" providerId="LiveId" clId="{28FCCA2F-A4EE-431A-ADE0-5D1626DEC354}" dt="2024-08-16T08:50:38.138" v="209" actId="12"/>
          <ac:spMkLst>
            <pc:docMk/>
            <pc:sldMk cId="4142555265" sldId="375"/>
            <ac:spMk id="3" creationId="{E3F3D032-9EA4-D8BE-86F5-53677DA1CB4C}"/>
          </ac:spMkLst>
        </pc:spChg>
        <pc:spChg chg="add mod">
          <ac:chgData name="Наталья Кончакова" userId="07a550979c00c582" providerId="LiveId" clId="{28FCCA2F-A4EE-431A-ADE0-5D1626DEC354}" dt="2024-08-16T08:50:49.133" v="212" actId="12"/>
          <ac:spMkLst>
            <pc:docMk/>
            <pc:sldMk cId="4142555265" sldId="375"/>
            <ac:spMk id="5" creationId="{562165F7-0C70-DB3F-C962-63CB520350AE}"/>
          </ac:spMkLst>
        </pc:spChg>
      </pc:sldChg>
      <pc:sldChg chg="addSp delSp modSp new mod">
        <pc:chgData name="Наталья Кончакова" userId="07a550979c00c582" providerId="LiveId" clId="{28FCCA2F-A4EE-431A-ADE0-5D1626DEC354}" dt="2024-08-16T08:52:25.403" v="218" actId="1076"/>
        <pc:sldMkLst>
          <pc:docMk/>
          <pc:sldMk cId="3271259968" sldId="376"/>
        </pc:sldMkLst>
        <pc:spChg chg="del">
          <ac:chgData name="Наталья Кончакова" userId="07a550979c00c582" providerId="LiveId" clId="{28FCCA2F-A4EE-431A-ADE0-5D1626DEC354}" dt="2024-08-16T08:52:01.249" v="216" actId="478"/>
          <ac:spMkLst>
            <pc:docMk/>
            <pc:sldMk cId="3271259968" sldId="376"/>
            <ac:spMk id="2" creationId="{4D34327D-69EA-11AE-8B89-35A6B7E62FC8}"/>
          </ac:spMkLst>
        </pc:spChg>
        <pc:spChg chg="del">
          <ac:chgData name="Наталья Кончакова" userId="07a550979c00c582" providerId="LiveId" clId="{28FCCA2F-A4EE-431A-ADE0-5D1626DEC354}" dt="2024-08-16T08:51:59.430" v="215" actId="478"/>
          <ac:spMkLst>
            <pc:docMk/>
            <pc:sldMk cId="3271259968" sldId="376"/>
            <ac:spMk id="3" creationId="{F9DDD32D-5E83-FAA7-7B5C-041EB5C154DF}"/>
          </ac:spMkLst>
        </pc:spChg>
        <pc:picChg chg="add mod">
          <ac:chgData name="Наталья Кончакова" userId="07a550979c00c582" providerId="LiveId" clId="{28FCCA2F-A4EE-431A-ADE0-5D1626DEC354}" dt="2024-08-16T08:52:25.403" v="218" actId="1076"/>
          <ac:picMkLst>
            <pc:docMk/>
            <pc:sldMk cId="3271259968" sldId="376"/>
            <ac:picMk id="5" creationId="{281D30B9-F514-57D7-CC4C-0A8596CEE2AB}"/>
          </ac:picMkLst>
        </pc:picChg>
      </pc:sldChg>
      <pc:sldChg chg="addSp delSp modSp new mod">
        <pc:chgData name="Наталья Кончакова" userId="07a550979c00c582" providerId="LiveId" clId="{28FCCA2F-A4EE-431A-ADE0-5D1626DEC354}" dt="2024-08-16T08:52:39.072" v="224" actId="14100"/>
        <pc:sldMkLst>
          <pc:docMk/>
          <pc:sldMk cId="3275992205" sldId="377"/>
        </pc:sldMkLst>
        <pc:spChg chg="del">
          <ac:chgData name="Наталья Кончакова" userId="07a550979c00c582" providerId="LiveId" clId="{28FCCA2F-A4EE-431A-ADE0-5D1626DEC354}" dt="2024-08-16T08:52:32.235" v="221" actId="478"/>
          <ac:spMkLst>
            <pc:docMk/>
            <pc:sldMk cId="3275992205" sldId="377"/>
            <ac:spMk id="2" creationId="{6CBE541C-56EA-6E97-84A5-C6F9B0B86837}"/>
          </ac:spMkLst>
        </pc:spChg>
        <pc:spChg chg="del">
          <ac:chgData name="Наталья Кончакова" userId="07a550979c00c582" providerId="LiveId" clId="{28FCCA2F-A4EE-431A-ADE0-5D1626DEC354}" dt="2024-08-16T08:52:33.529" v="222" actId="478"/>
          <ac:spMkLst>
            <pc:docMk/>
            <pc:sldMk cId="3275992205" sldId="377"/>
            <ac:spMk id="3" creationId="{BF0B14B5-A4F3-2D8A-60F9-B4D5F4145A49}"/>
          </ac:spMkLst>
        </pc:spChg>
        <pc:picChg chg="add mod">
          <ac:chgData name="Наталья Кончакова" userId="07a550979c00c582" providerId="LiveId" clId="{28FCCA2F-A4EE-431A-ADE0-5D1626DEC354}" dt="2024-08-16T08:52:39.072" v="224" actId="14100"/>
          <ac:picMkLst>
            <pc:docMk/>
            <pc:sldMk cId="3275992205" sldId="377"/>
            <ac:picMk id="5" creationId="{F76B9A1E-DBEA-033C-EE0F-45BB60B26B2B}"/>
          </ac:picMkLst>
        </pc:picChg>
      </pc:sldChg>
      <pc:sldChg chg="addSp delSp modSp new mod">
        <pc:chgData name="Наталья Кончакова" userId="07a550979c00c582" providerId="LiveId" clId="{28FCCA2F-A4EE-431A-ADE0-5D1626DEC354}" dt="2024-08-16T08:54:15.891" v="253" actId="478"/>
        <pc:sldMkLst>
          <pc:docMk/>
          <pc:sldMk cId="751851768" sldId="378"/>
        </pc:sldMkLst>
        <pc:spChg chg="mod">
          <ac:chgData name="Наталья Кончакова" userId="07a550979c00c582" providerId="LiveId" clId="{28FCCA2F-A4EE-431A-ADE0-5D1626DEC354}" dt="2024-08-16T08:53:47.371" v="250" actId="1076"/>
          <ac:spMkLst>
            <pc:docMk/>
            <pc:sldMk cId="751851768" sldId="378"/>
            <ac:spMk id="2" creationId="{433C83B0-4360-E067-2042-A3B62A4E9B88}"/>
          </ac:spMkLst>
        </pc:spChg>
        <pc:spChg chg="del">
          <ac:chgData name="Наталья Кончакова" userId="07a550979c00c582" providerId="LiveId" clId="{28FCCA2F-A4EE-431A-ADE0-5D1626DEC354}" dt="2024-08-16T08:54:15.891" v="253" actId="478"/>
          <ac:spMkLst>
            <pc:docMk/>
            <pc:sldMk cId="751851768" sldId="378"/>
            <ac:spMk id="3" creationId="{8BC1891A-9ED6-95A7-2DF8-DC6C1CCAAB6E}"/>
          </ac:spMkLst>
        </pc:spChg>
        <pc:picChg chg="add mod">
          <ac:chgData name="Наталья Кончакова" userId="07a550979c00c582" providerId="LiveId" clId="{28FCCA2F-A4EE-431A-ADE0-5D1626DEC354}" dt="2024-08-16T08:54:12.831" v="252" actId="14100"/>
          <ac:picMkLst>
            <pc:docMk/>
            <pc:sldMk cId="751851768" sldId="378"/>
            <ac:picMk id="5" creationId="{4FEE922B-92D8-C831-0B67-C98E1563ED2F}"/>
          </ac:picMkLst>
        </pc:picChg>
      </pc:sldChg>
      <pc:sldChg chg="addSp delSp modSp new mod">
        <pc:chgData name="Наталья Кончакова" userId="07a550979c00c582" providerId="LiveId" clId="{28FCCA2F-A4EE-431A-ADE0-5D1626DEC354}" dt="2024-08-16T08:56:41.235" v="305" actId="1076"/>
        <pc:sldMkLst>
          <pc:docMk/>
          <pc:sldMk cId="3588908721" sldId="379"/>
        </pc:sldMkLst>
        <pc:spChg chg="mod">
          <ac:chgData name="Наталья Кончакова" userId="07a550979c00c582" providerId="LiveId" clId="{28FCCA2F-A4EE-431A-ADE0-5D1626DEC354}" dt="2024-08-16T08:55:02.512" v="284" actId="1076"/>
          <ac:spMkLst>
            <pc:docMk/>
            <pc:sldMk cId="3588908721" sldId="379"/>
            <ac:spMk id="2" creationId="{9D844ACC-46E3-71D8-7DCC-0836E325B074}"/>
          </ac:spMkLst>
        </pc:spChg>
        <pc:spChg chg="del">
          <ac:chgData name="Наталья Кончакова" userId="07a550979c00c582" providerId="LiveId" clId="{28FCCA2F-A4EE-431A-ADE0-5D1626DEC354}" dt="2024-08-16T08:55:21.053" v="286" actId="478"/>
          <ac:spMkLst>
            <pc:docMk/>
            <pc:sldMk cId="3588908721" sldId="379"/>
            <ac:spMk id="3" creationId="{F49C8EC3-42B6-F784-04E6-614E37EEE242}"/>
          </ac:spMkLst>
        </pc:spChg>
        <pc:spChg chg="add mod">
          <ac:chgData name="Наталья Кончакова" userId="07a550979c00c582" providerId="LiveId" clId="{28FCCA2F-A4EE-431A-ADE0-5D1626DEC354}" dt="2024-08-16T08:56:41.235" v="305" actId="1076"/>
          <ac:spMkLst>
            <pc:docMk/>
            <pc:sldMk cId="3588908721" sldId="379"/>
            <ac:spMk id="7" creationId="{DF8760DA-0859-E5C5-1284-DA8B849D85ED}"/>
          </ac:spMkLst>
        </pc:spChg>
        <pc:picChg chg="add mod">
          <ac:chgData name="Наталья Кончакова" userId="07a550979c00c582" providerId="LiveId" clId="{28FCCA2F-A4EE-431A-ADE0-5D1626DEC354}" dt="2024-08-16T08:56:02.301" v="291" actId="1076"/>
          <ac:picMkLst>
            <pc:docMk/>
            <pc:sldMk cId="3588908721" sldId="379"/>
            <ac:picMk id="5" creationId="{3A5C24DD-39B9-1C6A-E8D0-74645F4084F1}"/>
          </ac:picMkLst>
        </pc:picChg>
      </pc:sldChg>
      <pc:sldChg chg="new del">
        <pc:chgData name="Наталья Кончакова" userId="07a550979c00c582" providerId="LiveId" clId="{28FCCA2F-A4EE-431A-ADE0-5D1626DEC354}" dt="2024-08-16T08:56:45.501" v="306" actId="2696"/>
        <pc:sldMkLst>
          <pc:docMk/>
          <pc:sldMk cId="1569099764" sldId="3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4C580-8608-82F1-93A9-19A2AC510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EE31-C016-2B17-5B41-AC72563B9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5A6023-4A85-222F-0974-20FA7B17F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A9EFA-B2E1-B2BB-BF7C-49C37AB5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8237A8-E3C1-22FF-0D7A-BEFC5BC4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13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1F5D3-9DB4-3361-8313-A3B7B98F2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0D37CD-48C5-D6BF-13E0-E843571D4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5939E0-2069-5992-BE7A-46C43194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B6345A-7609-9820-3DCF-90E24FEDD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495BC-6C4B-E75B-9163-4D6C559D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89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1D9F6-0B40-340A-38B7-64FD6F44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4DDB05-2E63-62AE-FCE4-6F8068707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62098F-CBD1-BE5E-3C10-71ABC6912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8C56B0-2428-DFA7-3EC9-C125AD9AE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9BF754-A108-7D42-C283-C50DE7DF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27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95B7C-8E33-E535-2603-D4610778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400F0-9B1D-ADEC-CCF0-7C55F6CD1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7C6ACB-9C79-3B39-CC38-B8000C897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E69F28-BBE3-9B36-3040-78864CD8B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068B12-C483-4465-05BC-A06742D1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6D601C-5E34-B144-ED62-6A7AEE95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48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C3A80-F5CC-9208-166A-854ED8DA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563BF7-4DC9-2B5D-1389-AA13AAFB9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D0587A-1A9D-21DC-16E6-AC70B7836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35F219-864F-A755-C5D6-25F3C2FD0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821833-F17E-1101-3151-F08B34987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5AC74AF-CD46-13B5-57CA-D5A84E18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4A96FF-E8F4-8309-27D5-4A9D7F7CD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D5869A-DAFF-5D7D-8F85-90322014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17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81CD0-B4F9-96BA-8A33-44340F67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4D341-C1DC-1F3A-73C8-F2AD0CAE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89134B-7BA7-9BBD-574D-703F0F31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DE3D6A-3210-61BE-C9A6-CD1FE36A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5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782C3C-BBBE-E527-42BE-2A2438CC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FA6D4A9-BD9F-9A20-1F92-CC1BDA117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95F0D6-A895-F600-32CE-E986D29FD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9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00D31-BFAC-4DEA-7935-C4B6CD12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6032F9-105F-8853-79AF-1BA81D859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C4FEBA-969A-D28E-3FA9-58511A1D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4411B5-9136-A852-3617-A96BD79A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4204DF-A581-CB13-0DB2-CE9C6827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FC9BEE-95AF-F975-7F92-8005C084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96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6CDE0-5C98-BE3A-857E-40D5DAEAC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CF40A1-B9C5-08AA-1C86-54320BD3A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634911-E026-47DF-A3C6-C2485A6C3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3BAF57-9A63-2C41-B95F-517802E2F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11ADDD-8E59-771B-2043-F211B2884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3C4E96-1ED7-A645-5E0C-1C834B33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3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287D88-7FDC-D367-D5DF-4DADCCCE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13192C-054F-08D8-682A-604889F75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8942CB-FE10-D78D-BCEB-02A6CB155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238DD4-013E-5EA4-86D1-4BCB689E1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F3BB07-CD66-2A29-7DFF-34EADCF7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35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04652AC-A84E-29CA-201A-59035B5BC8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566FA6-84B6-AA52-093B-EE2847FCE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0FCCB2-F753-D8B9-3C1D-3523F245E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086B0-49AC-3F1B-E572-564959AD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602C22-7544-A6A7-9CD7-19D4D740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03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1676C-29ED-230A-78A5-30C136FE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94D8FF-636F-B386-F09B-E915DE320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5B7082-3CEA-75B5-EA0C-585C806AFA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5477-9B78-4F34-BD65-A5432DE815DA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02E32F-03CA-B3F0-4200-2C15B0BD5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0268B8-2FF6-C83B-6E65-407FAFAF8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8AEFF-4695-4FD1-89FB-377F681DE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6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Типология производственных и сельскохозяйственных зданий и сооружений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D86A6-A515-FB0B-06D2-EF0A20AE3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79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Основные сведения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4B4DD0-BF8E-B7EB-98E2-23C78DF33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1002665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Производственное предприятие – это комплекс зданий и сооружений, связанный единым производственным процессом, обеспечивающим выпуск промышленной продукции. </a:t>
            </a:r>
          </a:p>
          <a:p>
            <a:pPr marL="0" indent="0" algn="just">
              <a:buNone/>
            </a:pPr>
            <a:r>
              <a:rPr lang="ru-RU" sz="1800" dirty="0"/>
              <a:t>Производственные здания и сооружения имеют много признаков, которые являются основой их деления на типы, классы и группы. </a:t>
            </a:r>
          </a:p>
          <a:p>
            <a:pPr marL="0" indent="0" algn="just">
              <a:buNone/>
            </a:pPr>
            <a:r>
              <a:rPr lang="ru-RU" sz="1800" dirty="0"/>
              <a:t>Это, прежде всего, отрасль, характер выпускаемой продукции, внутренний температурный режим, особенности технологической взаимосвязи отдельных зданий, выделяемые вредные вещества, пожарная опасность, объемно-планировочное и конструктивное решение и т.д.</a:t>
            </a:r>
          </a:p>
        </p:txBody>
      </p:sp>
    </p:spTree>
    <p:extLst>
      <p:ext uri="{BB962C8B-B14F-4D97-AF65-F5344CB8AC3E}">
        <p14:creationId xmlns:p14="http://schemas.microsoft.com/office/powerpoint/2010/main" val="135573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EE4CE-2AA3-D73A-8219-3A91666AC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Классификации производственных зданий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CB197C-5871-9504-96DD-ECA994E76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005840"/>
            <a:ext cx="11617960" cy="483616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Производственные предприятия по характеру сырья делят на: </a:t>
            </a:r>
          </a:p>
          <a:p>
            <a:pPr>
              <a:spcBef>
                <a:spcPts val="0"/>
              </a:spcBef>
            </a:pPr>
            <a:r>
              <a:rPr lang="ru-RU" sz="1800" dirty="0"/>
              <a:t>добывающие </a:t>
            </a:r>
          </a:p>
          <a:p>
            <a:pPr>
              <a:spcBef>
                <a:spcPts val="0"/>
              </a:spcBef>
            </a:pPr>
            <a:r>
              <a:rPr lang="ru-RU" sz="1800" dirty="0"/>
              <a:t>Обрабатывающие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Производственные здания делят по признаку технологической взаимосвязи на следующие группы: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− здания основного производства;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− вспомогательные здания (ремонтно-технические и инструментальные мастерские);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− энергетические здания и сооружения;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− складские здания и транспортное обеспечение;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− административно-бытовые здания и помещения.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По внутреннему температурному режиму производственные здания делят на </a:t>
            </a:r>
          </a:p>
          <a:p>
            <a:pPr>
              <a:spcBef>
                <a:spcPts val="0"/>
              </a:spcBef>
            </a:pPr>
            <a:r>
              <a:rPr lang="ru-RU" sz="1800" dirty="0"/>
              <a:t>отапливаемые </a:t>
            </a:r>
          </a:p>
          <a:p>
            <a:pPr>
              <a:spcBef>
                <a:spcPts val="0"/>
              </a:spcBef>
            </a:pPr>
            <a:r>
              <a:rPr lang="ru-RU" sz="1800" dirty="0"/>
              <a:t>неотапливаемые.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/>
              <a:t>Неотапливаемыми могут быть здания, в которых по условиям эксплуатации нет необходимости поддержать положительную температуру внутреннего воздуха, например склады или предприятия, в которых производственные тепловыделения настолько большие, что возникает задача удаления избыточного теплого воздуха (пекарни, литейные цеха, термообработка строительных материалов и конструкций). </a:t>
            </a:r>
          </a:p>
        </p:txBody>
      </p:sp>
    </p:spTree>
    <p:extLst>
      <p:ext uri="{BB962C8B-B14F-4D97-AF65-F5344CB8AC3E}">
        <p14:creationId xmlns:p14="http://schemas.microsoft.com/office/powerpoint/2010/main" val="3046944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FCC05A-30CC-EB44-A645-EFE110DD2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" y="250825"/>
            <a:ext cx="116281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По вредности производства строительные предприятия делят на пять классов. </a:t>
            </a:r>
          </a:p>
          <a:p>
            <a:pPr marL="0" indent="0">
              <a:buNone/>
            </a:pPr>
            <a:r>
              <a:rPr lang="ru-RU" sz="1800" dirty="0"/>
              <a:t>По взрывопожарной и пожарной опасности предприятия делят на пять категорий в зависимости от размещаемых в них технологических процессов и свойств находящихся веществ и материалов:</a:t>
            </a:r>
          </a:p>
          <a:p>
            <a:pPr marL="0" indent="0">
              <a:buNone/>
            </a:pPr>
            <a:r>
              <a:rPr lang="ru-RU" sz="1800" dirty="0"/>
              <a:t> 1) Категория А – возможно образование воздушных взрывоопасных смесей; </a:t>
            </a:r>
          </a:p>
          <a:p>
            <a:pPr marL="0" indent="0">
              <a:buNone/>
            </a:pPr>
            <a:r>
              <a:rPr lang="ru-RU" sz="1800" dirty="0"/>
              <a:t>2) Категория Б – в воздухе возможно накопление взрывоопасной или горючей пыли; </a:t>
            </a:r>
          </a:p>
          <a:p>
            <a:pPr marL="0" indent="0">
              <a:buNone/>
            </a:pPr>
            <a:r>
              <a:rPr lang="ru-RU" sz="1800" dirty="0"/>
              <a:t>3) Категория В – переработка твердых сгораемых веществ и материалов; </a:t>
            </a:r>
          </a:p>
          <a:p>
            <a:pPr marL="0" indent="0">
              <a:buNone/>
            </a:pPr>
            <a:r>
              <a:rPr lang="ru-RU" sz="1800" dirty="0"/>
              <a:t>4) Категория Г – производства, связанные с переработкой несгораемых материалов в горячем, раскаленном или расплавленном состоянии; </a:t>
            </a:r>
          </a:p>
          <a:p>
            <a:pPr marL="0" indent="0">
              <a:buNone/>
            </a:pPr>
            <a:r>
              <a:rPr lang="ru-RU" sz="1800" dirty="0"/>
              <a:t>5) Категории Д – производства, связанные с переработкой несгораемых материалов в холодном состоянии. </a:t>
            </a:r>
          </a:p>
        </p:txBody>
      </p:sp>
    </p:spTree>
    <p:extLst>
      <p:ext uri="{BB962C8B-B14F-4D97-AF65-F5344CB8AC3E}">
        <p14:creationId xmlns:p14="http://schemas.microsoft.com/office/powerpoint/2010/main" val="417068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3F3D032-9EA4-D8BE-86F5-53677DA1C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81304"/>
            <a:ext cx="4871720" cy="6485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По огнестойкости </a:t>
            </a:r>
            <a:r>
              <a:rPr lang="ru-RU" sz="1800" dirty="0"/>
              <a:t>промышленные здания делят на 4 степени. </a:t>
            </a:r>
          </a:p>
          <a:p>
            <a:pPr marL="0" indent="0">
              <a:buNone/>
            </a:pPr>
            <a:r>
              <a:rPr lang="ru-RU" sz="1800" b="1" dirty="0"/>
              <a:t>По количеству этажей: </a:t>
            </a:r>
          </a:p>
          <a:p>
            <a:r>
              <a:rPr lang="ru-RU" sz="1800" dirty="0"/>
              <a:t>одноэтажные, </a:t>
            </a:r>
          </a:p>
          <a:p>
            <a:r>
              <a:rPr lang="ru-RU" sz="1800" dirty="0"/>
              <a:t>двухэтажные, </a:t>
            </a:r>
          </a:p>
          <a:p>
            <a:r>
              <a:rPr lang="ru-RU" sz="1800" dirty="0"/>
              <a:t>многоэтажные, </a:t>
            </a:r>
          </a:p>
          <a:p>
            <a:r>
              <a:rPr lang="ru-RU" sz="1800" dirty="0"/>
              <a:t>смешанной этажности. </a:t>
            </a:r>
          </a:p>
          <a:p>
            <a:pPr marL="0" indent="0">
              <a:buNone/>
            </a:pPr>
            <a:r>
              <a:rPr lang="ru-RU" sz="1800" b="1" dirty="0"/>
              <a:t>По количеству пролетов: </a:t>
            </a:r>
          </a:p>
          <a:p>
            <a:r>
              <a:rPr lang="ru-RU" sz="1800" dirty="0"/>
              <a:t>однопролетные </a:t>
            </a:r>
          </a:p>
          <a:p>
            <a:r>
              <a:rPr lang="ru-RU" sz="1800" dirty="0"/>
              <a:t>многопролетные. </a:t>
            </a:r>
          </a:p>
          <a:p>
            <a:pPr marL="0" indent="0">
              <a:buNone/>
            </a:pPr>
            <a:r>
              <a:rPr lang="ru-RU" sz="1800" b="1" dirty="0"/>
              <a:t>По наличию подъемно-транспортного оборудования: </a:t>
            </a:r>
          </a:p>
          <a:p>
            <a:r>
              <a:rPr lang="ru-RU" sz="1800" dirty="0"/>
              <a:t>бескрановые, </a:t>
            </a:r>
          </a:p>
          <a:p>
            <a:r>
              <a:rPr lang="ru-RU" sz="1800" dirty="0"/>
              <a:t>с мостовым краном, </a:t>
            </a:r>
          </a:p>
          <a:p>
            <a:r>
              <a:rPr lang="ru-RU" sz="1800" dirty="0"/>
              <a:t>с подвесным краном.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2165F7-0C70-DB3F-C962-63CB520350AE}"/>
              </a:ext>
            </a:extLst>
          </p:cNvPr>
          <p:cNvSpPr txBox="1"/>
          <p:nvPr/>
        </p:nvSpPr>
        <p:spPr>
          <a:xfrm>
            <a:off x="6421120" y="184001"/>
            <a:ext cx="5181600" cy="5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/>
              <a:t>По профилю покрытия: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 фонарями,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без фонарей,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 плоской крышей,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со скатной крышей.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/>
              <a:t>По системе освещения: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 с естественными освещением через окна и фонари,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 искусственным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смешанным освещением.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/>
              <a:t>По условиям воздухообмена: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 естественной вентиляцией через окна и фонари,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 искусственной вентиляцией с помощью вентиляторов и системы воздуховодов,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с кондиционированием воздуха. </a:t>
            </a:r>
          </a:p>
        </p:txBody>
      </p:sp>
    </p:spTree>
    <p:extLst>
      <p:ext uri="{BB962C8B-B14F-4D97-AF65-F5344CB8AC3E}">
        <p14:creationId xmlns:p14="http://schemas.microsoft.com/office/powerpoint/2010/main" val="414255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1D30B9-F514-57D7-CC4C-0A8596CEE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758" y="386080"/>
            <a:ext cx="7230484" cy="3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5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6B9A1E-DBEA-033C-EE0F-45BB60B26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40" y="34411"/>
            <a:ext cx="6289040" cy="68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9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C83B0-4360-E067-2042-A3B62A4E9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442"/>
            <a:ext cx="10515600" cy="569595"/>
          </a:xfrm>
        </p:spPr>
        <p:txBody>
          <a:bodyPr>
            <a:normAutofit/>
          </a:bodyPr>
          <a:lstStyle/>
          <a:p>
            <a:r>
              <a:rPr lang="ru-RU" sz="3200" b="1" dirty="0"/>
              <a:t>Классификация сельскохозяйственных зданий и сооружений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E922B-92D8-C831-0B67-C98E1563E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239" y="696828"/>
            <a:ext cx="4719721" cy="616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51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44ACC-46E3-71D8-7DCC-0836E325B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445"/>
            <a:ext cx="10515600" cy="661035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/>
              <a:t>Классификация сельскохозяйственных зданий по степени капитальности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5C24DD-39B9-1C6A-E8D0-74645F408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886" y="608216"/>
            <a:ext cx="8278228" cy="2579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8760DA-0859-E5C5-1284-DA8B849D85ED}"/>
              </a:ext>
            </a:extLst>
          </p:cNvPr>
          <p:cNvSpPr txBox="1"/>
          <p:nvPr/>
        </p:nvSpPr>
        <p:spPr>
          <a:xfrm>
            <a:off x="548640" y="3510618"/>
            <a:ext cx="114706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 способу устройства</a:t>
            </a:r>
            <a:r>
              <a:rPr lang="ru-RU" dirty="0"/>
              <a:t> различают: </a:t>
            </a:r>
          </a:p>
          <a:p>
            <a:r>
              <a:rPr lang="ru-RU" dirty="0"/>
              <a:t>• здания из унифицированных сборных железобетонных элементов; </a:t>
            </a:r>
          </a:p>
          <a:p>
            <a:r>
              <a:rPr lang="ru-RU" dirty="0"/>
              <a:t>• здания из мелкоразмерных элементов (кирпичные, из мелких блоков, местных материалов).</a:t>
            </a:r>
          </a:p>
          <a:p>
            <a:r>
              <a:rPr lang="ru-RU" dirty="0"/>
              <a:t> </a:t>
            </a:r>
          </a:p>
          <a:p>
            <a:r>
              <a:rPr lang="ru-RU" b="1" dirty="0"/>
              <a:t>По материалу основных конструкций:</a:t>
            </a:r>
            <a:r>
              <a:rPr lang="ru-RU" dirty="0"/>
              <a:t> </a:t>
            </a:r>
          </a:p>
          <a:p>
            <a:r>
              <a:rPr lang="ru-RU" dirty="0"/>
              <a:t>• деревянные; </a:t>
            </a:r>
          </a:p>
          <a:p>
            <a:r>
              <a:rPr lang="ru-RU" dirty="0"/>
              <a:t>• каменные; </a:t>
            </a:r>
          </a:p>
          <a:p>
            <a:r>
              <a:rPr lang="ru-RU" dirty="0"/>
              <a:t>• комбинированные (каменные стены, деревянные несущие конструкции крыши). </a:t>
            </a:r>
          </a:p>
        </p:txBody>
      </p:sp>
    </p:spTree>
    <p:extLst>
      <p:ext uri="{BB962C8B-B14F-4D97-AF65-F5344CB8AC3E}">
        <p14:creationId xmlns:p14="http://schemas.microsoft.com/office/powerpoint/2010/main" val="35889087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494</Words>
  <Application>Microsoft Office PowerPoint</Application>
  <PresentationFormat>Широкоэкранный</PresentationFormat>
  <Paragraphs>66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Типология производственных и сельскохозяйственных зданий и сооружений</vt:lpstr>
      <vt:lpstr>Основные сведения</vt:lpstr>
      <vt:lpstr>Классификации производственных зданий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сельскохозяйственных зданий и сооружений</vt:lpstr>
      <vt:lpstr>Классификация сельскохозяйственных зданий по степени капитальности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1</cp:revision>
  <dcterms:created xsi:type="dcterms:W3CDTF">2024-08-16T08:36:55Z</dcterms:created>
  <dcterms:modified xsi:type="dcterms:W3CDTF">2024-08-16T09:52:15Z</dcterms:modified>
</cp:coreProperties>
</file>