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EF599-35EE-A18E-A384-00E4DEB6B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F403FF-A305-DAB3-586F-3BE8BC479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FF1507-52A6-9115-7BC1-22C39E9F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DF9C0-F319-B1C6-4236-E004A42D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B3155-CAAD-8338-A6A1-7994397A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6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C308D-D05F-D7D7-D42E-F98861CC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831E75-B2A6-DB53-6E7F-BFC2F2E76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8CC5BD-B956-6904-45C2-079A146E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DD8DE7-FF97-2C53-B2A7-1751826D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E152C-75B1-5D7E-EB8A-386A77C7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2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18787-F956-4186-6F0A-393B5F134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3F1E4-DFF4-B4B6-5624-4AB40D5E1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B470CE-133E-F380-9C1B-8A7951354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2FF55B-C0BF-E43A-36A5-38ACFB097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16A2F7-411E-FFDB-3DF5-EA00BA92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1B0AD-4B5B-650E-4098-99FF07AD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EB557A-AC4F-0AD5-F74F-D0ADE3452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4825C8-9399-9C3A-0E4C-D82C844F5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A4CABA-9367-8815-58C2-8B35AFCDE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637EFB-62B1-4B7F-F31D-E586310E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5D1B01-7C3E-C777-E8B8-0836A4DEB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56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1273C-A062-B5B6-803F-1D0AAFF7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FB51B9-305E-9963-F2DD-76E76C219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0353E6-EF47-33FF-228E-E6DBB9CAA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E31CF9-4171-933E-52FB-32802E5AB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3C48C56-0D3E-945A-6F57-BD831379E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DEC6B4-7BE7-177F-D582-5066AB4E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D5010B-554B-916A-0C2B-C89B69055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D6F0FFC-A15C-A404-9650-E31DEDCA3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87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7CB98-F3C7-D84B-0733-63242B2A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A3E9CA-E34E-4A55-66BF-785832B0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AFA160-B5EB-7A2B-8039-493A4F37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19F2A6-DF8C-3B35-7509-3898E34ED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519966-CADD-50C5-C085-D703CA1B7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F75708-6A89-CED8-02C0-5080C5D0A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E0237D-A5E1-C184-D931-50F96049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88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987D-3A0C-B64D-128B-10EBC915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2D7CAE-169D-57BF-17D3-07F96A1DA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725C82-A2E0-C420-3C1B-255F6F74F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5B2237-19F8-8163-2120-18592CFB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FA5E65-2208-EFAA-C445-66D287776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8A551D-4DCD-BDD0-125A-C221D9FE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41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1495F-11BB-7EC1-C456-68D6CD02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536954-2788-8F9C-3B92-98FE82F97F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667E19-62A4-A9D0-DB2C-331ABE10C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088C42-8395-EAF7-B9C8-F1D151022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C3864C-9DB6-631E-D7D8-FDEFBCD9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574626-0C1C-DE43-8FFC-844E3EC5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9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9ED57-AA7F-ACBA-866B-4AF006CF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8F4678-9663-20D3-E66A-5ED9612E7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27F63-B67C-608C-AB06-748FC725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35623A-F402-C423-1CA8-C0A812DD1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A9BBDD-F54A-D380-20C5-79AA26A2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7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EBF129-CE0A-01A4-042B-81633EA03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61F88F-5450-6166-D765-D419BD6FD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E957A-C024-C60A-D73D-E69BA0632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F8503-0B96-5603-6133-4B3FC871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ED835E-59BC-8D07-0FB2-DD690585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811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221615"/>
            <a:ext cx="2201862" cy="476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27" y="849914"/>
            <a:ext cx="2453071" cy="12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3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8B8DE-FE40-7F8A-A0C0-5593C0BF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D88E01-190D-C504-F35E-994A99126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671169-25BA-A8C4-624A-61D5B1001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6075C-B9FE-4374-A4C4-71811505C282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C7E171-2A30-6822-B309-BC5F97F84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AEE101-5520-9F84-3524-462D107F8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F53FF-9A3A-453C-9E16-CBE8E215F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44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Типология жилых домов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Кончакова Н.В., к.г.-</a:t>
            </a:r>
            <a:r>
              <a:rPr lang="ru-RU" dirty="0" err="1"/>
              <a:t>м.н</a:t>
            </a:r>
            <a:r>
              <a:rPr lang="ru-RU" dirty="0"/>
              <a:t>., доцент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5CE6-EA46-2535-293B-8360E166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5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«жилой дом»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D83EA6-168B-C6FE-97DE-37175909F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9680"/>
            <a:ext cx="10515600" cy="49272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Жилым домом считается строение, имеющее почтовый номер, вся или не менее половины общей площади которого предназначена для постоянного проживания, расположенное на земельном участке в определенных границах со всеми находящимися на нем вспомогательными строениями, сооружениями, элементами благоустройств.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133526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4519F-C471-63B1-8358-A535F56BD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115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жилых домов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D1CBEC-6FDE-D3BF-C85F-42CDEC59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0"/>
            <a:ext cx="10515600" cy="5140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 предназначены для постоянного или временного проживания в них людей.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подразделяют на следующие группы: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квартирные дома;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общежития;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дома для престарелых и семей с инвалидами, передвигающимися на креслах-колясках.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этажности квартирные жилые дома разделяют на: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малоэтажные – 1-2 этажа;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средней этажности – 3-5 этажей;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многоэтажные – 6-10 этажей;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повышенной этажности – 11-16 этажей;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высотные – 17 этажей и более.</a:t>
            </a:r>
          </a:p>
        </p:txBody>
      </p:sp>
    </p:spTree>
    <p:extLst>
      <p:ext uri="{BB962C8B-B14F-4D97-AF65-F5344CB8AC3E}">
        <p14:creationId xmlns:p14="http://schemas.microsoft.com/office/powerpoint/2010/main" val="3329732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461F7-F31B-E4CA-6353-DE4910CD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595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типов жилых домов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AA417-F526-5C2A-805F-7363C84BC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4720"/>
            <a:ext cx="10515600" cy="5242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Слагается из дифференцированно разработанных типологически схожих проектов жилых домов по </a:t>
            </a:r>
            <a:r>
              <a:rPr lang="ru-RU" sz="2000" dirty="0" err="1"/>
              <a:t>объемнопланировочной</a:t>
            </a:r>
            <a:r>
              <a:rPr lang="ru-RU" sz="2000" dirty="0"/>
              <a:t> структуре. </a:t>
            </a:r>
          </a:p>
          <a:p>
            <a:pPr marL="0" indent="0">
              <a:buNone/>
            </a:pPr>
            <a:r>
              <a:rPr lang="ru-RU" sz="2000" dirty="0"/>
              <a:t>По объёмно-планировочной структуре жилые дома подразделяют на следующие типы:</a:t>
            </a:r>
          </a:p>
          <a:p>
            <a:r>
              <a:rPr lang="ru-RU" sz="2000" dirty="0"/>
              <a:t> одноквартирные, </a:t>
            </a:r>
          </a:p>
          <a:p>
            <a:r>
              <a:rPr lang="ru-RU" sz="2000" dirty="0"/>
              <a:t>двухквартирные, </a:t>
            </a:r>
          </a:p>
          <a:p>
            <a:r>
              <a:rPr lang="ru-RU" sz="2000" strike="sngStrike" dirty="0"/>
              <a:t>блокированные, </a:t>
            </a:r>
          </a:p>
          <a:p>
            <a:r>
              <a:rPr lang="ru-RU" sz="2000" dirty="0"/>
              <a:t>секционные, </a:t>
            </a:r>
          </a:p>
          <a:p>
            <a:r>
              <a:rPr lang="ru-RU" sz="2000" dirty="0"/>
              <a:t>коридорные, </a:t>
            </a:r>
          </a:p>
          <a:p>
            <a:r>
              <a:rPr lang="ru-RU" sz="2000" dirty="0"/>
              <a:t>галерейные.</a:t>
            </a:r>
          </a:p>
        </p:txBody>
      </p:sp>
    </p:spTree>
    <p:extLst>
      <p:ext uri="{BB962C8B-B14F-4D97-AF65-F5344CB8AC3E}">
        <p14:creationId xmlns:p14="http://schemas.microsoft.com/office/powerpoint/2010/main" val="363897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B0DC8F-8E3A-1FFA-1B8C-77E9442EB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04" y="706512"/>
            <a:ext cx="9251516" cy="61514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B1A6F8-F8A3-0C43-FF22-4EE08ADDC06F}"/>
              </a:ext>
            </a:extLst>
          </p:cNvPr>
          <p:cNvSpPr txBox="1"/>
          <p:nvPr/>
        </p:nvSpPr>
        <p:spPr>
          <a:xfrm>
            <a:off x="1493520" y="194940"/>
            <a:ext cx="958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Типологическая схема жилых домов по объемно-планировочной структур</a:t>
            </a:r>
          </a:p>
        </p:txBody>
      </p:sp>
    </p:spTree>
    <p:extLst>
      <p:ext uri="{BB962C8B-B14F-4D97-AF65-F5344CB8AC3E}">
        <p14:creationId xmlns:p14="http://schemas.microsoft.com/office/powerpoint/2010/main" val="3768306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2882456-7240-59F5-FD5C-2E38C7A2D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386080"/>
            <a:ext cx="10927080" cy="5790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застройки квартирные жилые дома подразделяют на четыре типа: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приквартирными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участками, в которых каждая квартира имеет свой земельный участок;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элементами первичного хозяйственно-бытового обслуживания и с озелененной территорией, предназначенной для общего пользования;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развитым обслуживанием, включающим различный набор современных квартир, комплекс обслуживающих учреждений для удовлетворения самых разнообразных культурно-бытовых потребностей населения этого типа домов;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гостиничного типа, предназначенные для одиночек и семей из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двухтрех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человек, не ведущих в полном объеме домашнего хозяйства. В них квартиры имеют небольшую жилую площадь, уменьшенный состав подсобных помещений (кухни-ниши, совмещенные санузлы с душеными поддонами и т.д.). В таких домах предусматривается развитая система коммунального и бытового обслуживания</a:t>
            </a:r>
          </a:p>
        </p:txBody>
      </p:sp>
    </p:spTree>
    <p:extLst>
      <p:ext uri="{BB962C8B-B14F-4D97-AF65-F5344CB8AC3E}">
        <p14:creationId xmlns:p14="http://schemas.microsoft.com/office/powerpoint/2010/main" val="342522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05AF00-5061-7EA1-0575-8184D2ACD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"/>
            <a:ext cx="10515600" cy="6024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Планировка квартир отличается, в первую очередь, количеством комнат и размерами обшей площади, состоящей из жилой и подсобной.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квартиры определяется численным составом семьи и расчетной нормой обшей площади на одного члена семьи.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городской застройке наибольшее распространение получили 1-, 2-, 3- и 4-комнатные квартиры.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Однокомнатные квартиры предназначены для семей из одного или двух человек. Их размещение предусматривается в секционных и коридорных домах гостиничного типа. Однокомнатная квартира включает комнату, кухню, прихожую, санитарно-технический узел. Комната служит местом для различных занятий, отдыха, сна. Кухню и совмещенный санузел располагают с входом из передней (прихожей).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Двухкомнатные квартиры предназначены для заселения семей из двух-трех человек. Они могут иметь планировку с изолированными или смежными комнатами. Санитарный узел, как правило, раздельный. Большую комнату используют как гостиную, меньшую – как спальню.</a:t>
            </a:r>
          </a:p>
        </p:txBody>
      </p:sp>
    </p:spTree>
    <p:extLst>
      <p:ext uri="{BB962C8B-B14F-4D97-AF65-F5344CB8AC3E}">
        <p14:creationId xmlns:p14="http://schemas.microsoft.com/office/powerpoint/2010/main" val="393015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C26078-8E42-E1F4-BCB2-8DA8D0C1B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47" y="9762"/>
            <a:ext cx="6518553" cy="30517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F7F602-B564-E400-0001-F880153BA502}"/>
              </a:ext>
            </a:extLst>
          </p:cNvPr>
          <p:cNvSpPr txBox="1"/>
          <p:nvPr/>
        </p:nvSpPr>
        <p:spPr>
          <a:xfrm>
            <a:off x="7183120" y="1125641"/>
            <a:ext cx="47040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планировочных решений однокомнатных квартир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5A7E7F-C148-982A-135D-0D15B43DB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86" y="3061464"/>
            <a:ext cx="6742073" cy="36451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74C36-3BE4-E4EB-279B-465FEFB8B34B}"/>
              </a:ext>
            </a:extLst>
          </p:cNvPr>
          <p:cNvSpPr txBox="1"/>
          <p:nvPr/>
        </p:nvSpPr>
        <p:spPr>
          <a:xfrm>
            <a:off x="7787640" y="4309722"/>
            <a:ext cx="3876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планировочных решений двухкомнатных квартир</a:t>
            </a:r>
          </a:p>
        </p:txBody>
      </p:sp>
    </p:spTree>
    <p:extLst>
      <p:ext uri="{BB962C8B-B14F-4D97-AF65-F5344CB8AC3E}">
        <p14:creationId xmlns:p14="http://schemas.microsoft.com/office/powerpoint/2010/main" val="8324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6B6D46-52BA-4543-C062-6EFB91973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000"/>
            <a:ext cx="10515600" cy="5922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Трехкомнатные квартиры предназначены для заселения семей из трех-четырех человек. Комнаты могут быть изолированные или одна из них смежная. Санитарный узел – раздельный. Одну из комнат используют как гостиную, другую (изолированную) как спальню, третью как детскую.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Малоэтажные индивидуальные жилые дома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приквартирными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участками называют домами усадебного типа. Их подразделяют на одно- и двухквартирные. Усадебные дома наиболее полно отвечают потребностям быта сельского жителя. Основным преимуществом усадебного дома является непосредственная связь с приусадебным участком и хозяйственными помещениями, что объединяет их в единое целое, т.е. жилище.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архитектурно-планировочным приемам одноквартирные дома подразделяют на три типа: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одноэтажные (в одном уровне);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мансардные;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двухэтажные с квартирами в двух уровнях.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главных показателей квартир является количество комнат.</a:t>
            </a:r>
          </a:p>
        </p:txBody>
      </p:sp>
    </p:spTree>
    <p:extLst>
      <p:ext uri="{BB962C8B-B14F-4D97-AF65-F5344CB8AC3E}">
        <p14:creationId xmlns:p14="http://schemas.microsoft.com/office/powerpoint/2010/main" val="163940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E05D7-7F0D-C098-ACC8-204EB0A24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5" y="182562"/>
            <a:ext cx="7547423" cy="649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6FF651-4C9B-2BC4-B0A8-7F729839CC5B}"/>
              </a:ext>
            </a:extLst>
          </p:cNvPr>
          <p:cNvSpPr txBox="1"/>
          <p:nvPr/>
        </p:nvSpPr>
        <p:spPr>
          <a:xfrm>
            <a:off x="7788058" y="2782668"/>
            <a:ext cx="4348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Примеры планировочных решений трехкомнатных квартир</a:t>
            </a:r>
          </a:p>
        </p:txBody>
      </p:sp>
    </p:spTree>
    <p:extLst>
      <p:ext uri="{BB962C8B-B14F-4D97-AF65-F5344CB8AC3E}">
        <p14:creationId xmlns:p14="http://schemas.microsoft.com/office/powerpoint/2010/main" val="272551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1C7E1E-30FA-6E79-2242-B4B63F840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7" y="48181"/>
            <a:ext cx="7049484" cy="34199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81ED0F-DCEA-AED1-2568-CE04B0920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307" y="48181"/>
            <a:ext cx="5096586" cy="51918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EF8996-8114-D845-4AAF-F0D74E79BE21}"/>
              </a:ext>
            </a:extLst>
          </p:cNvPr>
          <p:cNvSpPr txBox="1"/>
          <p:nvPr/>
        </p:nvSpPr>
        <p:spPr>
          <a:xfrm>
            <a:off x="629920" y="4350510"/>
            <a:ext cx="6685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Одноэтажный одноквартирный трехкомнатный жилой дом</a:t>
            </a:r>
          </a:p>
        </p:txBody>
      </p:sp>
    </p:spTree>
    <p:extLst>
      <p:ext uri="{BB962C8B-B14F-4D97-AF65-F5344CB8AC3E}">
        <p14:creationId xmlns:p14="http://schemas.microsoft.com/office/powerpoint/2010/main" val="2323821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19C6B8-998F-D34A-7C55-6B9CA1681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03" r="12763"/>
          <a:stretch/>
        </p:blipFill>
        <p:spPr>
          <a:xfrm>
            <a:off x="538480" y="35491"/>
            <a:ext cx="5034093" cy="4277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C76CEC-569C-0D4E-8238-02031F1D5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773" y="2174152"/>
            <a:ext cx="6416227" cy="46663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70F678-4149-6111-D3D4-2DD9E56A4559}"/>
              </a:ext>
            </a:extLst>
          </p:cNvPr>
          <p:cNvSpPr txBox="1"/>
          <p:nvPr/>
        </p:nvSpPr>
        <p:spPr>
          <a:xfrm>
            <a:off x="673006" y="5032494"/>
            <a:ext cx="4765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одноквартирного дома с мансардой</a:t>
            </a:r>
          </a:p>
        </p:txBody>
      </p:sp>
    </p:spTree>
    <p:extLst>
      <p:ext uri="{BB962C8B-B14F-4D97-AF65-F5344CB8AC3E}">
        <p14:creationId xmlns:p14="http://schemas.microsoft.com/office/powerpoint/2010/main" val="1670552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25B8CB-4539-7CF5-A606-A7BE6E299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40664"/>
            <a:ext cx="11211560" cy="647509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одноквартирном доме всю площадь можно условно разделить на три группы: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жилую,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хозяйственную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коммуникационную.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жилую группу включают: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комнату (гостиную),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спальни,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комнаты для интеллектуальной работы.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хозяйственной группе относят: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чистую кухню (для приготовления пищи),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столовую,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кладовые для продуктов и сезонной одежды,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мастерскую и т.д.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Коммуникационная группа помещений включает: входную зону (тамбур, переднюю),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коридоры,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холл,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лестницы.</a:t>
            </a:r>
          </a:p>
        </p:txBody>
      </p:sp>
    </p:spTree>
    <p:extLst>
      <p:ext uri="{BB962C8B-B14F-4D97-AF65-F5344CB8AC3E}">
        <p14:creationId xmlns:p14="http://schemas.microsoft.com/office/powerpoint/2010/main" val="2339939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89EE0D-9790-9682-5308-FD1C90643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284480"/>
            <a:ext cx="11013440" cy="5892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Мансардный усадебный одноквартирный дом – дом с мансардным этажом, расположенным в чердачном пространстве, фасад которого полностью или частично образован поверхностью наклонной или ломаной крыш с уклоном не менее 45°. Для лучшего использования чердачного пространства потолок мансарды делают ломаной формы с наклонными плоскостями стен. Высоту стен до наклонной части потолка принимают не менее 1,6 м. Площадь горизонтальной части потолка должна быть не менее половины площади пола мансарды. 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Одноквартирные дома с квартирами в двух или трех уровнях, а также с эксплуатируемым цокольным этажом называют коттеджами. Главное преимущество дома такого типа заключается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архитектурнопланировочной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компактности площади застройки и четкости изоляции основных зон – жилой (2-й этаж) и хозяйственной (1-й этаж). Дома коттеджного типа строят, как правило, так, чтобы площади и высота первого, второго и последних этажей были равны.</a:t>
            </a:r>
          </a:p>
        </p:txBody>
      </p:sp>
    </p:spTree>
    <p:extLst>
      <p:ext uri="{BB962C8B-B14F-4D97-AF65-F5344CB8AC3E}">
        <p14:creationId xmlns:p14="http://schemas.microsoft.com/office/powerpoint/2010/main" val="1939707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CF5E9-1EFA-2B70-2492-453AE6AE5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" y="210185"/>
            <a:ext cx="1143508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Блокированные малоэтажные дома состоят из нескольких примыкающих друг к другу изолированных блок-квартир. Количество блоков, входящих в состав дома, зависит от различных факторов (характер участка, рельеф местности, степень огнестойкости дома и т.п.) и может включать от 2 до 16 квартир и более. Блокированные дома строят, как правило, одно- и двухэтажными. 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Секционные жилые дома являются наиболее распространенным типом жилых зданий, эксплуатируемых в поселках, малых и больших городах. Они приемлемы в любых климатических районах и имеют большой набор типов квартир. 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Жилая секция (блок-секция) представляет собой ячейку, состоящую из нескольких квартир, расположенных вокруг одного коммуникационного узла (вход, тамбур, лестничная клетка, лифтовые шахты).</a:t>
            </a:r>
          </a:p>
        </p:txBody>
      </p:sp>
    </p:spTree>
    <p:extLst>
      <p:ext uri="{BB962C8B-B14F-4D97-AF65-F5344CB8AC3E}">
        <p14:creationId xmlns:p14="http://schemas.microsoft.com/office/powerpoint/2010/main" val="2235697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2604F2-4034-0ADE-719C-1D8D4EAB0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03" y="280548"/>
            <a:ext cx="9802593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54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972</Words>
  <Application>Microsoft Office PowerPoint</Application>
  <PresentationFormat>Широкоэкранный</PresentationFormat>
  <Paragraphs>77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Типология жилых домов</vt:lpstr>
      <vt:lpstr>Понятие «жилой дом»</vt:lpstr>
      <vt:lpstr>Классификации жилых домов</vt:lpstr>
      <vt:lpstr>Номенклатура типов жилых домов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2</cp:revision>
  <dcterms:created xsi:type="dcterms:W3CDTF">2024-07-28T08:24:46Z</dcterms:created>
  <dcterms:modified xsi:type="dcterms:W3CDTF">2024-10-01T02:57:33Z</dcterms:modified>
</cp:coreProperties>
</file>