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372" r:id="rId2"/>
    <p:sldId id="257" r:id="rId3"/>
    <p:sldId id="258" r:id="rId4"/>
    <p:sldId id="259" r:id="rId5"/>
    <p:sldId id="260" r:id="rId6"/>
    <p:sldId id="261" r:id="rId7"/>
    <p:sldId id="262" r:id="rId8"/>
    <p:sldId id="263" r:id="rId9"/>
    <p:sldId id="264" r:id="rId10"/>
    <p:sldId id="265" r:id="rId11"/>
    <p:sldId id="266" r:id="rId12"/>
    <p:sldId id="267" r:id="rId13"/>
    <p:sldId id="268" r:id="rId14"/>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75" d="100"/>
          <a:sy n="75" d="100"/>
        </p:scale>
        <p:origin x="902" y="43"/>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19" Type="http://schemas.microsoft.com/office/2016/11/relationships/changesInfo" Target="changesInfos/changesInfo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Наталья Кончакова" userId="07a550979c00c582" providerId="LiveId" clId="{D9692C07-30E3-4E7E-BAAF-4313F170DBD7}"/>
    <pc:docChg chg="undo custSel addSld modSld">
      <pc:chgData name="Наталья Кончакова" userId="07a550979c00c582" providerId="LiveId" clId="{D9692C07-30E3-4E7E-BAAF-4313F170DBD7}" dt="2024-07-27T08:46:24.247" v="400" actId="14100"/>
      <pc:docMkLst>
        <pc:docMk/>
      </pc:docMkLst>
      <pc:sldChg chg="modSp new mod">
        <pc:chgData name="Наталья Кончакова" userId="07a550979c00c582" providerId="LiveId" clId="{D9692C07-30E3-4E7E-BAAF-4313F170DBD7}" dt="2024-07-27T07:30:34.511" v="81" actId="20577"/>
        <pc:sldMkLst>
          <pc:docMk/>
          <pc:sldMk cId="1279359538" sldId="257"/>
        </pc:sldMkLst>
        <pc:spChg chg="mod">
          <ac:chgData name="Наталья Кончакова" userId="07a550979c00c582" providerId="LiveId" clId="{D9692C07-30E3-4E7E-BAAF-4313F170DBD7}" dt="2024-07-27T07:30:34.511" v="81" actId="20577"/>
          <ac:spMkLst>
            <pc:docMk/>
            <pc:sldMk cId="1279359538" sldId="257"/>
            <ac:spMk id="2" creationId="{ACCF2957-B01E-B4FC-EB06-7969FA030868}"/>
          </ac:spMkLst>
        </pc:spChg>
        <pc:spChg chg="mod">
          <ac:chgData name="Наталья Кончакова" userId="07a550979c00c582" providerId="LiveId" clId="{D9692C07-30E3-4E7E-BAAF-4313F170DBD7}" dt="2024-07-27T07:20:42.537" v="68" actId="207"/>
          <ac:spMkLst>
            <pc:docMk/>
            <pc:sldMk cId="1279359538" sldId="257"/>
            <ac:spMk id="3" creationId="{551D67D9-B229-9F5A-0D05-7013B1B600BE}"/>
          </ac:spMkLst>
        </pc:spChg>
      </pc:sldChg>
      <pc:sldChg chg="addSp modSp new mod">
        <pc:chgData name="Наталья Кончакова" userId="07a550979c00c582" providerId="LiveId" clId="{D9692C07-30E3-4E7E-BAAF-4313F170DBD7}" dt="2024-07-27T08:29:55.787" v="281" actId="14100"/>
        <pc:sldMkLst>
          <pc:docMk/>
          <pc:sldMk cId="3510133300" sldId="258"/>
        </pc:sldMkLst>
        <pc:spChg chg="mod">
          <ac:chgData name="Наталья Кончакова" userId="07a550979c00c582" providerId="LiveId" clId="{D9692C07-30E3-4E7E-BAAF-4313F170DBD7}" dt="2024-07-27T07:41:01.678" v="127" actId="14100"/>
          <ac:spMkLst>
            <pc:docMk/>
            <pc:sldMk cId="3510133300" sldId="258"/>
            <ac:spMk id="2" creationId="{99CDE3FF-78F2-7112-BF2F-70F0AF96B9ED}"/>
          </ac:spMkLst>
        </pc:spChg>
        <pc:spChg chg="mod">
          <ac:chgData name="Наталья Кончакова" userId="07a550979c00c582" providerId="LiveId" clId="{D9692C07-30E3-4E7E-BAAF-4313F170DBD7}" dt="2024-07-27T08:28:49.470" v="272" actId="14100"/>
          <ac:spMkLst>
            <pc:docMk/>
            <pc:sldMk cId="3510133300" sldId="258"/>
            <ac:spMk id="3" creationId="{8BE5D3DC-1D51-91DD-E443-25E036A1E768}"/>
          </ac:spMkLst>
        </pc:spChg>
        <pc:spChg chg="add mod ord">
          <ac:chgData name="Наталья Кончакова" userId="07a550979c00c582" providerId="LiveId" clId="{D9692C07-30E3-4E7E-BAAF-4313F170DBD7}" dt="2024-07-27T07:50:20.451" v="144" actId="14100"/>
          <ac:spMkLst>
            <pc:docMk/>
            <pc:sldMk cId="3510133300" sldId="258"/>
            <ac:spMk id="4" creationId="{34B0F1BA-16BA-A5C1-1167-B07CD2A940F3}"/>
          </ac:spMkLst>
        </pc:spChg>
        <pc:spChg chg="add mod">
          <ac:chgData name="Наталья Кончакова" userId="07a550979c00c582" providerId="LiveId" clId="{D9692C07-30E3-4E7E-BAAF-4313F170DBD7}" dt="2024-07-27T08:29:55.787" v="281" actId="14100"/>
          <ac:spMkLst>
            <pc:docMk/>
            <pc:sldMk cId="3510133300" sldId="258"/>
            <ac:spMk id="5" creationId="{EEA1D0C3-118C-1686-8452-1FAD6195398E}"/>
          </ac:spMkLst>
        </pc:spChg>
      </pc:sldChg>
      <pc:sldChg chg="addSp delSp modSp new mod">
        <pc:chgData name="Наталья Кончакова" userId="07a550979c00c582" providerId="LiveId" clId="{D9692C07-30E3-4E7E-BAAF-4313F170DBD7}" dt="2024-07-27T08:29:10.660" v="274" actId="207"/>
        <pc:sldMkLst>
          <pc:docMk/>
          <pc:sldMk cId="3082095496" sldId="259"/>
        </pc:sldMkLst>
        <pc:spChg chg="del">
          <ac:chgData name="Наталья Кончакова" userId="07a550979c00c582" providerId="LiveId" clId="{D9692C07-30E3-4E7E-BAAF-4313F170DBD7}" dt="2024-07-27T07:51:27.850" v="155" actId="478"/>
          <ac:spMkLst>
            <pc:docMk/>
            <pc:sldMk cId="3082095496" sldId="259"/>
            <ac:spMk id="2" creationId="{4DFB3B74-4C65-E957-F238-353CD429F5E5}"/>
          </ac:spMkLst>
        </pc:spChg>
        <pc:spChg chg="del mod">
          <ac:chgData name="Наталья Кончакова" userId="07a550979c00c582" providerId="LiveId" clId="{D9692C07-30E3-4E7E-BAAF-4313F170DBD7}" dt="2024-07-27T07:51:21.967" v="154" actId="478"/>
          <ac:spMkLst>
            <pc:docMk/>
            <pc:sldMk cId="3082095496" sldId="259"/>
            <ac:spMk id="3" creationId="{C87A8968-25B9-C830-4308-32500AAD3ED7}"/>
          </ac:spMkLst>
        </pc:spChg>
        <pc:spChg chg="add mod">
          <ac:chgData name="Наталья Кончакова" userId="07a550979c00c582" providerId="LiveId" clId="{D9692C07-30E3-4E7E-BAAF-4313F170DBD7}" dt="2024-07-27T07:52:05.538" v="162" actId="14100"/>
          <ac:spMkLst>
            <pc:docMk/>
            <pc:sldMk cId="3082095496" sldId="259"/>
            <ac:spMk id="5" creationId="{FE337B24-BAE0-829A-782E-441B70646DC8}"/>
          </ac:spMkLst>
        </pc:spChg>
        <pc:spChg chg="add mod ord">
          <ac:chgData name="Наталья Кончакова" userId="07a550979c00c582" providerId="LiveId" clId="{D9692C07-30E3-4E7E-BAAF-4313F170DBD7}" dt="2024-07-27T08:29:06.130" v="273" actId="207"/>
          <ac:spMkLst>
            <pc:docMk/>
            <pc:sldMk cId="3082095496" sldId="259"/>
            <ac:spMk id="6" creationId="{2F857A58-5538-E204-CB1D-0C8D2B4DEB1A}"/>
          </ac:spMkLst>
        </pc:spChg>
        <pc:spChg chg="add mod">
          <ac:chgData name="Наталья Кончакова" userId="07a550979c00c582" providerId="LiveId" clId="{D9692C07-30E3-4E7E-BAAF-4313F170DBD7}" dt="2024-07-27T07:57:31.800" v="209" actId="108"/>
          <ac:spMkLst>
            <pc:docMk/>
            <pc:sldMk cId="3082095496" sldId="259"/>
            <ac:spMk id="8" creationId="{73D813CA-A792-F240-8646-8C5A64EB3DE3}"/>
          </ac:spMkLst>
        </pc:spChg>
        <pc:spChg chg="add mod ord">
          <ac:chgData name="Наталья Кончакова" userId="07a550979c00c582" providerId="LiveId" clId="{D9692C07-30E3-4E7E-BAAF-4313F170DBD7}" dt="2024-07-27T08:29:10.660" v="274" actId="207"/>
          <ac:spMkLst>
            <pc:docMk/>
            <pc:sldMk cId="3082095496" sldId="259"/>
            <ac:spMk id="9" creationId="{BEBB8ECE-594B-1C73-83C4-945532CBFB97}"/>
          </ac:spMkLst>
        </pc:spChg>
      </pc:sldChg>
      <pc:sldChg chg="addSp delSp modSp new mod">
        <pc:chgData name="Наталья Кончакова" userId="07a550979c00c582" providerId="LiveId" clId="{D9692C07-30E3-4E7E-BAAF-4313F170DBD7}" dt="2024-07-27T07:53:53.475" v="186" actId="255"/>
        <pc:sldMkLst>
          <pc:docMk/>
          <pc:sldMk cId="1479437552" sldId="260"/>
        </pc:sldMkLst>
        <pc:spChg chg="mod">
          <ac:chgData name="Наталья Кончакова" userId="07a550979c00c582" providerId="LiveId" clId="{D9692C07-30E3-4E7E-BAAF-4313F170DBD7}" dt="2024-07-27T07:53:53.475" v="186" actId="255"/>
          <ac:spMkLst>
            <pc:docMk/>
            <pc:sldMk cId="1479437552" sldId="260"/>
            <ac:spMk id="2" creationId="{51B6E24B-52FC-3841-FCBC-77820A4E1D36}"/>
          </ac:spMkLst>
        </pc:spChg>
        <pc:spChg chg="del">
          <ac:chgData name="Наталья Кончакова" userId="07a550979c00c582" providerId="LiveId" clId="{D9692C07-30E3-4E7E-BAAF-4313F170DBD7}" dt="2024-07-27T07:53:02.448" v="170" actId="478"/>
          <ac:spMkLst>
            <pc:docMk/>
            <pc:sldMk cId="1479437552" sldId="260"/>
            <ac:spMk id="3" creationId="{F7E797EF-E7B0-A414-EE2B-152070D4E92A}"/>
          </ac:spMkLst>
        </pc:spChg>
        <pc:picChg chg="add mod">
          <ac:chgData name="Наталья Кончакова" userId="07a550979c00c582" providerId="LiveId" clId="{D9692C07-30E3-4E7E-BAAF-4313F170DBD7}" dt="2024-07-27T07:52:53.456" v="167" actId="14100"/>
          <ac:picMkLst>
            <pc:docMk/>
            <pc:sldMk cId="1479437552" sldId="260"/>
            <ac:picMk id="5" creationId="{2D83AC63-7140-A612-E308-20EA74D41646}"/>
          </ac:picMkLst>
        </pc:picChg>
      </pc:sldChg>
      <pc:sldChg chg="addSp modSp new mod">
        <pc:chgData name="Наталья Кончакова" userId="07a550979c00c582" providerId="LiveId" clId="{D9692C07-30E3-4E7E-BAAF-4313F170DBD7}" dt="2024-07-27T07:55:48.327" v="198" actId="122"/>
        <pc:sldMkLst>
          <pc:docMk/>
          <pc:sldMk cId="1352422122" sldId="261"/>
        </pc:sldMkLst>
        <pc:spChg chg="mod">
          <ac:chgData name="Наталья Кончакова" userId="07a550979c00c582" providerId="LiveId" clId="{D9692C07-30E3-4E7E-BAAF-4313F170DBD7}" dt="2024-07-27T07:55:48.327" v="198" actId="122"/>
          <ac:spMkLst>
            <pc:docMk/>
            <pc:sldMk cId="1352422122" sldId="261"/>
            <ac:spMk id="2" creationId="{E20D19A9-C031-C975-7DB5-92482D6431E3}"/>
          </ac:spMkLst>
        </pc:spChg>
        <pc:picChg chg="add mod">
          <ac:chgData name="Наталья Кончакова" userId="07a550979c00c582" providerId="LiveId" clId="{D9692C07-30E3-4E7E-BAAF-4313F170DBD7}" dt="2024-07-27T07:55:37.678" v="194" actId="14100"/>
          <ac:picMkLst>
            <pc:docMk/>
            <pc:sldMk cId="1352422122" sldId="261"/>
            <ac:picMk id="5" creationId="{BED93E33-D145-AC54-0C16-74BF6B1CC829}"/>
          </ac:picMkLst>
        </pc:picChg>
      </pc:sldChg>
      <pc:sldChg chg="addSp delSp modSp new mod">
        <pc:chgData name="Наталья Кончакова" userId="07a550979c00c582" providerId="LiveId" clId="{D9692C07-30E3-4E7E-BAAF-4313F170DBD7}" dt="2024-07-27T08:16:48.015" v="229" actId="1076"/>
        <pc:sldMkLst>
          <pc:docMk/>
          <pc:sldMk cId="1371349595" sldId="262"/>
        </pc:sldMkLst>
        <pc:spChg chg="mod">
          <ac:chgData name="Наталья Кончакова" userId="07a550979c00c582" providerId="LiveId" clId="{D9692C07-30E3-4E7E-BAAF-4313F170DBD7}" dt="2024-07-27T08:12:04.063" v="222" actId="255"/>
          <ac:spMkLst>
            <pc:docMk/>
            <pc:sldMk cId="1371349595" sldId="262"/>
            <ac:spMk id="2" creationId="{071448DD-B3C5-F0C3-CFD9-E201BAC2CC5D}"/>
          </ac:spMkLst>
        </pc:spChg>
        <pc:spChg chg="mod">
          <ac:chgData name="Наталья Кончакова" userId="07a550979c00c582" providerId="LiveId" clId="{D9692C07-30E3-4E7E-BAAF-4313F170DBD7}" dt="2024-07-27T08:12:16.424" v="225" actId="14100"/>
          <ac:spMkLst>
            <pc:docMk/>
            <pc:sldMk cId="1371349595" sldId="262"/>
            <ac:spMk id="3" creationId="{E8773155-E031-26C9-F4E9-CF863EF280CB}"/>
          </ac:spMkLst>
        </pc:spChg>
        <pc:picChg chg="add del mod">
          <ac:chgData name="Наталья Кончакова" userId="07a550979c00c582" providerId="LiveId" clId="{D9692C07-30E3-4E7E-BAAF-4313F170DBD7}" dt="2024-07-27T08:16:22.685" v="226" actId="478"/>
          <ac:picMkLst>
            <pc:docMk/>
            <pc:sldMk cId="1371349595" sldId="262"/>
            <ac:picMk id="5" creationId="{8E02AA72-5599-62AC-26DC-26DC3F42463C}"/>
          </ac:picMkLst>
        </pc:picChg>
        <pc:picChg chg="add mod modCrop">
          <ac:chgData name="Наталья Кончакова" userId="07a550979c00c582" providerId="LiveId" clId="{D9692C07-30E3-4E7E-BAAF-4313F170DBD7}" dt="2024-07-27T08:16:48.015" v="229" actId="1076"/>
          <ac:picMkLst>
            <pc:docMk/>
            <pc:sldMk cId="1371349595" sldId="262"/>
            <ac:picMk id="7" creationId="{29699448-10D7-C65B-8D2C-7F3719912482}"/>
          </ac:picMkLst>
        </pc:picChg>
      </pc:sldChg>
      <pc:sldChg chg="modSp new mod">
        <pc:chgData name="Наталья Кончакова" userId="07a550979c00c582" providerId="LiveId" clId="{D9692C07-30E3-4E7E-BAAF-4313F170DBD7}" dt="2024-07-27T08:19:04.663" v="256" actId="113"/>
        <pc:sldMkLst>
          <pc:docMk/>
          <pc:sldMk cId="2757246367" sldId="263"/>
        </pc:sldMkLst>
        <pc:spChg chg="mod">
          <ac:chgData name="Наталья Кончакова" userId="07a550979c00c582" providerId="LiveId" clId="{D9692C07-30E3-4E7E-BAAF-4313F170DBD7}" dt="2024-07-27T08:17:28.819" v="236" actId="14100"/>
          <ac:spMkLst>
            <pc:docMk/>
            <pc:sldMk cId="2757246367" sldId="263"/>
            <ac:spMk id="2" creationId="{3B47CBDF-8C89-FFD4-FF10-7F3430681D9E}"/>
          </ac:spMkLst>
        </pc:spChg>
        <pc:spChg chg="mod">
          <ac:chgData name="Наталья Кончакова" userId="07a550979c00c582" providerId="LiveId" clId="{D9692C07-30E3-4E7E-BAAF-4313F170DBD7}" dt="2024-07-27T08:19:04.663" v="256" actId="113"/>
          <ac:spMkLst>
            <pc:docMk/>
            <pc:sldMk cId="2757246367" sldId="263"/>
            <ac:spMk id="3" creationId="{CB4F32D8-D9FE-2972-D763-BA8D8A7B1338}"/>
          </ac:spMkLst>
        </pc:spChg>
      </pc:sldChg>
      <pc:sldChg chg="addSp delSp modSp new mod">
        <pc:chgData name="Наталья Кончакова" userId="07a550979c00c582" providerId="LiveId" clId="{D9692C07-30E3-4E7E-BAAF-4313F170DBD7}" dt="2024-07-27T08:31:11.523" v="289" actId="207"/>
        <pc:sldMkLst>
          <pc:docMk/>
          <pc:sldMk cId="2390826354" sldId="264"/>
        </pc:sldMkLst>
        <pc:spChg chg="del">
          <ac:chgData name="Наталья Кончакова" userId="07a550979c00c582" providerId="LiveId" clId="{D9692C07-30E3-4E7E-BAAF-4313F170DBD7}" dt="2024-07-27T08:28:12.062" v="267" actId="478"/>
          <ac:spMkLst>
            <pc:docMk/>
            <pc:sldMk cId="2390826354" sldId="264"/>
            <ac:spMk id="3" creationId="{04F70B75-CFEF-498D-CEEB-8B6889E8DE5D}"/>
          </ac:spMkLst>
        </pc:spChg>
        <pc:spChg chg="add mod">
          <ac:chgData name="Наталья Кончакова" userId="07a550979c00c582" providerId="LiveId" clId="{D9692C07-30E3-4E7E-BAAF-4313F170DBD7}" dt="2024-07-27T08:28:34.838" v="269" actId="207"/>
          <ac:spMkLst>
            <pc:docMk/>
            <pc:sldMk cId="2390826354" sldId="264"/>
            <ac:spMk id="4" creationId="{D9426D96-7A0B-0AA2-E754-9687BDE4FF19}"/>
          </ac:spMkLst>
        </pc:spChg>
        <pc:spChg chg="add mod">
          <ac:chgData name="Наталья Кончакова" userId="07a550979c00c582" providerId="LiveId" clId="{D9692C07-30E3-4E7E-BAAF-4313F170DBD7}" dt="2024-07-27T08:28:27.023" v="268" actId="207"/>
          <ac:spMkLst>
            <pc:docMk/>
            <pc:sldMk cId="2390826354" sldId="264"/>
            <ac:spMk id="5" creationId="{520C22DE-5EE6-607A-A3AE-49B212DC9E30}"/>
          </ac:spMkLst>
        </pc:spChg>
        <pc:spChg chg="add mod">
          <ac:chgData name="Наталья Кончакова" userId="07a550979c00c582" providerId="LiveId" clId="{D9692C07-30E3-4E7E-BAAF-4313F170DBD7}" dt="2024-07-27T08:31:11.523" v="289" actId="207"/>
          <ac:spMkLst>
            <pc:docMk/>
            <pc:sldMk cId="2390826354" sldId="264"/>
            <ac:spMk id="6" creationId="{25CB0926-432D-0C54-C0DF-3333B0BFF162}"/>
          </ac:spMkLst>
        </pc:spChg>
      </pc:sldChg>
      <pc:sldChg chg="addSp delSp modSp new mod">
        <pc:chgData name="Наталья Кончакова" userId="07a550979c00c582" providerId="LiveId" clId="{D9692C07-30E3-4E7E-BAAF-4313F170DBD7}" dt="2024-07-27T08:32:54.165" v="303" actId="14100"/>
        <pc:sldMkLst>
          <pc:docMk/>
          <pc:sldMk cId="3858661286" sldId="265"/>
        </pc:sldMkLst>
        <pc:spChg chg="del">
          <ac:chgData name="Наталья Кончакова" userId="07a550979c00c582" providerId="LiveId" clId="{D9692C07-30E3-4E7E-BAAF-4313F170DBD7}" dt="2024-07-27T08:32:16.318" v="297" actId="478"/>
          <ac:spMkLst>
            <pc:docMk/>
            <pc:sldMk cId="3858661286" sldId="265"/>
            <ac:spMk id="3" creationId="{F09217C9-3F4F-5E60-A61D-801FBE9DFA24}"/>
          </ac:spMkLst>
        </pc:spChg>
        <pc:spChg chg="add mod">
          <ac:chgData name="Наталья Кончакова" userId="07a550979c00c582" providerId="LiveId" clId="{D9692C07-30E3-4E7E-BAAF-4313F170DBD7}" dt="2024-07-27T08:32:11.650" v="296" actId="14100"/>
          <ac:spMkLst>
            <pc:docMk/>
            <pc:sldMk cId="3858661286" sldId="265"/>
            <ac:spMk id="4" creationId="{24205D8E-C734-1AB7-5B64-0226C69EECF9}"/>
          </ac:spMkLst>
        </pc:spChg>
        <pc:spChg chg="add mod">
          <ac:chgData name="Наталья Кончакова" userId="07a550979c00c582" providerId="LiveId" clId="{D9692C07-30E3-4E7E-BAAF-4313F170DBD7}" dt="2024-07-27T08:32:54.165" v="303" actId="14100"/>
          <ac:spMkLst>
            <pc:docMk/>
            <pc:sldMk cId="3858661286" sldId="265"/>
            <ac:spMk id="5" creationId="{09DBB1C5-F1D0-3819-5C48-38A5B3E8A730}"/>
          </ac:spMkLst>
        </pc:spChg>
      </pc:sldChg>
      <pc:sldChg chg="addSp delSp modSp new mod">
        <pc:chgData name="Наталья Кончакова" userId="07a550979c00c582" providerId="LiveId" clId="{D9692C07-30E3-4E7E-BAAF-4313F170DBD7}" dt="2024-07-27T08:35:34.942" v="358" actId="1076"/>
        <pc:sldMkLst>
          <pc:docMk/>
          <pc:sldMk cId="1853915330" sldId="266"/>
        </pc:sldMkLst>
        <pc:spChg chg="mod">
          <ac:chgData name="Наталья Кончакова" userId="07a550979c00c582" providerId="LiveId" clId="{D9692C07-30E3-4E7E-BAAF-4313F170DBD7}" dt="2024-07-27T08:34:40.597" v="352" actId="255"/>
          <ac:spMkLst>
            <pc:docMk/>
            <pc:sldMk cId="1853915330" sldId="266"/>
            <ac:spMk id="2" creationId="{0BE3454E-B12B-32A9-4591-994E61BF600F}"/>
          </ac:spMkLst>
        </pc:spChg>
        <pc:spChg chg="del mod">
          <ac:chgData name="Наталья Кончакова" userId="07a550979c00c582" providerId="LiveId" clId="{D9692C07-30E3-4E7E-BAAF-4313F170DBD7}" dt="2024-07-27T08:35:28.172" v="355" actId="22"/>
          <ac:spMkLst>
            <pc:docMk/>
            <pc:sldMk cId="1853915330" sldId="266"/>
            <ac:spMk id="3" creationId="{24CD3A55-F6D1-4060-1014-40EEDE567CD0}"/>
          </ac:spMkLst>
        </pc:spChg>
        <pc:picChg chg="add mod ord">
          <ac:chgData name="Наталья Кончакова" userId="07a550979c00c582" providerId="LiveId" clId="{D9692C07-30E3-4E7E-BAAF-4313F170DBD7}" dt="2024-07-27T08:35:34.942" v="358" actId="1076"/>
          <ac:picMkLst>
            <pc:docMk/>
            <pc:sldMk cId="1853915330" sldId="266"/>
            <ac:picMk id="5" creationId="{2EDAF51C-D756-EFAE-7508-65F99541CA69}"/>
          </ac:picMkLst>
        </pc:picChg>
      </pc:sldChg>
      <pc:sldChg chg="delSp modSp new mod">
        <pc:chgData name="Наталья Кончакова" userId="07a550979c00c582" providerId="LiveId" clId="{D9692C07-30E3-4E7E-BAAF-4313F170DBD7}" dt="2024-07-27T08:45:47.388" v="394" actId="20577"/>
        <pc:sldMkLst>
          <pc:docMk/>
          <pc:sldMk cId="2484114401" sldId="267"/>
        </pc:sldMkLst>
        <pc:spChg chg="del">
          <ac:chgData name="Наталья Кончакова" userId="07a550979c00c582" providerId="LiveId" clId="{D9692C07-30E3-4E7E-BAAF-4313F170DBD7}" dt="2024-07-27T08:41:58.208" v="361" actId="478"/>
          <ac:spMkLst>
            <pc:docMk/>
            <pc:sldMk cId="2484114401" sldId="267"/>
            <ac:spMk id="2" creationId="{FC58A4A3-465E-DEDE-2793-B69236A6A12A}"/>
          </ac:spMkLst>
        </pc:spChg>
        <pc:spChg chg="mod">
          <ac:chgData name="Наталья Кончакова" userId="07a550979c00c582" providerId="LiveId" clId="{D9692C07-30E3-4E7E-BAAF-4313F170DBD7}" dt="2024-07-27T08:45:47.388" v="394" actId="20577"/>
          <ac:spMkLst>
            <pc:docMk/>
            <pc:sldMk cId="2484114401" sldId="267"/>
            <ac:spMk id="3" creationId="{B398A72B-DB4A-16D0-EE7C-85535B19C946}"/>
          </ac:spMkLst>
        </pc:spChg>
      </pc:sldChg>
      <pc:sldChg chg="addSp delSp modSp new mod">
        <pc:chgData name="Наталья Кончакова" userId="07a550979c00c582" providerId="LiveId" clId="{D9692C07-30E3-4E7E-BAAF-4313F170DBD7}" dt="2024-07-27T08:46:24.247" v="400" actId="14100"/>
        <pc:sldMkLst>
          <pc:docMk/>
          <pc:sldMk cId="1904425326" sldId="268"/>
        </pc:sldMkLst>
        <pc:spChg chg="mod">
          <ac:chgData name="Наталья Кончакова" userId="07a550979c00c582" providerId="LiveId" clId="{D9692C07-30E3-4E7E-BAAF-4313F170DBD7}" dt="2024-07-27T08:46:13.638" v="398" actId="1076"/>
          <ac:spMkLst>
            <pc:docMk/>
            <pc:sldMk cId="1904425326" sldId="268"/>
            <ac:spMk id="2" creationId="{E016F297-E214-F7B2-B83E-4F3C9B9BFFBC}"/>
          </ac:spMkLst>
        </pc:spChg>
        <pc:spChg chg="del">
          <ac:chgData name="Наталья Кончакова" userId="07a550979c00c582" providerId="LiveId" clId="{D9692C07-30E3-4E7E-BAAF-4313F170DBD7}" dt="2024-07-27T08:46:03.808" v="395" actId="478"/>
          <ac:spMkLst>
            <pc:docMk/>
            <pc:sldMk cId="1904425326" sldId="268"/>
            <ac:spMk id="3" creationId="{EFB73FF8-1ABE-5D1C-3CAE-95CC13F3CB14}"/>
          </ac:spMkLst>
        </pc:spChg>
        <pc:picChg chg="add mod modCrop">
          <ac:chgData name="Наталья Кончакова" userId="07a550979c00c582" providerId="LiveId" clId="{D9692C07-30E3-4E7E-BAAF-4313F170DBD7}" dt="2024-07-27T08:46:24.247" v="400" actId="14100"/>
          <ac:picMkLst>
            <pc:docMk/>
            <pc:sldMk cId="1904425326" sldId="268"/>
            <ac:picMk id="5" creationId="{1161AD5A-4CE1-405E-2176-5384AFFECD6D}"/>
          </ac:picMkLst>
        </pc:picChg>
      </pc:sldChg>
    </pc:docChg>
  </pc:docChgLst>
  <pc:docChgLst>
    <pc:chgData name="Наталья Кончакова" userId="07a550979c00c582" providerId="LiveId" clId="{ECF8D1D5-6C77-44FC-984F-6F9A2CFC39DB}"/>
    <pc:docChg chg="addSld delSld modSld">
      <pc:chgData name="Наталья Кончакова" userId="07a550979c00c582" providerId="LiveId" clId="{ECF8D1D5-6C77-44FC-984F-6F9A2CFC39DB}" dt="2024-08-16T08:36:19.982" v="3" actId="2696"/>
      <pc:docMkLst>
        <pc:docMk/>
      </pc:docMkLst>
      <pc:sldChg chg="del">
        <pc:chgData name="Наталья Кончакова" userId="07a550979c00c582" providerId="LiveId" clId="{ECF8D1D5-6C77-44FC-984F-6F9A2CFC39DB}" dt="2024-08-16T08:36:19.982" v="3" actId="2696"/>
        <pc:sldMkLst>
          <pc:docMk/>
          <pc:sldMk cId="95030677" sldId="256"/>
        </pc:sldMkLst>
      </pc:sldChg>
      <pc:sldChg chg="modSp mod">
        <pc:chgData name="Наталья Кончакова" userId="07a550979c00c582" providerId="LiveId" clId="{ECF8D1D5-6C77-44FC-984F-6F9A2CFC39DB}" dt="2024-08-16T08:05:11.556" v="0" actId="20577"/>
        <pc:sldMkLst>
          <pc:docMk/>
          <pc:sldMk cId="2757246367" sldId="263"/>
        </pc:sldMkLst>
        <pc:spChg chg="mod">
          <ac:chgData name="Наталья Кончакова" userId="07a550979c00c582" providerId="LiveId" clId="{ECF8D1D5-6C77-44FC-984F-6F9A2CFC39DB}" dt="2024-08-16T08:05:11.556" v="0" actId="20577"/>
          <ac:spMkLst>
            <pc:docMk/>
            <pc:sldMk cId="2757246367" sldId="263"/>
            <ac:spMk id="3" creationId="{CB4F32D8-D9FE-2972-D763-BA8D8A7B1338}"/>
          </ac:spMkLst>
        </pc:spChg>
      </pc:sldChg>
      <pc:sldChg chg="modSp add mod">
        <pc:chgData name="Наталья Кончакова" userId="07a550979c00c582" providerId="LiveId" clId="{ECF8D1D5-6C77-44FC-984F-6F9A2CFC39DB}" dt="2024-08-16T08:36:15.102" v="2"/>
        <pc:sldMkLst>
          <pc:docMk/>
          <pc:sldMk cId="3362013187" sldId="372"/>
        </pc:sldMkLst>
        <pc:spChg chg="mod">
          <ac:chgData name="Наталья Кончакова" userId="07a550979c00c582" providerId="LiveId" clId="{ECF8D1D5-6C77-44FC-984F-6F9A2CFC39DB}" dt="2024-08-16T08:36:15.102" v="2"/>
          <ac:spMkLst>
            <pc:docMk/>
            <pc:sldMk cId="3362013187" sldId="372"/>
            <ac:spMk id="2" creationId="{00000000-0000-0000-0000-000000000000}"/>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514D0921-732F-77CB-755A-484400878917}"/>
              </a:ext>
            </a:extLst>
          </p:cNvPr>
          <p:cNvSpPr>
            <a:spLocks noGrp="1"/>
          </p:cNvSpPr>
          <p:nvPr>
            <p:ph type="ctrTitle"/>
          </p:nvPr>
        </p:nvSpPr>
        <p:spPr>
          <a:xfrm>
            <a:off x="1524000" y="1122363"/>
            <a:ext cx="9144000" cy="2387600"/>
          </a:xfrm>
        </p:spPr>
        <p:txBody>
          <a:bodyPr anchor="b"/>
          <a:lstStyle>
            <a:lvl1pPr algn="ctr">
              <a:defRPr sz="6000"/>
            </a:lvl1pPr>
          </a:lstStyle>
          <a:p>
            <a:r>
              <a:rPr lang="ru-RU"/>
              <a:t>Образец заголовка</a:t>
            </a:r>
          </a:p>
        </p:txBody>
      </p:sp>
      <p:sp>
        <p:nvSpPr>
          <p:cNvPr id="3" name="Подзаголовок 2">
            <a:extLst>
              <a:ext uri="{FF2B5EF4-FFF2-40B4-BE49-F238E27FC236}">
                <a16:creationId xmlns:a16="http://schemas.microsoft.com/office/drawing/2014/main" id="{5B0280DA-7FDE-B44E-70A9-0C37BE97514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a:t>Образец подзаголовка</a:t>
            </a:r>
          </a:p>
        </p:txBody>
      </p:sp>
      <p:sp>
        <p:nvSpPr>
          <p:cNvPr id="4" name="Дата 3">
            <a:extLst>
              <a:ext uri="{FF2B5EF4-FFF2-40B4-BE49-F238E27FC236}">
                <a16:creationId xmlns:a16="http://schemas.microsoft.com/office/drawing/2014/main" id="{C79B37BD-E6F1-BF9F-AAD3-8E762B401CD9}"/>
              </a:ext>
            </a:extLst>
          </p:cNvPr>
          <p:cNvSpPr>
            <a:spLocks noGrp="1"/>
          </p:cNvSpPr>
          <p:nvPr>
            <p:ph type="dt" sz="half" idx="10"/>
          </p:nvPr>
        </p:nvSpPr>
        <p:spPr/>
        <p:txBody>
          <a:bodyPr/>
          <a:lstStyle/>
          <a:p>
            <a:fld id="{87CB604C-706F-4FC3-B5E1-D0361682EAB1}" type="datetimeFigureOut">
              <a:rPr lang="ru-RU" smtClean="0"/>
              <a:t>16.08.2024</a:t>
            </a:fld>
            <a:endParaRPr lang="ru-RU"/>
          </a:p>
        </p:txBody>
      </p:sp>
      <p:sp>
        <p:nvSpPr>
          <p:cNvPr id="5" name="Нижний колонтитул 4">
            <a:extLst>
              <a:ext uri="{FF2B5EF4-FFF2-40B4-BE49-F238E27FC236}">
                <a16:creationId xmlns:a16="http://schemas.microsoft.com/office/drawing/2014/main" id="{64410CFD-00C7-2415-BB55-D493BA79BE7F}"/>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CD974ED3-6B4E-C5D7-EAAD-6409B6C89003}"/>
              </a:ext>
            </a:extLst>
          </p:cNvPr>
          <p:cNvSpPr>
            <a:spLocks noGrp="1"/>
          </p:cNvSpPr>
          <p:nvPr>
            <p:ph type="sldNum" sz="quarter" idx="12"/>
          </p:nvPr>
        </p:nvSpPr>
        <p:spPr/>
        <p:txBody>
          <a:bodyPr/>
          <a:lstStyle/>
          <a:p>
            <a:fld id="{ED080FEB-9331-412A-B647-F52769E068E9}" type="slidenum">
              <a:rPr lang="ru-RU" smtClean="0"/>
              <a:t>‹#›</a:t>
            </a:fld>
            <a:endParaRPr lang="ru-RU"/>
          </a:p>
        </p:txBody>
      </p:sp>
    </p:spTree>
    <p:extLst>
      <p:ext uri="{BB962C8B-B14F-4D97-AF65-F5344CB8AC3E}">
        <p14:creationId xmlns:p14="http://schemas.microsoft.com/office/powerpoint/2010/main" val="393918366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4251560D-CD97-D569-077B-6D5D2B7D2BE4}"/>
              </a:ext>
            </a:extLst>
          </p:cNvPr>
          <p:cNvSpPr>
            <a:spLocks noGrp="1"/>
          </p:cNvSpPr>
          <p:nvPr>
            <p:ph type="title"/>
          </p:nvPr>
        </p:nvSpPr>
        <p:spPr/>
        <p:txBody>
          <a:bodyPr/>
          <a:lstStyle/>
          <a:p>
            <a:r>
              <a:rPr lang="ru-RU"/>
              <a:t>Образец заголовка</a:t>
            </a:r>
          </a:p>
        </p:txBody>
      </p:sp>
      <p:sp>
        <p:nvSpPr>
          <p:cNvPr id="3" name="Объект 2">
            <a:extLst>
              <a:ext uri="{FF2B5EF4-FFF2-40B4-BE49-F238E27FC236}">
                <a16:creationId xmlns:a16="http://schemas.microsoft.com/office/drawing/2014/main" id="{875BDB55-090F-69E8-FA4D-B2E3F2E774FA}"/>
              </a:ext>
            </a:extLst>
          </p:cNvPr>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DCE57905-DAB7-D81B-9F39-B91F9F199107}"/>
              </a:ext>
            </a:extLst>
          </p:cNvPr>
          <p:cNvSpPr>
            <a:spLocks noGrp="1"/>
          </p:cNvSpPr>
          <p:nvPr>
            <p:ph type="dt" sz="half" idx="10"/>
          </p:nvPr>
        </p:nvSpPr>
        <p:spPr/>
        <p:txBody>
          <a:bodyPr/>
          <a:lstStyle/>
          <a:p>
            <a:fld id="{87CB604C-706F-4FC3-B5E1-D0361682EAB1}" type="datetimeFigureOut">
              <a:rPr lang="ru-RU" smtClean="0"/>
              <a:t>16.08.2024</a:t>
            </a:fld>
            <a:endParaRPr lang="ru-RU"/>
          </a:p>
        </p:txBody>
      </p:sp>
      <p:sp>
        <p:nvSpPr>
          <p:cNvPr id="5" name="Нижний колонтитул 4">
            <a:extLst>
              <a:ext uri="{FF2B5EF4-FFF2-40B4-BE49-F238E27FC236}">
                <a16:creationId xmlns:a16="http://schemas.microsoft.com/office/drawing/2014/main" id="{16629714-078D-B207-E86D-B93137CAAC82}"/>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81342132-77AF-FA17-7C98-04BEDDC5F304}"/>
              </a:ext>
            </a:extLst>
          </p:cNvPr>
          <p:cNvSpPr>
            <a:spLocks noGrp="1"/>
          </p:cNvSpPr>
          <p:nvPr>
            <p:ph type="sldNum" sz="quarter" idx="12"/>
          </p:nvPr>
        </p:nvSpPr>
        <p:spPr/>
        <p:txBody>
          <a:bodyPr/>
          <a:lstStyle/>
          <a:p>
            <a:fld id="{ED080FEB-9331-412A-B647-F52769E068E9}" type="slidenum">
              <a:rPr lang="ru-RU" smtClean="0"/>
              <a:t>‹#›</a:t>
            </a:fld>
            <a:endParaRPr lang="ru-RU"/>
          </a:p>
        </p:txBody>
      </p:sp>
    </p:spTree>
    <p:extLst>
      <p:ext uri="{BB962C8B-B14F-4D97-AF65-F5344CB8AC3E}">
        <p14:creationId xmlns:p14="http://schemas.microsoft.com/office/powerpoint/2010/main" val="370517264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2621C52E-182D-5B0E-04D0-1DD2B05D659A}"/>
              </a:ext>
            </a:extLst>
          </p:cNvPr>
          <p:cNvSpPr>
            <a:spLocks noGrp="1"/>
          </p:cNvSpPr>
          <p:nvPr>
            <p:ph type="title"/>
          </p:nvPr>
        </p:nvSpPr>
        <p:spPr>
          <a:xfrm>
            <a:off x="831850" y="1709738"/>
            <a:ext cx="10515600" cy="2852737"/>
          </a:xfrm>
        </p:spPr>
        <p:txBody>
          <a:bodyPr anchor="b"/>
          <a:lstStyle>
            <a:lvl1pPr>
              <a:defRPr sz="6000"/>
            </a:lvl1pPr>
          </a:lstStyle>
          <a:p>
            <a:r>
              <a:rPr lang="ru-RU"/>
              <a:t>Образец заголовка</a:t>
            </a:r>
          </a:p>
        </p:txBody>
      </p:sp>
      <p:sp>
        <p:nvSpPr>
          <p:cNvPr id="3" name="Текст 2">
            <a:extLst>
              <a:ext uri="{FF2B5EF4-FFF2-40B4-BE49-F238E27FC236}">
                <a16:creationId xmlns:a16="http://schemas.microsoft.com/office/drawing/2014/main" id="{DC38E4A7-1848-73DB-5D6E-B5387983F1E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a:t>Образец текста</a:t>
            </a:r>
          </a:p>
        </p:txBody>
      </p:sp>
      <p:sp>
        <p:nvSpPr>
          <p:cNvPr id="4" name="Дата 3">
            <a:extLst>
              <a:ext uri="{FF2B5EF4-FFF2-40B4-BE49-F238E27FC236}">
                <a16:creationId xmlns:a16="http://schemas.microsoft.com/office/drawing/2014/main" id="{46F59AE7-63DB-98D1-9A63-E1E701E4477A}"/>
              </a:ext>
            </a:extLst>
          </p:cNvPr>
          <p:cNvSpPr>
            <a:spLocks noGrp="1"/>
          </p:cNvSpPr>
          <p:nvPr>
            <p:ph type="dt" sz="half" idx="10"/>
          </p:nvPr>
        </p:nvSpPr>
        <p:spPr/>
        <p:txBody>
          <a:bodyPr/>
          <a:lstStyle/>
          <a:p>
            <a:fld id="{87CB604C-706F-4FC3-B5E1-D0361682EAB1}" type="datetimeFigureOut">
              <a:rPr lang="ru-RU" smtClean="0"/>
              <a:t>16.08.2024</a:t>
            </a:fld>
            <a:endParaRPr lang="ru-RU"/>
          </a:p>
        </p:txBody>
      </p:sp>
      <p:sp>
        <p:nvSpPr>
          <p:cNvPr id="5" name="Нижний колонтитул 4">
            <a:extLst>
              <a:ext uri="{FF2B5EF4-FFF2-40B4-BE49-F238E27FC236}">
                <a16:creationId xmlns:a16="http://schemas.microsoft.com/office/drawing/2014/main" id="{19896B4B-8ED6-3183-5F63-93341E0F540E}"/>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134D529F-8304-7CB2-0C81-AE0ECECC33DE}"/>
              </a:ext>
            </a:extLst>
          </p:cNvPr>
          <p:cNvSpPr>
            <a:spLocks noGrp="1"/>
          </p:cNvSpPr>
          <p:nvPr>
            <p:ph type="sldNum" sz="quarter" idx="12"/>
          </p:nvPr>
        </p:nvSpPr>
        <p:spPr/>
        <p:txBody>
          <a:bodyPr/>
          <a:lstStyle/>
          <a:p>
            <a:fld id="{ED080FEB-9331-412A-B647-F52769E068E9}" type="slidenum">
              <a:rPr lang="ru-RU" smtClean="0"/>
              <a:t>‹#›</a:t>
            </a:fld>
            <a:endParaRPr lang="ru-RU"/>
          </a:p>
        </p:txBody>
      </p:sp>
    </p:spTree>
    <p:extLst>
      <p:ext uri="{BB962C8B-B14F-4D97-AF65-F5344CB8AC3E}">
        <p14:creationId xmlns:p14="http://schemas.microsoft.com/office/powerpoint/2010/main" val="14890377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456E9E72-E9C6-E2B0-1B5E-023D895A96C1}"/>
              </a:ext>
            </a:extLst>
          </p:cNvPr>
          <p:cNvSpPr>
            <a:spLocks noGrp="1"/>
          </p:cNvSpPr>
          <p:nvPr>
            <p:ph type="title"/>
          </p:nvPr>
        </p:nvSpPr>
        <p:spPr/>
        <p:txBody>
          <a:bodyPr/>
          <a:lstStyle/>
          <a:p>
            <a:r>
              <a:rPr lang="ru-RU"/>
              <a:t>Образец заголовка</a:t>
            </a:r>
          </a:p>
        </p:txBody>
      </p:sp>
      <p:sp>
        <p:nvSpPr>
          <p:cNvPr id="3" name="Объект 2">
            <a:extLst>
              <a:ext uri="{FF2B5EF4-FFF2-40B4-BE49-F238E27FC236}">
                <a16:creationId xmlns:a16="http://schemas.microsoft.com/office/drawing/2014/main" id="{6CA1DF63-763F-E00C-8851-02E6D85C3687}"/>
              </a:ext>
            </a:extLst>
          </p:cNvPr>
          <p:cNvSpPr>
            <a:spLocks noGrp="1"/>
          </p:cNvSpPr>
          <p:nvPr>
            <p:ph sz="half" idx="1"/>
          </p:nvPr>
        </p:nvSpPr>
        <p:spPr>
          <a:xfrm>
            <a:off x="838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Объект 3">
            <a:extLst>
              <a:ext uri="{FF2B5EF4-FFF2-40B4-BE49-F238E27FC236}">
                <a16:creationId xmlns:a16="http://schemas.microsoft.com/office/drawing/2014/main" id="{846AC8C8-562E-9C0C-17AC-2700F6362EE9}"/>
              </a:ext>
            </a:extLst>
          </p:cNvPr>
          <p:cNvSpPr>
            <a:spLocks noGrp="1"/>
          </p:cNvSpPr>
          <p:nvPr>
            <p:ph sz="half" idx="2"/>
          </p:nvPr>
        </p:nvSpPr>
        <p:spPr>
          <a:xfrm>
            <a:off x="6172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Дата 4">
            <a:extLst>
              <a:ext uri="{FF2B5EF4-FFF2-40B4-BE49-F238E27FC236}">
                <a16:creationId xmlns:a16="http://schemas.microsoft.com/office/drawing/2014/main" id="{A6738D3D-928F-EDC7-0738-20533808ADE7}"/>
              </a:ext>
            </a:extLst>
          </p:cNvPr>
          <p:cNvSpPr>
            <a:spLocks noGrp="1"/>
          </p:cNvSpPr>
          <p:nvPr>
            <p:ph type="dt" sz="half" idx="10"/>
          </p:nvPr>
        </p:nvSpPr>
        <p:spPr/>
        <p:txBody>
          <a:bodyPr/>
          <a:lstStyle/>
          <a:p>
            <a:fld id="{87CB604C-706F-4FC3-B5E1-D0361682EAB1}" type="datetimeFigureOut">
              <a:rPr lang="ru-RU" smtClean="0"/>
              <a:t>16.08.2024</a:t>
            </a:fld>
            <a:endParaRPr lang="ru-RU"/>
          </a:p>
        </p:txBody>
      </p:sp>
      <p:sp>
        <p:nvSpPr>
          <p:cNvPr id="6" name="Нижний колонтитул 5">
            <a:extLst>
              <a:ext uri="{FF2B5EF4-FFF2-40B4-BE49-F238E27FC236}">
                <a16:creationId xmlns:a16="http://schemas.microsoft.com/office/drawing/2014/main" id="{9953721D-2C16-4B8C-031B-E13F567DDBDC}"/>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a16="http://schemas.microsoft.com/office/drawing/2014/main" id="{C4004A09-CE5C-7DDA-E1C5-B2522BE2C1B5}"/>
              </a:ext>
            </a:extLst>
          </p:cNvPr>
          <p:cNvSpPr>
            <a:spLocks noGrp="1"/>
          </p:cNvSpPr>
          <p:nvPr>
            <p:ph type="sldNum" sz="quarter" idx="12"/>
          </p:nvPr>
        </p:nvSpPr>
        <p:spPr/>
        <p:txBody>
          <a:bodyPr/>
          <a:lstStyle/>
          <a:p>
            <a:fld id="{ED080FEB-9331-412A-B647-F52769E068E9}" type="slidenum">
              <a:rPr lang="ru-RU" smtClean="0"/>
              <a:t>‹#›</a:t>
            </a:fld>
            <a:endParaRPr lang="ru-RU"/>
          </a:p>
        </p:txBody>
      </p:sp>
    </p:spTree>
    <p:extLst>
      <p:ext uri="{BB962C8B-B14F-4D97-AF65-F5344CB8AC3E}">
        <p14:creationId xmlns:p14="http://schemas.microsoft.com/office/powerpoint/2010/main" val="113825835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230812D6-C582-0BE0-0BCF-FB9FCE08AB29}"/>
              </a:ext>
            </a:extLst>
          </p:cNvPr>
          <p:cNvSpPr>
            <a:spLocks noGrp="1"/>
          </p:cNvSpPr>
          <p:nvPr>
            <p:ph type="title"/>
          </p:nvPr>
        </p:nvSpPr>
        <p:spPr>
          <a:xfrm>
            <a:off x="839788" y="365125"/>
            <a:ext cx="10515600" cy="1325563"/>
          </a:xfrm>
        </p:spPr>
        <p:txBody>
          <a:bodyPr/>
          <a:lstStyle/>
          <a:p>
            <a:r>
              <a:rPr lang="ru-RU"/>
              <a:t>Образец заголовка</a:t>
            </a:r>
          </a:p>
        </p:txBody>
      </p:sp>
      <p:sp>
        <p:nvSpPr>
          <p:cNvPr id="3" name="Текст 2">
            <a:extLst>
              <a:ext uri="{FF2B5EF4-FFF2-40B4-BE49-F238E27FC236}">
                <a16:creationId xmlns:a16="http://schemas.microsoft.com/office/drawing/2014/main" id="{86EF6E3D-AF17-4320-5C96-C3413CE232D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Объект 3">
            <a:extLst>
              <a:ext uri="{FF2B5EF4-FFF2-40B4-BE49-F238E27FC236}">
                <a16:creationId xmlns:a16="http://schemas.microsoft.com/office/drawing/2014/main" id="{4FFBB29A-F60B-F993-23CC-C1671FC46776}"/>
              </a:ext>
            </a:extLst>
          </p:cNvPr>
          <p:cNvSpPr>
            <a:spLocks noGrp="1"/>
          </p:cNvSpPr>
          <p:nvPr>
            <p:ph sz="half" idx="2"/>
          </p:nvPr>
        </p:nvSpPr>
        <p:spPr>
          <a:xfrm>
            <a:off x="839788" y="2505075"/>
            <a:ext cx="5157787"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Текст 4">
            <a:extLst>
              <a:ext uri="{FF2B5EF4-FFF2-40B4-BE49-F238E27FC236}">
                <a16:creationId xmlns:a16="http://schemas.microsoft.com/office/drawing/2014/main" id="{0FAA78AD-229F-2BB5-20B5-5273916962C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Объект 5">
            <a:extLst>
              <a:ext uri="{FF2B5EF4-FFF2-40B4-BE49-F238E27FC236}">
                <a16:creationId xmlns:a16="http://schemas.microsoft.com/office/drawing/2014/main" id="{934A7C87-7B46-8979-3545-020D49E0AA9A}"/>
              </a:ext>
            </a:extLst>
          </p:cNvPr>
          <p:cNvSpPr>
            <a:spLocks noGrp="1"/>
          </p:cNvSpPr>
          <p:nvPr>
            <p:ph sz="quarter" idx="4"/>
          </p:nvPr>
        </p:nvSpPr>
        <p:spPr>
          <a:xfrm>
            <a:off x="6172200" y="2505075"/>
            <a:ext cx="5183188"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7" name="Дата 6">
            <a:extLst>
              <a:ext uri="{FF2B5EF4-FFF2-40B4-BE49-F238E27FC236}">
                <a16:creationId xmlns:a16="http://schemas.microsoft.com/office/drawing/2014/main" id="{D4AAC01E-3F64-8E8E-0AD9-7666C8200790}"/>
              </a:ext>
            </a:extLst>
          </p:cNvPr>
          <p:cNvSpPr>
            <a:spLocks noGrp="1"/>
          </p:cNvSpPr>
          <p:nvPr>
            <p:ph type="dt" sz="half" idx="10"/>
          </p:nvPr>
        </p:nvSpPr>
        <p:spPr/>
        <p:txBody>
          <a:bodyPr/>
          <a:lstStyle/>
          <a:p>
            <a:fld id="{87CB604C-706F-4FC3-B5E1-D0361682EAB1}" type="datetimeFigureOut">
              <a:rPr lang="ru-RU" smtClean="0"/>
              <a:t>16.08.2024</a:t>
            </a:fld>
            <a:endParaRPr lang="ru-RU"/>
          </a:p>
        </p:txBody>
      </p:sp>
      <p:sp>
        <p:nvSpPr>
          <p:cNvPr id="8" name="Нижний колонтитул 7">
            <a:extLst>
              <a:ext uri="{FF2B5EF4-FFF2-40B4-BE49-F238E27FC236}">
                <a16:creationId xmlns:a16="http://schemas.microsoft.com/office/drawing/2014/main" id="{873888C7-460F-5C6F-B166-3F9A798861A4}"/>
              </a:ext>
            </a:extLst>
          </p:cNvPr>
          <p:cNvSpPr>
            <a:spLocks noGrp="1"/>
          </p:cNvSpPr>
          <p:nvPr>
            <p:ph type="ftr" sz="quarter" idx="11"/>
          </p:nvPr>
        </p:nvSpPr>
        <p:spPr/>
        <p:txBody>
          <a:bodyPr/>
          <a:lstStyle/>
          <a:p>
            <a:endParaRPr lang="ru-RU"/>
          </a:p>
        </p:txBody>
      </p:sp>
      <p:sp>
        <p:nvSpPr>
          <p:cNvPr id="9" name="Номер слайда 8">
            <a:extLst>
              <a:ext uri="{FF2B5EF4-FFF2-40B4-BE49-F238E27FC236}">
                <a16:creationId xmlns:a16="http://schemas.microsoft.com/office/drawing/2014/main" id="{250BF7A1-A4E3-A85D-A263-548D357944B7}"/>
              </a:ext>
            </a:extLst>
          </p:cNvPr>
          <p:cNvSpPr>
            <a:spLocks noGrp="1"/>
          </p:cNvSpPr>
          <p:nvPr>
            <p:ph type="sldNum" sz="quarter" idx="12"/>
          </p:nvPr>
        </p:nvSpPr>
        <p:spPr/>
        <p:txBody>
          <a:bodyPr/>
          <a:lstStyle/>
          <a:p>
            <a:fld id="{ED080FEB-9331-412A-B647-F52769E068E9}" type="slidenum">
              <a:rPr lang="ru-RU" smtClean="0"/>
              <a:t>‹#›</a:t>
            </a:fld>
            <a:endParaRPr lang="ru-RU"/>
          </a:p>
        </p:txBody>
      </p:sp>
    </p:spTree>
    <p:extLst>
      <p:ext uri="{BB962C8B-B14F-4D97-AF65-F5344CB8AC3E}">
        <p14:creationId xmlns:p14="http://schemas.microsoft.com/office/powerpoint/2010/main" val="396843015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35271F8C-BD10-2346-E382-F8E12B54C6A8}"/>
              </a:ext>
            </a:extLst>
          </p:cNvPr>
          <p:cNvSpPr>
            <a:spLocks noGrp="1"/>
          </p:cNvSpPr>
          <p:nvPr>
            <p:ph type="title"/>
          </p:nvPr>
        </p:nvSpPr>
        <p:spPr/>
        <p:txBody>
          <a:bodyPr/>
          <a:lstStyle/>
          <a:p>
            <a:r>
              <a:rPr lang="ru-RU"/>
              <a:t>Образец заголовка</a:t>
            </a:r>
          </a:p>
        </p:txBody>
      </p:sp>
      <p:sp>
        <p:nvSpPr>
          <p:cNvPr id="3" name="Дата 2">
            <a:extLst>
              <a:ext uri="{FF2B5EF4-FFF2-40B4-BE49-F238E27FC236}">
                <a16:creationId xmlns:a16="http://schemas.microsoft.com/office/drawing/2014/main" id="{BC461FFC-BC84-C64E-C37A-842696326584}"/>
              </a:ext>
            </a:extLst>
          </p:cNvPr>
          <p:cNvSpPr>
            <a:spLocks noGrp="1"/>
          </p:cNvSpPr>
          <p:nvPr>
            <p:ph type="dt" sz="half" idx="10"/>
          </p:nvPr>
        </p:nvSpPr>
        <p:spPr/>
        <p:txBody>
          <a:bodyPr/>
          <a:lstStyle/>
          <a:p>
            <a:fld id="{87CB604C-706F-4FC3-B5E1-D0361682EAB1}" type="datetimeFigureOut">
              <a:rPr lang="ru-RU" smtClean="0"/>
              <a:t>16.08.2024</a:t>
            </a:fld>
            <a:endParaRPr lang="ru-RU"/>
          </a:p>
        </p:txBody>
      </p:sp>
      <p:sp>
        <p:nvSpPr>
          <p:cNvPr id="4" name="Нижний колонтитул 3">
            <a:extLst>
              <a:ext uri="{FF2B5EF4-FFF2-40B4-BE49-F238E27FC236}">
                <a16:creationId xmlns:a16="http://schemas.microsoft.com/office/drawing/2014/main" id="{1CBEB5EF-1D45-743C-F5D5-C332587124BB}"/>
              </a:ext>
            </a:extLst>
          </p:cNvPr>
          <p:cNvSpPr>
            <a:spLocks noGrp="1"/>
          </p:cNvSpPr>
          <p:nvPr>
            <p:ph type="ftr" sz="quarter" idx="11"/>
          </p:nvPr>
        </p:nvSpPr>
        <p:spPr/>
        <p:txBody>
          <a:bodyPr/>
          <a:lstStyle/>
          <a:p>
            <a:endParaRPr lang="ru-RU"/>
          </a:p>
        </p:txBody>
      </p:sp>
      <p:sp>
        <p:nvSpPr>
          <p:cNvPr id="5" name="Номер слайда 4">
            <a:extLst>
              <a:ext uri="{FF2B5EF4-FFF2-40B4-BE49-F238E27FC236}">
                <a16:creationId xmlns:a16="http://schemas.microsoft.com/office/drawing/2014/main" id="{8CAE6F4B-5077-D3DA-C291-726FFEA7808C}"/>
              </a:ext>
            </a:extLst>
          </p:cNvPr>
          <p:cNvSpPr>
            <a:spLocks noGrp="1"/>
          </p:cNvSpPr>
          <p:nvPr>
            <p:ph type="sldNum" sz="quarter" idx="12"/>
          </p:nvPr>
        </p:nvSpPr>
        <p:spPr/>
        <p:txBody>
          <a:bodyPr/>
          <a:lstStyle/>
          <a:p>
            <a:fld id="{ED080FEB-9331-412A-B647-F52769E068E9}" type="slidenum">
              <a:rPr lang="ru-RU" smtClean="0"/>
              <a:t>‹#›</a:t>
            </a:fld>
            <a:endParaRPr lang="ru-RU"/>
          </a:p>
        </p:txBody>
      </p:sp>
    </p:spTree>
    <p:extLst>
      <p:ext uri="{BB962C8B-B14F-4D97-AF65-F5344CB8AC3E}">
        <p14:creationId xmlns:p14="http://schemas.microsoft.com/office/powerpoint/2010/main" val="370013137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a:extLst>
              <a:ext uri="{FF2B5EF4-FFF2-40B4-BE49-F238E27FC236}">
                <a16:creationId xmlns:a16="http://schemas.microsoft.com/office/drawing/2014/main" id="{0033955F-C4E7-85C1-36A7-BD92243153A2}"/>
              </a:ext>
            </a:extLst>
          </p:cNvPr>
          <p:cNvSpPr>
            <a:spLocks noGrp="1"/>
          </p:cNvSpPr>
          <p:nvPr>
            <p:ph type="dt" sz="half" idx="10"/>
          </p:nvPr>
        </p:nvSpPr>
        <p:spPr/>
        <p:txBody>
          <a:bodyPr/>
          <a:lstStyle/>
          <a:p>
            <a:fld id="{87CB604C-706F-4FC3-B5E1-D0361682EAB1}" type="datetimeFigureOut">
              <a:rPr lang="ru-RU" smtClean="0"/>
              <a:t>16.08.2024</a:t>
            </a:fld>
            <a:endParaRPr lang="ru-RU"/>
          </a:p>
        </p:txBody>
      </p:sp>
      <p:sp>
        <p:nvSpPr>
          <p:cNvPr id="3" name="Нижний колонтитул 2">
            <a:extLst>
              <a:ext uri="{FF2B5EF4-FFF2-40B4-BE49-F238E27FC236}">
                <a16:creationId xmlns:a16="http://schemas.microsoft.com/office/drawing/2014/main" id="{00263021-9E5A-77AA-5104-4AC04B6319E1}"/>
              </a:ext>
            </a:extLst>
          </p:cNvPr>
          <p:cNvSpPr>
            <a:spLocks noGrp="1"/>
          </p:cNvSpPr>
          <p:nvPr>
            <p:ph type="ftr" sz="quarter" idx="11"/>
          </p:nvPr>
        </p:nvSpPr>
        <p:spPr/>
        <p:txBody>
          <a:bodyPr/>
          <a:lstStyle/>
          <a:p>
            <a:endParaRPr lang="ru-RU"/>
          </a:p>
        </p:txBody>
      </p:sp>
      <p:sp>
        <p:nvSpPr>
          <p:cNvPr id="4" name="Номер слайда 3">
            <a:extLst>
              <a:ext uri="{FF2B5EF4-FFF2-40B4-BE49-F238E27FC236}">
                <a16:creationId xmlns:a16="http://schemas.microsoft.com/office/drawing/2014/main" id="{E7031F0D-83B2-6BD2-9635-7E3E5A30E9A7}"/>
              </a:ext>
            </a:extLst>
          </p:cNvPr>
          <p:cNvSpPr>
            <a:spLocks noGrp="1"/>
          </p:cNvSpPr>
          <p:nvPr>
            <p:ph type="sldNum" sz="quarter" idx="12"/>
          </p:nvPr>
        </p:nvSpPr>
        <p:spPr/>
        <p:txBody>
          <a:bodyPr/>
          <a:lstStyle/>
          <a:p>
            <a:fld id="{ED080FEB-9331-412A-B647-F52769E068E9}" type="slidenum">
              <a:rPr lang="ru-RU" smtClean="0"/>
              <a:t>‹#›</a:t>
            </a:fld>
            <a:endParaRPr lang="ru-RU"/>
          </a:p>
        </p:txBody>
      </p:sp>
    </p:spTree>
    <p:extLst>
      <p:ext uri="{BB962C8B-B14F-4D97-AF65-F5344CB8AC3E}">
        <p14:creationId xmlns:p14="http://schemas.microsoft.com/office/powerpoint/2010/main" val="385930041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54436B92-170A-65B9-0434-D369CAC98B61}"/>
              </a:ext>
            </a:extLst>
          </p:cNvPr>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Объект 2">
            <a:extLst>
              <a:ext uri="{FF2B5EF4-FFF2-40B4-BE49-F238E27FC236}">
                <a16:creationId xmlns:a16="http://schemas.microsoft.com/office/drawing/2014/main" id="{7EE75E0B-1CFE-96A3-43A7-86010A87638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Текст 3">
            <a:extLst>
              <a:ext uri="{FF2B5EF4-FFF2-40B4-BE49-F238E27FC236}">
                <a16:creationId xmlns:a16="http://schemas.microsoft.com/office/drawing/2014/main" id="{885F0161-88FD-F883-33FA-C61FAFDFBE7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a:extLst>
              <a:ext uri="{FF2B5EF4-FFF2-40B4-BE49-F238E27FC236}">
                <a16:creationId xmlns:a16="http://schemas.microsoft.com/office/drawing/2014/main" id="{7B8BE5C1-2AA0-26F0-7AA5-FC3573E1B0D2}"/>
              </a:ext>
            </a:extLst>
          </p:cNvPr>
          <p:cNvSpPr>
            <a:spLocks noGrp="1"/>
          </p:cNvSpPr>
          <p:nvPr>
            <p:ph type="dt" sz="half" idx="10"/>
          </p:nvPr>
        </p:nvSpPr>
        <p:spPr/>
        <p:txBody>
          <a:bodyPr/>
          <a:lstStyle/>
          <a:p>
            <a:fld id="{87CB604C-706F-4FC3-B5E1-D0361682EAB1}" type="datetimeFigureOut">
              <a:rPr lang="ru-RU" smtClean="0"/>
              <a:t>16.08.2024</a:t>
            </a:fld>
            <a:endParaRPr lang="ru-RU"/>
          </a:p>
        </p:txBody>
      </p:sp>
      <p:sp>
        <p:nvSpPr>
          <p:cNvPr id="6" name="Нижний колонтитул 5">
            <a:extLst>
              <a:ext uri="{FF2B5EF4-FFF2-40B4-BE49-F238E27FC236}">
                <a16:creationId xmlns:a16="http://schemas.microsoft.com/office/drawing/2014/main" id="{C9D7E471-5474-2942-F08E-E6CA6A09078D}"/>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a16="http://schemas.microsoft.com/office/drawing/2014/main" id="{688E5977-34E2-878C-E960-0F9DFA1419A5}"/>
              </a:ext>
            </a:extLst>
          </p:cNvPr>
          <p:cNvSpPr>
            <a:spLocks noGrp="1"/>
          </p:cNvSpPr>
          <p:nvPr>
            <p:ph type="sldNum" sz="quarter" idx="12"/>
          </p:nvPr>
        </p:nvSpPr>
        <p:spPr/>
        <p:txBody>
          <a:bodyPr/>
          <a:lstStyle/>
          <a:p>
            <a:fld id="{ED080FEB-9331-412A-B647-F52769E068E9}" type="slidenum">
              <a:rPr lang="ru-RU" smtClean="0"/>
              <a:t>‹#›</a:t>
            </a:fld>
            <a:endParaRPr lang="ru-RU"/>
          </a:p>
        </p:txBody>
      </p:sp>
    </p:spTree>
    <p:extLst>
      <p:ext uri="{BB962C8B-B14F-4D97-AF65-F5344CB8AC3E}">
        <p14:creationId xmlns:p14="http://schemas.microsoft.com/office/powerpoint/2010/main" val="165944310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927B19B8-67AF-92EA-B3B9-E57A6E8E133B}"/>
              </a:ext>
            </a:extLst>
          </p:cNvPr>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Рисунок 2">
            <a:extLst>
              <a:ext uri="{FF2B5EF4-FFF2-40B4-BE49-F238E27FC236}">
                <a16:creationId xmlns:a16="http://schemas.microsoft.com/office/drawing/2014/main" id="{69071985-C04A-28C9-64D8-960AE217A66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a:extLst>
              <a:ext uri="{FF2B5EF4-FFF2-40B4-BE49-F238E27FC236}">
                <a16:creationId xmlns:a16="http://schemas.microsoft.com/office/drawing/2014/main" id="{12A40C00-E4FA-0FF9-F864-07FB16B46B3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a:extLst>
              <a:ext uri="{FF2B5EF4-FFF2-40B4-BE49-F238E27FC236}">
                <a16:creationId xmlns:a16="http://schemas.microsoft.com/office/drawing/2014/main" id="{68B62E0B-1C03-9EFB-7B25-384EE9B659F2}"/>
              </a:ext>
            </a:extLst>
          </p:cNvPr>
          <p:cNvSpPr>
            <a:spLocks noGrp="1"/>
          </p:cNvSpPr>
          <p:nvPr>
            <p:ph type="dt" sz="half" idx="10"/>
          </p:nvPr>
        </p:nvSpPr>
        <p:spPr/>
        <p:txBody>
          <a:bodyPr/>
          <a:lstStyle/>
          <a:p>
            <a:fld id="{87CB604C-706F-4FC3-B5E1-D0361682EAB1}" type="datetimeFigureOut">
              <a:rPr lang="ru-RU" smtClean="0"/>
              <a:t>16.08.2024</a:t>
            </a:fld>
            <a:endParaRPr lang="ru-RU"/>
          </a:p>
        </p:txBody>
      </p:sp>
      <p:sp>
        <p:nvSpPr>
          <p:cNvPr id="6" name="Нижний колонтитул 5">
            <a:extLst>
              <a:ext uri="{FF2B5EF4-FFF2-40B4-BE49-F238E27FC236}">
                <a16:creationId xmlns:a16="http://schemas.microsoft.com/office/drawing/2014/main" id="{1FBC7399-9D82-EDA1-18A8-B1945658153B}"/>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a16="http://schemas.microsoft.com/office/drawing/2014/main" id="{2DF159A0-53CB-E5B5-F237-F5DA957CAC85}"/>
              </a:ext>
            </a:extLst>
          </p:cNvPr>
          <p:cNvSpPr>
            <a:spLocks noGrp="1"/>
          </p:cNvSpPr>
          <p:nvPr>
            <p:ph type="sldNum" sz="quarter" idx="12"/>
          </p:nvPr>
        </p:nvSpPr>
        <p:spPr/>
        <p:txBody>
          <a:bodyPr/>
          <a:lstStyle/>
          <a:p>
            <a:fld id="{ED080FEB-9331-412A-B647-F52769E068E9}" type="slidenum">
              <a:rPr lang="ru-RU" smtClean="0"/>
              <a:t>‹#›</a:t>
            </a:fld>
            <a:endParaRPr lang="ru-RU"/>
          </a:p>
        </p:txBody>
      </p:sp>
    </p:spTree>
    <p:extLst>
      <p:ext uri="{BB962C8B-B14F-4D97-AF65-F5344CB8AC3E}">
        <p14:creationId xmlns:p14="http://schemas.microsoft.com/office/powerpoint/2010/main" val="13351614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1097E8D3-4BE5-80DD-2030-EF84123DE662}"/>
              </a:ext>
            </a:extLst>
          </p:cNvPr>
          <p:cNvSpPr>
            <a:spLocks noGrp="1"/>
          </p:cNvSpPr>
          <p:nvPr>
            <p:ph type="title"/>
          </p:nvPr>
        </p:nvSpPr>
        <p:spPr/>
        <p:txBody>
          <a:bodyPr/>
          <a:lstStyle/>
          <a:p>
            <a:r>
              <a:rPr lang="ru-RU"/>
              <a:t>Образец заголовка</a:t>
            </a:r>
          </a:p>
        </p:txBody>
      </p:sp>
      <p:sp>
        <p:nvSpPr>
          <p:cNvPr id="3" name="Вертикальный текст 2">
            <a:extLst>
              <a:ext uri="{FF2B5EF4-FFF2-40B4-BE49-F238E27FC236}">
                <a16:creationId xmlns:a16="http://schemas.microsoft.com/office/drawing/2014/main" id="{BDD10B33-5AE8-07AC-D75A-03A7965F8EE2}"/>
              </a:ext>
            </a:extLst>
          </p:cNvPr>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9FAA7994-2D46-F229-7696-0C189FDC0756}"/>
              </a:ext>
            </a:extLst>
          </p:cNvPr>
          <p:cNvSpPr>
            <a:spLocks noGrp="1"/>
          </p:cNvSpPr>
          <p:nvPr>
            <p:ph type="dt" sz="half" idx="10"/>
          </p:nvPr>
        </p:nvSpPr>
        <p:spPr/>
        <p:txBody>
          <a:bodyPr/>
          <a:lstStyle/>
          <a:p>
            <a:fld id="{87CB604C-706F-4FC3-B5E1-D0361682EAB1}" type="datetimeFigureOut">
              <a:rPr lang="ru-RU" smtClean="0"/>
              <a:t>16.08.2024</a:t>
            </a:fld>
            <a:endParaRPr lang="ru-RU"/>
          </a:p>
        </p:txBody>
      </p:sp>
      <p:sp>
        <p:nvSpPr>
          <p:cNvPr id="5" name="Нижний колонтитул 4">
            <a:extLst>
              <a:ext uri="{FF2B5EF4-FFF2-40B4-BE49-F238E27FC236}">
                <a16:creationId xmlns:a16="http://schemas.microsoft.com/office/drawing/2014/main" id="{B3D9C803-2181-2AAC-1F69-D9BEE6374A2C}"/>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256DE2B1-BB62-C0C6-BF2E-AFF3EEE3CFCB}"/>
              </a:ext>
            </a:extLst>
          </p:cNvPr>
          <p:cNvSpPr>
            <a:spLocks noGrp="1"/>
          </p:cNvSpPr>
          <p:nvPr>
            <p:ph type="sldNum" sz="quarter" idx="12"/>
          </p:nvPr>
        </p:nvSpPr>
        <p:spPr/>
        <p:txBody>
          <a:bodyPr/>
          <a:lstStyle/>
          <a:p>
            <a:fld id="{ED080FEB-9331-412A-B647-F52769E068E9}" type="slidenum">
              <a:rPr lang="ru-RU" smtClean="0"/>
              <a:t>‹#›</a:t>
            </a:fld>
            <a:endParaRPr lang="ru-RU"/>
          </a:p>
        </p:txBody>
      </p:sp>
    </p:spTree>
    <p:extLst>
      <p:ext uri="{BB962C8B-B14F-4D97-AF65-F5344CB8AC3E}">
        <p14:creationId xmlns:p14="http://schemas.microsoft.com/office/powerpoint/2010/main" val="50696337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a:extLst>
              <a:ext uri="{FF2B5EF4-FFF2-40B4-BE49-F238E27FC236}">
                <a16:creationId xmlns:a16="http://schemas.microsoft.com/office/drawing/2014/main" id="{A821B905-2858-40F6-4E45-B66FF02D5539}"/>
              </a:ext>
            </a:extLst>
          </p:cNvPr>
          <p:cNvSpPr>
            <a:spLocks noGrp="1"/>
          </p:cNvSpPr>
          <p:nvPr>
            <p:ph type="title" orient="vert"/>
          </p:nvPr>
        </p:nvSpPr>
        <p:spPr>
          <a:xfrm>
            <a:off x="8724900" y="365125"/>
            <a:ext cx="2628900" cy="5811838"/>
          </a:xfrm>
        </p:spPr>
        <p:txBody>
          <a:bodyPr vert="eaVert"/>
          <a:lstStyle/>
          <a:p>
            <a:r>
              <a:rPr lang="ru-RU"/>
              <a:t>Образец заголовка</a:t>
            </a:r>
          </a:p>
        </p:txBody>
      </p:sp>
      <p:sp>
        <p:nvSpPr>
          <p:cNvPr id="3" name="Вертикальный текст 2">
            <a:extLst>
              <a:ext uri="{FF2B5EF4-FFF2-40B4-BE49-F238E27FC236}">
                <a16:creationId xmlns:a16="http://schemas.microsoft.com/office/drawing/2014/main" id="{4FECEA51-291E-4053-DC52-CAA84629AE2D}"/>
              </a:ext>
            </a:extLst>
          </p:cNvPr>
          <p:cNvSpPr>
            <a:spLocks noGrp="1"/>
          </p:cNvSpPr>
          <p:nvPr>
            <p:ph type="body" orient="vert" idx="1"/>
          </p:nvPr>
        </p:nvSpPr>
        <p:spPr>
          <a:xfrm>
            <a:off x="838200" y="365125"/>
            <a:ext cx="7734300" cy="5811838"/>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ADBC5565-CE61-D008-0A27-D748B3D2EFEB}"/>
              </a:ext>
            </a:extLst>
          </p:cNvPr>
          <p:cNvSpPr>
            <a:spLocks noGrp="1"/>
          </p:cNvSpPr>
          <p:nvPr>
            <p:ph type="dt" sz="half" idx="10"/>
          </p:nvPr>
        </p:nvSpPr>
        <p:spPr/>
        <p:txBody>
          <a:bodyPr/>
          <a:lstStyle/>
          <a:p>
            <a:fld id="{87CB604C-706F-4FC3-B5E1-D0361682EAB1}" type="datetimeFigureOut">
              <a:rPr lang="ru-RU" smtClean="0"/>
              <a:t>16.08.2024</a:t>
            </a:fld>
            <a:endParaRPr lang="ru-RU"/>
          </a:p>
        </p:txBody>
      </p:sp>
      <p:sp>
        <p:nvSpPr>
          <p:cNvPr id="5" name="Нижний колонтитул 4">
            <a:extLst>
              <a:ext uri="{FF2B5EF4-FFF2-40B4-BE49-F238E27FC236}">
                <a16:creationId xmlns:a16="http://schemas.microsoft.com/office/drawing/2014/main" id="{13C10E48-3295-3BA3-71D5-0EE352CFBD6B}"/>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03A36615-53B4-1293-52DB-36FD0FD1E800}"/>
              </a:ext>
            </a:extLst>
          </p:cNvPr>
          <p:cNvSpPr>
            <a:spLocks noGrp="1"/>
          </p:cNvSpPr>
          <p:nvPr>
            <p:ph type="sldNum" sz="quarter" idx="12"/>
          </p:nvPr>
        </p:nvSpPr>
        <p:spPr/>
        <p:txBody>
          <a:bodyPr/>
          <a:lstStyle/>
          <a:p>
            <a:fld id="{ED080FEB-9331-412A-B647-F52769E068E9}" type="slidenum">
              <a:rPr lang="ru-RU" smtClean="0"/>
              <a:t>‹#›</a:t>
            </a:fld>
            <a:endParaRPr lang="ru-RU"/>
          </a:p>
        </p:txBody>
      </p:sp>
    </p:spTree>
    <p:extLst>
      <p:ext uri="{BB962C8B-B14F-4D97-AF65-F5344CB8AC3E}">
        <p14:creationId xmlns:p14="http://schemas.microsoft.com/office/powerpoint/2010/main" val="410166945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Титульный слайд">
    <p:bg>
      <p:bgPr>
        <a:solidFill>
          <a:schemeClr val="bg1"/>
        </a:solidFill>
        <a:effectLst/>
      </p:bgPr>
    </p:bg>
    <p:spTree>
      <p:nvGrpSpPr>
        <p:cNvPr id="1" name=""/>
        <p:cNvGrpSpPr/>
        <p:nvPr/>
      </p:nvGrpSpPr>
      <p:grpSpPr>
        <a:xfrm>
          <a:off x="0" y="0"/>
          <a:ext cx="0" cy="0"/>
          <a:chOff x="0" y="0"/>
          <a:chExt cx="0" cy="0"/>
        </a:xfrm>
      </p:grpSpPr>
      <p:pic>
        <p:nvPicPr>
          <p:cNvPr id="10" name="Рисунок 9"/>
          <p:cNvPicPr>
            <a:picLocks noChangeAspect="1"/>
          </p:cNvPicPr>
          <p:nvPr userDrawn="1"/>
        </p:nvPicPr>
        <p:blipFill rotWithShape="1">
          <a:blip r:embed="rId2" cstate="print">
            <a:extLst>
              <a:ext uri="{28A0092B-C50C-407E-A947-70E740481C1C}">
                <a14:useLocalDpi xmlns:a14="http://schemas.microsoft.com/office/drawing/2010/main" val="0"/>
              </a:ext>
            </a:extLst>
          </a:blip>
          <a:srcRect t="-1" r="65521" b="15899"/>
          <a:stretch/>
        </p:blipFill>
        <p:spPr>
          <a:xfrm>
            <a:off x="0" y="-1"/>
            <a:ext cx="4203700" cy="6858001"/>
          </a:xfrm>
          <a:prstGeom prst="rect">
            <a:avLst/>
          </a:prstGeom>
        </p:spPr>
      </p:pic>
      <p:sp>
        <p:nvSpPr>
          <p:cNvPr id="2" name="Заголовок 1"/>
          <p:cNvSpPr>
            <a:spLocks noGrp="1"/>
          </p:cNvSpPr>
          <p:nvPr>
            <p:ph type="ctrTitle" hasCustomPrompt="1"/>
          </p:nvPr>
        </p:nvSpPr>
        <p:spPr>
          <a:xfrm>
            <a:off x="4970455" y="1894702"/>
            <a:ext cx="6760226" cy="2165607"/>
          </a:xfrm>
        </p:spPr>
        <p:txBody>
          <a:bodyPr anchor="b">
            <a:normAutofit/>
          </a:bodyPr>
          <a:lstStyle>
            <a:lvl1pPr algn="l">
              <a:defRPr sz="3400" cap="all" spc="300" baseline="0"/>
            </a:lvl1pPr>
          </a:lstStyle>
          <a:p>
            <a:r>
              <a:rPr lang="ru-RU" dirty="0"/>
              <a:t>Название презентации</a:t>
            </a:r>
          </a:p>
        </p:txBody>
      </p:sp>
      <p:sp>
        <p:nvSpPr>
          <p:cNvPr id="3" name="Подзаголовок 2"/>
          <p:cNvSpPr>
            <a:spLocks noGrp="1"/>
          </p:cNvSpPr>
          <p:nvPr>
            <p:ph type="subTitle" idx="1" hasCustomPrompt="1"/>
          </p:nvPr>
        </p:nvSpPr>
        <p:spPr>
          <a:xfrm>
            <a:off x="4970454" y="4060310"/>
            <a:ext cx="6760226" cy="832965"/>
          </a:xfrm>
        </p:spPr>
        <p:txBody>
          <a:bodyPr/>
          <a:lstStyle>
            <a:lvl1pPr marL="0" indent="0" algn="l">
              <a:buNone/>
              <a:defRPr sz="2400" spc="2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dirty="0"/>
              <a:t>Дополнительное название</a:t>
            </a:r>
          </a:p>
        </p:txBody>
      </p:sp>
      <p:sp>
        <p:nvSpPr>
          <p:cNvPr id="7" name="Прямоугольник 6"/>
          <p:cNvSpPr/>
          <p:nvPr userDrawn="1"/>
        </p:nvSpPr>
        <p:spPr>
          <a:xfrm>
            <a:off x="0" y="0"/>
            <a:ext cx="4233793" cy="6863071"/>
          </a:xfrm>
          <a:prstGeom prst="rect">
            <a:avLst/>
          </a:prstGeom>
          <a:solidFill>
            <a:schemeClr val="bg1">
              <a:alpha val="4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1" name="Прямоугольник 10"/>
          <p:cNvSpPr/>
          <p:nvPr userDrawn="1"/>
        </p:nvSpPr>
        <p:spPr>
          <a:xfrm>
            <a:off x="5037704" y="4893275"/>
            <a:ext cx="876530" cy="855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4" name="Текст 13"/>
          <p:cNvSpPr>
            <a:spLocks noGrp="1"/>
          </p:cNvSpPr>
          <p:nvPr>
            <p:ph type="body" sz="quarter" idx="10" hasCustomPrompt="1"/>
          </p:nvPr>
        </p:nvSpPr>
        <p:spPr>
          <a:xfrm>
            <a:off x="5037138" y="6482492"/>
            <a:ext cx="1949450" cy="289011"/>
          </a:xfrm>
        </p:spPr>
        <p:txBody>
          <a:bodyPr/>
          <a:lstStyle>
            <a:lvl1pPr marL="0" indent="0">
              <a:buNone/>
              <a:defRPr sz="1600">
                <a:solidFill>
                  <a:schemeClr val="tx1">
                    <a:lumMod val="50000"/>
                    <a:lumOff val="50000"/>
                  </a:schemeClr>
                </a:solidFill>
              </a:defRPr>
            </a:lvl1pPr>
            <a:lvl2pPr marL="457200" indent="0">
              <a:buNone/>
              <a:defRPr/>
            </a:lvl2pPr>
            <a:lvl3pPr marL="914400" indent="0">
              <a:buNone/>
              <a:defRPr/>
            </a:lvl3pPr>
            <a:lvl4pPr marL="1371600" indent="0">
              <a:buNone/>
              <a:defRPr/>
            </a:lvl4pPr>
            <a:lvl5pPr marL="1828800" indent="0">
              <a:buNone/>
              <a:defRPr/>
            </a:lvl5pPr>
          </a:lstStyle>
          <a:p>
            <a:pPr lvl="0"/>
            <a:r>
              <a:rPr lang="ru-RU" dirty="0"/>
              <a:t>дата</a:t>
            </a:r>
          </a:p>
        </p:txBody>
      </p:sp>
      <p:sp>
        <p:nvSpPr>
          <p:cNvPr id="17" name="Текст 16"/>
          <p:cNvSpPr>
            <a:spLocks noGrp="1"/>
          </p:cNvSpPr>
          <p:nvPr>
            <p:ph type="body" sz="quarter" idx="12" hasCustomPrompt="1"/>
          </p:nvPr>
        </p:nvSpPr>
        <p:spPr>
          <a:xfrm>
            <a:off x="4970590" y="4979008"/>
            <a:ext cx="4890102" cy="808038"/>
          </a:xfrm>
        </p:spPr>
        <p:txBody>
          <a:bodyPr/>
          <a:lstStyle>
            <a:lvl1pPr marL="0" indent="0">
              <a:lnSpc>
                <a:spcPct val="100000"/>
              </a:lnSpc>
              <a:spcBef>
                <a:spcPts val="0"/>
              </a:spcBef>
              <a:buNone/>
              <a:defRPr>
                <a:solidFill>
                  <a:schemeClr val="tx1">
                    <a:lumMod val="50000"/>
                    <a:lumOff val="50000"/>
                  </a:schemeClr>
                </a:solidFill>
              </a:defRPr>
            </a:lvl1pPr>
            <a:lvl2pPr marL="457200" indent="0">
              <a:buNone/>
              <a:defRPr/>
            </a:lvl2pPr>
            <a:lvl3pPr marL="914400" indent="0">
              <a:buNone/>
              <a:defRPr/>
            </a:lvl3pPr>
            <a:lvl4pPr marL="1371600" indent="0">
              <a:buNone/>
              <a:defRPr/>
            </a:lvl4pPr>
            <a:lvl5pPr marL="1828800" indent="0">
              <a:buNone/>
              <a:defRPr/>
            </a:lvl5pPr>
          </a:lstStyle>
          <a:p>
            <a:pPr lvl="0"/>
            <a:r>
              <a:rPr lang="ru-RU" dirty="0"/>
              <a:t>ФИО выступающего,</a:t>
            </a:r>
          </a:p>
          <a:p>
            <a:pPr lvl="0"/>
            <a:r>
              <a:rPr lang="ru-RU" dirty="0"/>
              <a:t>должность</a:t>
            </a:r>
          </a:p>
        </p:txBody>
      </p:sp>
      <p:pic>
        <p:nvPicPr>
          <p:cNvPr id="5" name="Рисунок 4"/>
          <p:cNvPicPr>
            <a:picLocks noChangeAspect="1"/>
          </p:cNvPicPr>
          <p:nvPr userDrawn="1"/>
        </p:nvPicPr>
        <p:blipFill>
          <a:blip r:embed="rId3" cstate="hqprint">
            <a:extLst>
              <a:ext uri="{28A0092B-C50C-407E-A947-70E740481C1C}">
                <a14:useLocalDpi xmlns:a14="http://schemas.microsoft.com/office/drawing/2010/main" val="0"/>
              </a:ext>
            </a:extLst>
          </a:blip>
          <a:stretch>
            <a:fillRect/>
          </a:stretch>
        </p:blipFill>
        <p:spPr>
          <a:xfrm>
            <a:off x="5037139" y="1221615"/>
            <a:ext cx="2201862" cy="476119"/>
          </a:xfrm>
          <a:prstGeom prst="rect">
            <a:avLst/>
          </a:prstGeom>
        </p:spPr>
      </p:pic>
      <p:pic>
        <p:nvPicPr>
          <p:cNvPr id="4" name="Рисунок 3"/>
          <p:cNvPicPr>
            <a:picLocks noChangeAspect="1"/>
          </p:cNvPicPr>
          <p:nvPr userDrawn="1"/>
        </p:nvPicPr>
        <p:blipFill>
          <a:blip r:embed="rId4" cstate="hqprint">
            <a:extLst>
              <a:ext uri="{28A0092B-C50C-407E-A947-70E740481C1C}">
                <a14:useLocalDpi xmlns:a14="http://schemas.microsoft.com/office/drawing/2010/main" val="0"/>
              </a:ext>
            </a:extLst>
          </a:blip>
          <a:stretch>
            <a:fillRect/>
          </a:stretch>
        </p:blipFill>
        <p:spPr>
          <a:xfrm>
            <a:off x="9319827" y="849914"/>
            <a:ext cx="2453071" cy="1226536"/>
          </a:xfrm>
          <a:prstGeom prst="rect">
            <a:avLst/>
          </a:prstGeom>
        </p:spPr>
      </p:pic>
    </p:spTree>
    <p:extLst>
      <p:ext uri="{BB962C8B-B14F-4D97-AF65-F5344CB8AC3E}">
        <p14:creationId xmlns:p14="http://schemas.microsoft.com/office/powerpoint/2010/main" val="273612434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606FB7C5-61EC-A26E-6414-AD6413D82FA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a:t>Образец заголовка</a:t>
            </a:r>
          </a:p>
        </p:txBody>
      </p:sp>
      <p:sp>
        <p:nvSpPr>
          <p:cNvPr id="3" name="Текст 2">
            <a:extLst>
              <a:ext uri="{FF2B5EF4-FFF2-40B4-BE49-F238E27FC236}">
                <a16:creationId xmlns:a16="http://schemas.microsoft.com/office/drawing/2014/main" id="{172D1907-0889-5AEE-A5D2-0E0694A542C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A6DF4DA6-5ABB-EB96-043F-3BF9D742DD9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7CB604C-706F-4FC3-B5E1-D0361682EAB1}" type="datetimeFigureOut">
              <a:rPr lang="ru-RU" smtClean="0"/>
              <a:t>16.08.2024</a:t>
            </a:fld>
            <a:endParaRPr lang="ru-RU"/>
          </a:p>
        </p:txBody>
      </p:sp>
      <p:sp>
        <p:nvSpPr>
          <p:cNvPr id="5" name="Нижний колонтитул 4">
            <a:extLst>
              <a:ext uri="{FF2B5EF4-FFF2-40B4-BE49-F238E27FC236}">
                <a16:creationId xmlns:a16="http://schemas.microsoft.com/office/drawing/2014/main" id="{3B71C394-C5D5-C506-0623-C5E2CE99DEF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a:extLst>
              <a:ext uri="{FF2B5EF4-FFF2-40B4-BE49-F238E27FC236}">
                <a16:creationId xmlns:a16="http://schemas.microsoft.com/office/drawing/2014/main" id="{4E255A20-DE9D-9A8A-BB3A-105691A3AF1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D080FEB-9331-412A-B647-F52769E068E9}" type="slidenum">
              <a:rPr lang="ru-RU" smtClean="0"/>
              <a:t>‹#›</a:t>
            </a:fld>
            <a:endParaRPr lang="ru-RU"/>
          </a:p>
        </p:txBody>
      </p:sp>
    </p:spTree>
    <p:extLst>
      <p:ext uri="{BB962C8B-B14F-4D97-AF65-F5344CB8AC3E}">
        <p14:creationId xmlns:p14="http://schemas.microsoft.com/office/powerpoint/2010/main" val="16189055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hyperlink" Target="https://www.consultant.ru/document/cons_doc_LAW_461106/f6fe316584e24017e857963f7bbf028432485f08/#dst101004" TargetMode="External"/><Relationship Id="rId2" Type="http://schemas.openxmlformats.org/officeDocument/2006/relationships/hyperlink" Target="https://www.consultant.ru/document/cons_doc_LAW_5142/2a54eb7c0c87a49c41aa10efb253f6bdea2bfcf4/"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p:txBody>
          <a:bodyPr/>
          <a:lstStyle/>
          <a:p>
            <a:r>
              <a:rPr lang="ru-RU" dirty="0"/>
              <a:t>Общие понятия об объекте недвижимости. Сущность и основные признаки </a:t>
            </a:r>
          </a:p>
        </p:txBody>
      </p:sp>
      <p:sp>
        <p:nvSpPr>
          <p:cNvPr id="3" name="Подзаголовок 2"/>
          <p:cNvSpPr>
            <a:spLocks noGrp="1"/>
          </p:cNvSpPr>
          <p:nvPr>
            <p:ph type="subTitle" idx="1"/>
          </p:nvPr>
        </p:nvSpPr>
        <p:spPr/>
        <p:txBody>
          <a:bodyPr/>
          <a:lstStyle/>
          <a:p>
            <a:r>
              <a:rPr lang="ru-RU" dirty="0"/>
              <a:t>Лекция</a:t>
            </a:r>
          </a:p>
        </p:txBody>
      </p:sp>
      <p:sp>
        <p:nvSpPr>
          <p:cNvPr id="5" name="Текст 4"/>
          <p:cNvSpPr>
            <a:spLocks noGrp="1"/>
          </p:cNvSpPr>
          <p:nvPr>
            <p:ph type="body" sz="quarter" idx="12"/>
          </p:nvPr>
        </p:nvSpPr>
        <p:spPr/>
        <p:txBody>
          <a:bodyPr>
            <a:normAutofit fontScale="92500"/>
          </a:bodyPr>
          <a:lstStyle/>
          <a:p>
            <a:r>
              <a:rPr lang="ru-RU" dirty="0"/>
              <a:t>Кончакова Н.В., к.г.-</a:t>
            </a:r>
            <a:r>
              <a:rPr lang="ru-RU" dirty="0" err="1"/>
              <a:t>м.н</a:t>
            </a:r>
            <a:r>
              <a:rPr lang="ru-RU" dirty="0"/>
              <a:t>., доцент</a:t>
            </a:r>
          </a:p>
        </p:txBody>
      </p:sp>
    </p:spTree>
    <p:extLst>
      <p:ext uri="{BB962C8B-B14F-4D97-AF65-F5344CB8AC3E}">
        <p14:creationId xmlns:p14="http://schemas.microsoft.com/office/powerpoint/2010/main" val="336201318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ACCF2957-B01E-B4FC-EB06-7969FA030868}"/>
              </a:ext>
            </a:extLst>
          </p:cNvPr>
          <p:cNvSpPr>
            <a:spLocks noGrp="1"/>
          </p:cNvSpPr>
          <p:nvPr>
            <p:ph type="title"/>
          </p:nvPr>
        </p:nvSpPr>
        <p:spPr>
          <a:xfrm>
            <a:off x="838200" y="365126"/>
            <a:ext cx="10515600" cy="528954"/>
          </a:xfrm>
        </p:spPr>
        <p:txBody>
          <a:bodyPr>
            <a:normAutofit fontScale="90000"/>
          </a:bodyPr>
          <a:lstStyle/>
          <a:p>
            <a:pPr algn="ctr"/>
            <a:r>
              <a:rPr lang="ru-RU" dirty="0"/>
              <a:t>ГК РФ (статья 130)</a:t>
            </a:r>
          </a:p>
        </p:txBody>
      </p:sp>
      <p:sp>
        <p:nvSpPr>
          <p:cNvPr id="3" name="Объект 2">
            <a:extLst>
              <a:ext uri="{FF2B5EF4-FFF2-40B4-BE49-F238E27FC236}">
                <a16:creationId xmlns:a16="http://schemas.microsoft.com/office/drawing/2014/main" id="{551D67D9-B229-9F5A-0D05-7013B1B600BE}"/>
              </a:ext>
            </a:extLst>
          </p:cNvPr>
          <p:cNvSpPr>
            <a:spLocks noGrp="1"/>
          </p:cNvSpPr>
          <p:nvPr>
            <p:ph idx="1"/>
          </p:nvPr>
        </p:nvSpPr>
        <p:spPr>
          <a:xfrm>
            <a:off x="838200" y="973394"/>
            <a:ext cx="10515600" cy="5203569"/>
          </a:xfrm>
        </p:spPr>
        <p:txBody>
          <a:bodyPr>
            <a:normAutofit lnSpcReduction="10000"/>
          </a:bodyPr>
          <a:lstStyle/>
          <a:p>
            <a:pPr marL="0" indent="0" algn="just">
              <a:buNone/>
            </a:pPr>
            <a:r>
              <a:rPr lang="ru-RU" sz="2000" dirty="0">
                <a:solidFill>
                  <a:srgbClr val="000000"/>
                </a:solidFill>
                <a:highlight>
                  <a:srgbClr val="FFFFFF"/>
                </a:highlight>
                <a:latin typeface="Times New Roman" panose="02020603050405020304" pitchFamily="18" charset="0"/>
              </a:rPr>
              <a:t>1. К недвижимым вещам (недвижимое имущество, недвижимость) относятся земельные участки, участки недр и все, что прочно связано с землей, то есть объекты, перемещение которых без несоразмерного ущерба их назначению невозможно, в том числе здания, сооружения, объекты незавершенного строительства.</a:t>
            </a:r>
          </a:p>
          <a:p>
            <a:pPr marL="355600" indent="0" algn="just">
              <a:buNone/>
            </a:pPr>
            <a:r>
              <a:rPr lang="ru-RU" sz="2000" dirty="0">
                <a:solidFill>
                  <a:srgbClr val="000000"/>
                </a:solidFill>
                <a:highlight>
                  <a:srgbClr val="FFFFFF"/>
                </a:highlight>
                <a:latin typeface="Times New Roman" panose="02020603050405020304" pitchFamily="18" charset="0"/>
              </a:rPr>
              <a:t>К недвижимым вещам относятся также подлежащие </a:t>
            </a:r>
            <a:r>
              <a:rPr lang="ru-RU" sz="2000" dirty="0">
                <a:solidFill>
                  <a:srgbClr val="000000"/>
                </a:solidFill>
                <a:highlight>
                  <a:srgbClr val="FFFFFF"/>
                </a:highlight>
                <a:latin typeface="Times New Roman" panose="02020603050405020304" pitchFamily="18" charset="0"/>
                <a:hlinkClick r:id="rId2">
                  <a:extLst>
                    <a:ext uri="{A12FA001-AC4F-418D-AE19-62706E023703}">
                      <ahyp:hlinkClr xmlns:ahyp="http://schemas.microsoft.com/office/drawing/2018/hyperlinkcolor" val="tx"/>
                    </a:ext>
                  </a:extLst>
                </a:hlinkClick>
              </a:rPr>
              <a:t>государственной регистрации</a:t>
            </a:r>
            <a:r>
              <a:rPr lang="ru-RU" sz="2000" dirty="0">
                <a:solidFill>
                  <a:srgbClr val="000000"/>
                </a:solidFill>
                <a:highlight>
                  <a:srgbClr val="FFFFFF"/>
                </a:highlight>
                <a:latin typeface="Times New Roman" panose="02020603050405020304" pitchFamily="18" charset="0"/>
              </a:rPr>
              <a:t> воздушные и морские суда, суда внутреннего плавания. Законом к недвижимым вещам может быть отнесено и </a:t>
            </a:r>
            <a:r>
              <a:rPr lang="ru-RU" sz="2000" dirty="0">
                <a:solidFill>
                  <a:srgbClr val="000000"/>
                </a:solidFill>
                <a:highlight>
                  <a:srgbClr val="FFFFFF"/>
                </a:highlight>
                <a:latin typeface="Times New Roman" panose="02020603050405020304" pitchFamily="18" charset="0"/>
                <a:hlinkClick r:id="rId2">
                  <a:extLst>
                    <a:ext uri="{A12FA001-AC4F-418D-AE19-62706E023703}">
                      <ahyp:hlinkClr xmlns:ahyp="http://schemas.microsoft.com/office/drawing/2018/hyperlinkcolor" val="tx"/>
                    </a:ext>
                  </a:extLst>
                </a:hlinkClick>
              </a:rPr>
              <a:t>иное</a:t>
            </a:r>
            <a:r>
              <a:rPr lang="ru-RU" sz="2000" dirty="0">
                <a:solidFill>
                  <a:srgbClr val="000000"/>
                </a:solidFill>
                <a:highlight>
                  <a:srgbClr val="FFFFFF"/>
                </a:highlight>
                <a:latin typeface="Times New Roman" panose="02020603050405020304" pitchFamily="18" charset="0"/>
              </a:rPr>
              <a:t> имущество.</a:t>
            </a:r>
          </a:p>
          <a:p>
            <a:pPr marL="355600" indent="0" algn="just">
              <a:buNone/>
            </a:pPr>
            <a:r>
              <a:rPr lang="ru-RU" sz="2000" dirty="0">
                <a:solidFill>
                  <a:srgbClr val="000000"/>
                </a:solidFill>
                <a:highlight>
                  <a:srgbClr val="FFFFFF"/>
                </a:highlight>
                <a:latin typeface="Times New Roman" panose="02020603050405020304" pitchFamily="18" charset="0"/>
              </a:rPr>
              <a:t>К недвижимым вещам относятся жилые и нежилые помещения, а также предназначенные для размещения транспортных средств части зданий или сооружений </a:t>
            </a:r>
            <a:r>
              <a:rPr lang="ru-RU" sz="2000" dirty="0">
                <a:solidFill>
                  <a:srgbClr val="000000"/>
                </a:solidFill>
                <a:highlight>
                  <a:srgbClr val="FFFFFF"/>
                </a:highlight>
                <a:latin typeface="Times New Roman" panose="02020603050405020304" pitchFamily="18" charset="0"/>
                <a:hlinkClick r:id="rId2">
                  <a:extLst>
                    <a:ext uri="{A12FA001-AC4F-418D-AE19-62706E023703}">
                      <ahyp:hlinkClr xmlns:ahyp="http://schemas.microsoft.com/office/drawing/2018/hyperlinkcolor" val="tx"/>
                    </a:ext>
                  </a:extLst>
                </a:hlinkClick>
              </a:rPr>
              <a:t>(машино-места)</a:t>
            </a:r>
            <a:r>
              <a:rPr lang="ru-RU" sz="2000" dirty="0">
                <a:solidFill>
                  <a:srgbClr val="000000"/>
                </a:solidFill>
                <a:highlight>
                  <a:srgbClr val="FFFFFF"/>
                </a:highlight>
                <a:latin typeface="Times New Roman" panose="02020603050405020304" pitchFamily="18" charset="0"/>
              </a:rPr>
              <a:t>, если границы таких помещений, частей зданий или сооружений описаны в установленном законодательством о государственном кадастровом учете </a:t>
            </a:r>
            <a:r>
              <a:rPr lang="ru-RU" sz="2000" dirty="0">
                <a:solidFill>
                  <a:srgbClr val="000000"/>
                </a:solidFill>
                <a:highlight>
                  <a:srgbClr val="FFFFFF"/>
                </a:highlight>
                <a:latin typeface="Times New Roman" panose="02020603050405020304" pitchFamily="18" charset="0"/>
                <a:hlinkClick r:id="rId3">
                  <a:extLst>
                    <a:ext uri="{A12FA001-AC4F-418D-AE19-62706E023703}">
                      <ahyp:hlinkClr xmlns:ahyp="http://schemas.microsoft.com/office/drawing/2018/hyperlinkcolor" val="tx"/>
                    </a:ext>
                  </a:extLst>
                </a:hlinkClick>
              </a:rPr>
              <a:t>порядке</a:t>
            </a:r>
            <a:r>
              <a:rPr lang="ru-RU" sz="2000" dirty="0">
                <a:solidFill>
                  <a:srgbClr val="000000"/>
                </a:solidFill>
                <a:highlight>
                  <a:srgbClr val="FFFFFF"/>
                </a:highlight>
                <a:latin typeface="Times New Roman" panose="02020603050405020304" pitchFamily="18" charset="0"/>
              </a:rPr>
              <a:t>.</a:t>
            </a:r>
          </a:p>
          <a:p>
            <a:pPr marL="0" indent="0" algn="just">
              <a:buNone/>
            </a:pPr>
            <a:r>
              <a:rPr lang="ru-RU" sz="2000" dirty="0">
                <a:solidFill>
                  <a:srgbClr val="000000"/>
                </a:solidFill>
                <a:highlight>
                  <a:srgbClr val="FFFFFF"/>
                </a:highlight>
                <a:latin typeface="Times New Roman" panose="02020603050405020304" pitchFamily="18" charset="0"/>
              </a:rPr>
              <a:t>2. Вещи, не относящиеся к недвижимости, включая деньги и ценные бумаги, признаются движимым имуществом. Регистрация прав на движимые вещи не требуется, кроме случаев, указанных в законе.</a:t>
            </a:r>
          </a:p>
          <a:p>
            <a:pPr marL="0" indent="0" algn="just">
              <a:buNone/>
            </a:pPr>
            <a:endParaRPr lang="ru-RU" sz="2000" dirty="0">
              <a:solidFill>
                <a:srgbClr val="000000"/>
              </a:solidFill>
              <a:highlight>
                <a:srgbClr val="FFFFFF"/>
              </a:highlight>
              <a:latin typeface="Times New Roman" panose="02020603050405020304" pitchFamily="18" charset="0"/>
            </a:endParaRPr>
          </a:p>
          <a:p>
            <a:pPr marL="0" indent="0" algn="just">
              <a:buNone/>
            </a:pPr>
            <a:r>
              <a:rPr lang="ru-RU" sz="2000" dirty="0">
                <a:solidFill>
                  <a:schemeClr val="accent1">
                    <a:lumMod val="75000"/>
                  </a:schemeClr>
                </a:solidFill>
                <a:highlight>
                  <a:srgbClr val="FFFFFF"/>
                </a:highlight>
                <a:latin typeface="Times New Roman" panose="02020603050405020304" pitchFamily="18" charset="0"/>
              </a:rPr>
              <a:t>Таким образом, более корректным будет употребление понятия «объекты недвижимости, а не недвижимое имущество или недвижимость».</a:t>
            </a:r>
          </a:p>
        </p:txBody>
      </p:sp>
    </p:spTree>
    <p:extLst>
      <p:ext uri="{BB962C8B-B14F-4D97-AF65-F5344CB8AC3E}">
        <p14:creationId xmlns:p14="http://schemas.microsoft.com/office/powerpoint/2010/main" val="127935953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a:extLst>
              <a:ext uri="{FF2B5EF4-FFF2-40B4-BE49-F238E27FC236}">
                <a16:creationId xmlns:a16="http://schemas.microsoft.com/office/drawing/2014/main" id="{34B0F1BA-16BA-A5C1-1167-B07CD2A940F3}"/>
              </a:ext>
            </a:extLst>
          </p:cNvPr>
          <p:cNvSpPr/>
          <p:nvPr/>
        </p:nvSpPr>
        <p:spPr>
          <a:xfrm>
            <a:off x="411480" y="3027680"/>
            <a:ext cx="10942320" cy="161544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 name="Заголовок 1">
            <a:extLst>
              <a:ext uri="{FF2B5EF4-FFF2-40B4-BE49-F238E27FC236}">
                <a16:creationId xmlns:a16="http://schemas.microsoft.com/office/drawing/2014/main" id="{99CDE3FF-78F2-7112-BF2F-70F0AF96B9ED}"/>
              </a:ext>
            </a:extLst>
          </p:cNvPr>
          <p:cNvSpPr>
            <a:spLocks noGrp="1"/>
          </p:cNvSpPr>
          <p:nvPr>
            <p:ph type="title"/>
          </p:nvPr>
        </p:nvSpPr>
        <p:spPr>
          <a:xfrm>
            <a:off x="838200" y="365126"/>
            <a:ext cx="10515600" cy="888206"/>
          </a:xfrm>
        </p:spPr>
        <p:txBody>
          <a:bodyPr/>
          <a:lstStyle/>
          <a:p>
            <a:r>
              <a:rPr lang="ru-RU" dirty="0"/>
              <a:t>Объект недвижимости</a:t>
            </a:r>
          </a:p>
        </p:txBody>
      </p:sp>
      <p:sp>
        <p:nvSpPr>
          <p:cNvPr id="3" name="Объект 2">
            <a:extLst>
              <a:ext uri="{FF2B5EF4-FFF2-40B4-BE49-F238E27FC236}">
                <a16:creationId xmlns:a16="http://schemas.microsoft.com/office/drawing/2014/main" id="{8BE5D3DC-1D51-91DD-E443-25E036A1E768}"/>
              </a:ext>
            </a:extLst>
          </p:cNvPr>
          <p:cNvSpPr>
            <a:spLocks noGrp="1"/>
          </p:cNvSpPr>
          <p:nvPr>
            <p:ph idx="1"/>
          </p:nvPr>
        </p:nvSpPr>
        <p:spPr>
          <a:xfrm>
            <a:off x="411480" y="1253330"/>
            <a:ext cx="10942320" cy="4771549"/>
          </a:xfrm>
        </p:spPr>
        <p:txBody>
          <a:bodyPr/>
          <a:lstStyle/>
          <a:p>
            <a:pPr marL="0" indent="0" algn="just">
              <a:buNone/>
            </a:pPr>
            <a:r>
              <a:rPr lang="ru-RU" sz="2000" dirty="0">
                <a:latin typeface="Times New Roman" panose="02020603050405020304" pitchFamily="18" charset="0"/>
                <a:cs typeface="Times New Roman" panose="02020603050405020304" pitchFamily="18" charset="0"/>
              </a:rPr>
              <a:t>С точки зрения экономики объект недвижимости можно рассматривать как благо и как источник дохода. </a:t>
            </a:r>
          </a:p>
          <a:p>
            <a:pPr marL="0" indent="0" algn="just">
              <a:buNone/>
            </a:pPr>
            <a:r>
              <a:rPr lang="ru-RU" sz="2000" dirty="0">
                <a:latin typeface="Times New Roman" panose="02020603050405020304" pitchFamily="18" charset="0"/>
                <a:cs typeface="Times New Roman" panose="02020603050405020304" pitchFamily="18" charset="0"/>
              </a:rPr>
              <a:t>Имея в качестве составной части земельный участок, все искусственные постройки (объекты недвижимости) обладают родовыми признаками, которые позволяют отличить их от несвязанных с землей объектов: </a:t>
            </a:r>
          </a:p>
          <a:p>
            <a:pPr marL="0" indent="0" algn="just">
              <a:buNone/>
            </a:pPr>
            <a:endParaRPr lang="ru-RU" sz="2000" dirty="0">
              <a:latin typeface="Times New Roman" panose="02020603050405020304" pitchFamily="18" charset="0"/>
              <a:cs typeface="Times New Roman" panose="02020603050405020304" pitchFamily="18" charset="0"/>
            </a:endParaRPr>
          </a:p>
          <a:p>
            <a:pPr marL="0" indent="0" algn="just">
              <a:buNone/>
            </a:pPr>
            <a:r>
              <a:rPr lang="ru-RU" sz="2000" dirty="0">
                <a:latin typeface="Times New Roman" panose="02020603050405020304" pitchFamily="18" charset="0"/>
                <a:cs typeface="Times New Roman" panose="02020603050405020304" pitchFamily="18" charset="0"/>
              </a:rPr>
              <a:t>1. Стационарность, неподвижность – признак характеризует прочную физическую связь объекта недвижимости с земной поверхностью и невозможностью его перемещения в пространстве без физического разрушения и нанесения ущерба, что делает его непригодным для дальнейшего использования.</a:t>
            </a:r>
          </a:p>
        </p:txBody>
      </p:sp>
      <p:sp>
        <p:nvSpPr>
          <p:cNvPr id="5" name="Прямоугольник 4">
            <a:extLst>
              <a:ext uri="{FF2B5EF4-FFF2-40B4-BE49-F238E27FC236}">
                <a16:creationId xmlns:a16="http://schemas.microsoft.com/office/drawing/2014/main" id="{EEA1D0C3-118C-1686-8452-1FAD6195398E}"/>
              </a:ext>
            </a:extLst>
          </p:cNvPr>
          <p:cNvSpPr/>
          <p:nvPr/>
        </p:nvSpPr>
        <p:spPr>
          <a:xfrm>
            <a:off x="411480" y="3027680"/>
            <a:ext cx="11318240" cy="1727200"/>
          </a:xfrm>
          <a:prstGeom prst="rect">
            <a:avLst/>
          </a:prstGeom>
          <a:solidFill>
            <a:schemeClr val="accent1">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indent="0" algn="just">
              <a:buNone/>
            </a:pPr>
            <a:r>
              <a:rPr lang="ru-RU" sz="1800" dirty="0">
                <a:solidFill>
                  <a:schemeClr val="tx1"/>
                </a:solidFill>
                <a:latin typeface="Times New Roman" panose="02020603050405020304" pitchFamily="18" charset="0"/>
                <a:cs typeface="Times New Roman" panose="02020603050405020304" pitchFamily="18" charset="0"/>
              </a:rPr>
              <a:t>1. Стационарность, неподвижность – признак характеризует прочную физическую связь объекта недвижимости с земной поверхностью и невозможностью его перемещения в пространстве без физического разрушения и нанесения ущерба, что делает его непригодным для дальнейшего использования.</a:t>
            </a:r>
          </a:p>
        </p:txBody>
      </p:sp>
    </p:spTree>
    <p:extLst>
      <p:ext uri="{BB962C8B-B14F-4D97-AF65-F5344CB8AC3E}">
        <p14:creationId xmlns:p14="http://schemas.microsoft.com/office/powerpoint/2010/main" val="351013330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Прямоугольник 8">
            <a:extLst>
              <a:ext uri="{FF2B5EF4-FFF2-40B4-BE49-F238E27FC236}">
                <a16:creationId xmlns:a16="http://schemas.microsoft.com/office/drawing/2014/main" id="{BEBB8ECE-594B-1C73-83C4-945532CBFB97}"/>
              </a:ext>
            </a:extLst>
          </p:cNvPr>
          <p:cNvSpPr/>
          <p:nvPr/>
        </p:nvSpPr>
        <p:spPr>
          <a:xfrm>
            <a:off x="447040" y="3688080"/>
            <a:ext cx="11318240" cy="2072640"/>
          </a:xfrm>
          <a:prstGeom prst="rect">
            <a:avLst/>
          </a:prstGeom>
          <a:solidFill>
            <a:schemeClr val="accent1">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6" name="Прямоугольник 5">
            <a:extLst>
              <a:ext uri="{FF2B5EF4-FFF2-40B4-BE49-F238E27FC236}">
                <a16:creationId xmlns:a16="http://schemas.microsoft.com/office/drawing/2014/main" id="{2F857A58-5538-E204-CB1D-0C8D2B4DEB1A}"/>
              </a:ext>
            </a:extLst>
          </p:cNvPr>
          <p:cNvSpPr/>
          <p:nvPr/>
        </p:nvSpPr>
        <p:spPr>
          <a:xfrm>
            <a:off x="447040" y="285382"/>
            <a:ext cx="11247120" cy="3166427"/>
          </a:xfrm>
          <a:prstGeom prst="rect">
            <a:avLst/>
          </a:prstGeom>
          <a:solidFill>
            <a:schemeClr val="accent1">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5" name="TextBox 4">
            <a:extLst>
              <a:ext uri="{FF2B5EF4-FFF2-40B4-BE49-F238E27FC236}">
                <a16:creationId xmlns:a16="http://schemas.microsoft.com/office/drawing/2014/main" id="{FE337B24-BAE0-829A-782E-441B70646DC8}"/>
              </a:ext>
            </a:extLst>
          </p:cNvPr>
          <p:cNvSpPr txBox="1"/>
          <p:nvPr/>
        </p:nvSpPr>
        <p:spPr>
          <a:xfrm>
            <a:off x="497840" y="589487"/>
            <a:ext cx="10739120" cy="2862322"/>
          </a:xfrm>
          <a:prstGeom prst="rect">
            <a:avLst/>
          </a:prstGeom>
          <a:noFill/>
        </p:spPr>
        <p:txBody>
          <a:bodyPr wrap="square">
            <a:spAutoFit/>
          </a:bodyPr>
          <a:lstStyle/>
          <a:p>
            <a:pPr algn="just"/>
            <a:r>
              <a:rPr lang="ru-RU" dirty="0"/>
              <a:t>2</a:t>
            </a:r>
            <a:r>
              <a:rPr lang="ru-RU" sz="2000" dirty="0">
                <a:latin typeface="Times New Roman" panose="02020603050405020304" pitchFamily="18" charset="0"/>
                <a:cs typeface="Times New Roman" panose="02020603050405020304" pitchFamily="18" charset="0"/>
              </a:rPr>
              <a:t>. Материальность – объект недвижимости всегда функционирует в натурально-вещественной и стоимостной формах. Физические характеристики объекта недвижимости включают данные о его размерах и форме, неудобствах и опасностях, окружающей среде, подъездных путях, коммунальных услугах, поверхности и подпочвенном слое, ландшафте и т.д. Совокупность этих характеристик определяет полезность физического объекта, которая и составляет основу стоимости объекта недвижимости. Однако сама по себе полезность не определяет стоимость. Любой физический объект имеет стоимость, обладая в той или иной мере такими характеристиками, как пригодность и ограниченный характер предложения. Ограниченность предложения способствует повышению стоимости. </a:t>
            </a:r>
          </a:p>
        </p:txBody>
      </p:sp>
      <p:sp>
        <p:nvSpPr>
          <p:cNvPr id="8" name="TextBox 7">
            <a:extLst>
              <a:ext uri="{FF2B5EF4-FFF2-40B4-BE49-F238E27FC236}">
                <a16:creationId xmlns:a16="http://schemas.microsoft.com/office/drawing/2014/main" id="{73D813CA-A792-F240-8646-8C5A64EB3DE3}"/>
              </a:ext>
            </a:extLst>
          </p:cNvPr>
          <p:cNvSpPr txBox="1"/>
          <p:nvPr/>
        </p:nvSpPr>
        <p:spPr>
          <a:xfrm>
            <a:off x="690880" y="3890278"/>
            <a:ext cx="10861040" cy="1631216"/>
          </a:xfrm>
          <a:prstGeom prst="rect">
            <a:avLst/>
          </a:prstGeom>
          <a:noFill/>
        </p:spPr>
        <p:txBody>
          <a:bodyPr wrap="square">
            <a:spAutoFit/>
          </a:bodyPr>
          <a:lstStyle/>
          <a:p>
            <a:r>
              <a:rPr lang="ru-RU" sz="2000" dirty="0">
                <a:latin typeface="Times New Roman" panose="02020603050405020304" pitchFamily="18" charset="0"/>
                <a:cs typeface="Times New Roman" panose="02020603050405020304" pitchFamily="18" charset="0"/>
              </a:rPr>
              <a:t>3. Долговечность объектов недвижимости практически выше долговечности всех иных товаров, кроме отдельных видов драгоценных камней и изделий из редких металлов. Например, согласно действующим в России строительным нормам и правилам (СНиП), жилые задания в зависимости от материала основных конструкций (фундамента, стен, перекрытий) подразделяются на 6 групп с нормативными сроками службы от 15 до 150 лет.</a:t>
            </a:r>
          </a:p>
        </p:txBody>
      </p:sp>
    </p:spTree>
    <p:extLst>
      <p:ext uri="{BB962C8B-B14F-4D97-AF65-F5344CB8AC3E}">
        <p14:creationId xmlns:p14="http://schemas.microsoft.com/office/powerpoint/2010/main" val="308209549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51B6E24B-52FC-3841-FCBC-77820A4E1D36}"/>
              </a:ext>
            </a:extLst>
          </p:cNvPr>
          <p:cNvSpPr>
            <a:spLocks noGrp="1"/>
          </p:cNvSpPr>
          <p:nvPr>
            <p:ph type="title"/>
          </p:nvPr>
        </p:nvSpPr>
        <p:spPr>
          <a:xfrm>
            <a:off x="838200" y="148215"/>
            <a:ext cx="10515600" cy="732155"/>
          </a:xfrm>
        </p:spPr>
        <p:txBody>
          <a:bodyPr>
            <a:normAutofit/>
          </a:bodyPr>
          <a:lstStyle/>
          <a:p>
            <a:pPr algn="ctr"/>
            <a:r>
              <a:rPr lang="ru-RU" sz="2000" dirty="0">
                <a:latin typeface="Times New Roman" panose="02020603050405020304" pitchFamily="18" charset="0"/>
                <a:cs typeface="Times New Roman" panose="02020603050405020304" pitchFamily="18" charset="0"/>
              </a:rPr>
              <a:t> </a:t>
            </a:r>
            <a:r>
              <a:rPr lang="ru-RU" sz="2400" dirty="0">
                <a:latin typeface="Times New Roman" panose="02020603050405020304" pitchFamily="18" charset="0"/>
                <a:cs typeface="Times New Roman" panose="02020603050405020304" pitchFamily="18" charset="0"/>
              </a:rPr>
              <a:t>Сущностные характеристики объектов недвижимости</a:t>
            </a:r>
          </a:p>
        </p:txBody>
      </p:sp>
      <p:pic>
        <p:nvPicPr>
          <p:cNvPr id="5" name="Рисунок 4">
            <a:extLst>
              <a:ext uri="{FF2B5EF4-FFF2-40B4-BE49-F238E27FC236}">
                <a16:creationId xmlns:a16="http://schemas.microsoft.com/office/drawing/2014/main" id="{2D83AC63-7140-A612-E308-20EA74D41646}"/>
              </a:ext>
            </a:extLst>
          </p:cNvPr>
          <p:cNvPicPr>
            <a:picLocks noChangeAspect="1"/>
          </p:cNvPicPr>
          <p:nvPr/>
        </p:nvPicPr>
        <p:blipFill>
          <a:blip r:embed="rId2"/>
          <a:stretch>
            <a:fillRect/>
          </a:stretch>
        </p:blipFill>
        <p:spPr>
          <a:xfrm>
            <a:off x="1391920" y="725235"/>
            <a:ext cx="10119360" cy="5816308"/>
          </a:xfrm>
          <a:prstGeom prst="rect">
            <a:avLst/>
          </a:prstGeom>
        </p:spPr>
      </p:pic>
    </p:spTree>
    <p:extLst>
      <p:ext uri="{BB962C8B-B14F-4D97-AF65-F5344CB8AC3E}">
        <p14:creationId xmlns:p14="http://schemas.microsoft.com/office/powerpoint/2010/main" val="147943755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E20D19A9-C031-C975-7DB5-92482D6431E3}"/>
              </a:ext>
            </a:extLst>
          </p:cNvPr>
          <p:cNvSpPr>
            <a:spLocks noGrp="1"/>
          </p:cNvSpPr>
          <p:nvPr>
            <p:ph type="title"/>
          </p:nvPr>
        </p:nvSpPr>
        <p:spPr>
          <a:xfrm>
            <a:off x="838200" y="365125"/>
            <a:ext cx="10515600" cy="610235"/>
          </a:xfrm>
        </p:spPr>
        <p:txBody>
          <a:bodyPr>
            <a:normAutofit/>
          </a:bodyPr>
          <a:lstStyle/>
          <a:p>
            <a:pPr algn="ctr"/>
            <a:r>
              <a:rPr lang="ru-RU" sz="2400" dirty="0">
                <a:latin typeface="Times New Roman" panose="02020603050405020304" pitchFamily="18" charset="0"/>
                <a:cs typeface="Times New Roman" panose="02020603050405020304" pitchFamily="18" charset="0"/>
              </a:rPr>
              <a:t>Признаки объектов недвижимости</a:t>
            </a:r>
          </a:p>
        </p:txBody>
      </p:sp>
      <p:sp>
        <p:nvSpPr>
          <p:cNvPr id="3" name="Объект 2">
            <a:extLst>
              <a:ext uri="{FF2B5EF4-FFF2-40B4-BE49-F238E27FC236}">
                <a16:creationId xmlns:a16="http://schemas.microsoft.com/office/drawing/2014/main" id="{2BA2C7FF-3896-0EAC-9EC4-601DEBE2CE0D}"/>
              </a:ext>
            </a:extLst>
          </p:cNvPr>
          <p:cNvSpPr>
            <a:spLocks noGrp="1"/>
          </p:cNvSpPr>
          <p:nvPr>
            <p:ph idx="1"/>
          </p:nvPr>
        </p:nvSpPr>
        <p:spPr/>
        <p:txBody>
          <a:bodyPr/>
          <a:lstStyle/>
          <a:p>
            <a:endParaRPr lang="ru-RU"/>
          </a:p>
        </p:txBody>
      </p:sp>
      <p:pic>
        <p:nvPicPr>
          <p:cNvPr id="5" name="Рисунок 4">
            <a:extLst>
              <a:ext uri="{FF2B5EF4-FFF2-40B4-BE49-F238E27FC236}">
                <a16:creationId xmlns:a16="http://schemas.microsoft.com/office/drawing/2014/main" id="{BED93E33-D145-AC54-0C16-74BF6B1CC829}"/>
              </a:ext>
            </a:extLst>
          </p:cNvPr>
          <p:cNvPicPr>
            <a:picLocks noChangeAspect="1"/>
          </p:cNvPicPr>
          <p:nvPr/>
        </p:nvPicPr>
        <p:blipFill>
          <a:blip r:embed="rId2"/>
          <a:stretch>
            <a:fillRect/>
          </a:stretch>
        </p:blipFill>
        <p:spPr>
          <a:xfrm>
            <a:off x="912937" y="975361"/>
            <a:ext cx="10169545" cy="5794846"/>
          </a:xfrm>
          <a:prstGeom prst="rect">
            <a:avLst/>
          </a:prstGeom>
        </p:spPr>
      </p:pic>
    </p:spTree>
    <p:extLst>
      <p:ext uri="{BB962C8B-B14F-4D97-AF65-F5344CB8AC3E}">
        <p14:creationId xmlns:p14="http://schemas.microsoft.com/office/powerpoint/2010/main" val="135242212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071448DD-B3C5-F0C3-CFD9-E201BAC2CC5D}"/>
              </a:ext>
            </a:extLst>
          </p:cNvPr>
          <p:cNvSpPr>
            <a:spLocks noGrp="1"/>
          </p:cNvSpPr>
          <p:nvPr>
            <p:ph type="title"/>
          </p:nvPr>
        </p:nvSpPr>
        <p:spPr>
          <a:xfrm>
            <a:off x="838200" y="365125"/>
            <a:ext cx="5787404" cy="1325563"/>
          </a:xfrm>
        </p:spPr>
        <p:txBody>
          <a:bodyPr>
            <a:normAutofit/>
          </a:bodyPr>
          <a:lstStyle/>
          <a:p>
            <a:r>
              <a:rPr lang="ru-RU" sz="2400" dirty="0">
                <a:latin typeface="Times New Roman" panose="02020603050405020304" pitchFamily="18" charset="0"/>
                <a:cs typeface="Times New Roman" panose="02020603050405020304" pitchFamily="18" charset="0"/>
              </a:rPr>
              <a:t>Триединство объектов недвижимости</a:t>
            </a:r>
          </a:p>
        </p:txBody>
      </p:sp>
      <p:sp>
        <p:nvSpPr>
          <p:cNvPr id="3" name="Объект 2">
            <a:extLst>
              <a:ext uri="{FF2B5EF4-FFF2-40B4-BE49-F238E27FC236}">
                <a16:creationId xmlns:a16="http://schemas.microsoft.com/office/drawing/2014/main" id="{E8773155-E031-26C9-F4E9-CF863EF280CB}"/>
              </a:ext>
            </a:extLst>
          </p:cNvPr>
          <p:cNvSpPr>
            <a:spLocks noGrp="1"/>
          </p:cNvSpPr>
          <p:nvPr>
            <p:ph idx="1"/>
          </p:nvPr>
        </p:nvSpPr>
        <p:spPr>
          <a:xfrm>
            <a:off x="467360" y="1690688"/>
            <a:ext cx="6158244" cy="4351338"/>
          </a:xfrm>
        </p:spPr>
        <p:txBody>
          <a:bodyPr>
            <a:normAutofit/>
          </a:bodyPr>
          <a:lstStyle/>
          <a:p>
            <a:pPr marL="0" indent="0">
              <a:buNone/>
            </a:pPr>
            <a:r>
              <a:rPr lang="ru-RU" sz="2000" dirty="0">
                <a:latin typeface="Times New Roman" panose="02020603050405020304" pitchFamily="18" charset="0"/>
                <a:cs typeface="Times New Roman" panose="02020603050405020304" pitchFamily="18" charset="0"/>
              </a:rPr>
              <a:t>Сущность объектов недвижимости заключается в триединстве категорий: материальная (физическая), правовая и экономическая.</a:t>
            </a:r>
          </a:p>
        </p:txBody>
      </p:sp>
      <p:pic>
        <p:nvPicPr>
          <p:cNvPr id="7" name="Рисунок 6">
            <a:extLst>
              <a:ext uri="{FF2B5EF4-FFF2-40B4-BE49-F238E27FC236}">
                <a16:creationId xmlns:a16="http://schemas.microsoft.com/office/drawing/2014/main" id="{29699448-10D7-C65B-8D2C-7F3719912482}"/>
              </a:ext>
            </a:extLst>
          </p:cNvPr>
          <p:cNvPicPr>
            <a:picLocks noChangeAspect="1"/>
          </p:cNvPicPr>
          <p:nvPr/>
        </p:nvPicPr>
        <p:blipFill rotWithShape="1">
          <a:blip r:embed="rId2">
            <a:extLst>
              <a:ext uri="{28A0092B-C50C-407E-A947-70E740481C1C}">
                <a14:useLocalDpi xmlns:a14="http://schemas.microsoft.com/office/drawing/2010/main" val="0"/>
              </a:ext>
            </a:extLst>
          </a:blip>
          <a:srcRect r="20052"/>
          <a:stretch/>
        </p:blipFill>
        <p:spPr>
          <a:xfrm>
            <a:off x="6577584" y="0"/>
            <a:ext cx="5614416" cy="6858000"/>
          </a:xfrm>
          <a:prstGeom prst="rect">
            <a:avLst/>
          </a:prstGeom>
        </p:spPr>
      </p:pic>
    </p:spTree>
    <p:extLst>
      <p:ext uri="{BB962C8B-B14F-4D97-AF65-F5344CB8AC3E}">
        <p14:creationId xmlns:p14="http://schemas.microsoft.com/office/powerpoint/2010/main" val="137134959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3B47CBDF-8C89-FFD4-FF10-7F3430681D9E}"/>
              </a:ext>
            </a:extLst>
          </p:cNvPr>
          <p:cNvSpPr>
            <a:spLocks noGrp="1"/>
          </p:cNvSpPr>
          <p:nvPr>
            <p:ph type="title"/>
          </p:nvPr>
        </p:nvSpPr>
        <p:spPr>
          <a:xfrm>
            <a:off x="838200" y="365125"/>
            <a:ext cx="10515600" cy="569595"/>
          </a:xfrm>
        </p:spPr>
        <p:txBody>
          <a:bodyPr>
            <a:normAutofit/>
          </a:bodyPr>
          <a:lstStyle/>
          <a:p>
            <a:pPr algn="ctr"/>
            <a:r>
              <a:rPr lang="ru-RU" sz="2400" dirty="0">
                <a:latin typeface="Times New Roman" panose="02020603050405020304" pitchFamily="18" charset="0"/>
                <a:cs typeface="Times New Roman" panose="02020603050405020304" pitchFamily="18" charset="0"/>
              </a:rPr>
              <a:t>Жизненный цикл объекта недвижимости</a:t>
            </a:r>
          </a:p>
        </p:txBody>
      </p:sp>
      <p:sp>
        <p:nvSpPr>
          <p:cNvPr id="3" name="Объект 2">
            <a:extLst>
              <a:ext uri="{FF2B5EF4-FFF2-40B4-BE49-F238E27FC236}">
                <a16:creationId xmlns:a16="http://schemas.microsoft.com/office/drawing/2014/main" id="{CB4F32D8-D9FE-2972-D763-BA8D8A7B1338}"/>
              </a:ext>
            </a:extLst>
          </p:cNvPr>
          <p:cNvSpPr>
            <a:spLocks noGrp="1"/>
          </p:cNvSpPr>
          <p:nvPr>
            <p:ph idx="1"/>
          </p:nvPr>
        </p:nvSpPr>
        <p:spPr>
          <a:xfrm>
            <a:off x="838200" y="1016000"/>
            <a:ext cx="10515600" cy="5160963"/>
          </a:xfrm>
        </p:spPr>
        <p:txBody>
          <a:bodyPr>
            <a:normAutofit/>
          </a:bodyPr>
          <a:lstStyle/>
          <a:p>
            <a:pPr marL="0" indent="0">
              <a:buNone/>
            </a:pPr>
            <a:r>
              <a:rPr lang="ru-RU" sz="2000" dirty="0">
                <a:latin typeface="Times New Roman" panose="02020603050405020304" pitchFamily="18" charset="0"/>
                <a:cs typeface="Times New Roman" panose="02020603050405020304" pitchFamily="18" charset="0"/>
              </a:rPr>
              <a:t>Жизненный цикл объекта недвижимости– это последовательность процессов существования объекта недвижимости от замысла до ликвидации (утилизации). </a:t>
            </a:r>
          </a:p>
          <a:p>
            <a:pPr marL="0" indent="0">
              <a:buNone/>
            </a:pPr>
            <a:r>
              <a:rPr lang="ru-RU" sz="2000" dirty="0">
                <a:latin typeface="Times New Roman" panose="02020603050405020304" pitchFamily="18" charset="0"/>
                <a:cs typeface="Times New Roman" panose="02020603050405020304" pitchFamily="18" charset="0"/>
              </a:rPr>
              <a:t>Жизненный цикл материальных объектов принято делить в следующем порядке: </a:t>
            </a:r>
          </a:p>
          <a:p>
            <a:pPr marL="0" indent="0">
              <a:buNone/>
            </a:pPr>
            <a:r>
              <a:rPr lang="ru-RU" sz="2000" dirty="0">
                <a:latin typeface="Times New Roman" panose="02020603050405020304" pitchFamily="18" charset="0"/>
                <a:cs typeface="Times New Roman" panose="02020603050405020304" pitchFamily="18" charset="0"/>
              </a:rPr>
              <a:t>замысел – рождение – зрелость–старение и смерть. </a:t>
            </a:r>
          </a:p>
          <a:p>
            <a:pPr marL="0" indent="0">
              <a:buNone/>
            </a:pPr>
            <a:endParaRPr lang="ru-RU" sz="2000" dirty="0">
              <a:latin typeface="Times New Roman" panose="02020603050405020304" pitchFamily="18" charset="0"/>
              <a:cs typeface="Times New Roman" panose="02020603050405020304" pitchFamily="18" charset="0"/>
            </a:endParaRPr>
          </a:p>
          <a:p>
            <a:pPr marL="0" indent="0">
              <a:buNone/>
            </a:pPr>
            <a:r>
              <a:rPr lang="ru-RU" sz="2000" dirty="0">
                <a:latin typeface="Times New Roman" panose="02020603050405020304" pitchFamily="18" charset="0"/>
                <a:cs typeface="Times New Roman" panose="02020603050405020304" pitchFamily="18" charset="0"/>
              </a:rPr>
              <a:t>Стадии жизненного цикла </a:t>
            </a:r>
            <a:r>
              <a:rPr lang="ru-RU" sz="2000" b="1" dirty="0">
                <a:latin typeface="Times New Roman" panose="02020603050405020304" pitchFamily="18" charset="0"/>
                <a:cs typeface="Times New Roman" panose="02020603050405020304" pitchFamily="18" charset="0"/>
              </a:rPr>
              <a:t>объекта недвижимости </a:t>
            </a:r>
            <a:r>
              <a:rPr lang="ru-RU" sz="2000" dirty="0">
                <a:latin typeface="Times New Roman" panose="02020603050405020304" pitchFamily="18" charset="0"/>
                <a:cs typeface="Times New Roman" panose="02020603050405020304" pitchFamily="18" charset="0"/>
              </a:rPr>
              <a:t>именуются по-другому: </a:t>
            </a:r>
          </a:p>
          <a:p>
            <a:pPr marL="0" indent="0">
              <a:buNone/>
            </a:pPr>
            <a:r>
              <a:rPr lang="ru-RU" sz="2000" dirty="0">
                <a:latin typeface="Times New Roman" panose="02020603050405020304" pitchFamily="18" charset="0"/>
                <a:cs typeface="Times New Roman" panose="02020603050405020304" pitchFamily="18" charset="0"/>
              </a:rPr>
              <a:t>– предпроектная </a:t>
            </a:r>
          </a:p>
          <a:p>
            <a:pPr marL="0" indent="0">
              <a:buNone/>
            </a:pPr>
            <a:r>
              <a:rPr lang="ru-RU" sz="2000" dirty="0">
                <a:latin typeface="Times New Roman" panose="02020603050405020304" pitchFamily="18" charset="0"/>
                <a:cs typeface="Times New Roman" panose="02020603050405020304" pitchFamily="18" charset="0"/>
              </a:rPr>
              <a:t>– проектная </a:t>
            </a:r>
          </a:p>
          <a:p>
            <a:pPr marL="0" indent="0">
              <a:buNone/>
            </a:pPr>
            <a:r>
              <a:rPr lang="ru-RU" sz="2000" dirty="0">
                <a:latin typeface="Times New Roman" panose="02020603050405020304" pitchFamily="18" charset="0"/>
                <a:cs typeface="Times New Roman" panose="02020603050405020304" pitchFamily="18" charset="0"/>
              </a:rPr>
              <a:t>– строительства </a:t>
            </a:r>
          </a:p>
          <a:p>
            <a:pPr marL="0" indent="0">
              <a:buNone/>
            </a:pPr>
            <a:r>
              <a:rPr lang="ru-RU" sz="2000" dirty="0">
                <a:latin typeface="Times New Roman" panose="02020603050405020304" pitchFamily="18" charset="0"/>
                <a:cs typeface="Times New Roman" panose="02020603050405020304" pitchFamily="18" charset="0"/>
              </a:rPr>
              <a:t>– эксплуатации </a:t>
            </a:r>
          </a:p>
          <a:p>
            <a:pPr marL="0" indent="0">
              <a:buNone/>
            </a:pPr>
            <a:r>
              <a:rPr lang="ru-RU" sz="2000" dirty="0">
                <a:latin typeface="Times New Roman" panose="02020603050405020304" pitchFamily="18" charset="0"/>
                <a:cs typeface="Times New Roman" panose="02020603050405020304" pitchFamily="18" charset="0"/>
              </a:rPr>
              <a:t>– закрытия. </a:t>
            </a:r>
          </a:p>
        </p:txBody>
      </p:sp>
    </p:spTree>
    <p:extLst>
      <p:ext uri="{BB962C8B-B14F-4D97-AF65-F5344CB8AC3E}">
        <p14:creationId xmlns:p14="http://schemas.microsoft.com/office/powerpoint/2010/main" val="275724636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9B0C78CD-7643-23A2-4A3C-82FD2CC0CBCD}"/>
              </a:ext>
            </a:extLst>
          </p:cNvPr>
          <p:cNvSpPr>
            <a:spLocks noGrp="1"/>
          </p:cNvSpPr>
          <p:nvPr>
            <p:ph type="title"/>
          </p:nvPr>
        </p:nvSpPr>
        <p:spPr/>
        <p:txBody>
          <a:bodyPr/>
          <a:lstStyle/>
          <a:p>
            <a:endParaRPr lang="ru-RU"/>
          </a:p>
        </p:txBody>
      </p:sp>
      <p:sp>
        <p:nvSpPr>
          <p:cNvPr id="4" name="Прямоугольник 3">
            <a:extLst>
              <a:ext uri="{FF2B5EF4-FFF2-40B4-BE49-F238E27FC236}">
                <a16:creationId xmlns:a16="http://schemas.microsoft.com/office/drawing/2014/main" id="{D9426D96-7A0B-0AA2-E754-9687BDE4FF19}"/>
              </a:ext>
            </a:extLst>
          </p:cNvPr>
          <p:cNvSpPr/>
          <p:nvPr/>
        </p:nvSpPr>
        <p:spPr>
          <a:xfrm>
            <a:off x="711200" y="365125"/>
            <a:ext cx="10642600" cy="1325563"/>
          </a:xfrm>
          <a:prstGeom prst="rect">
            <a:avLst/>
          </a:prstGeom>
          <a:solidFill>
            <a:schemeClr val="accent1">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r>
              <a:rPr lang="ru-RU" dirty="0">
                <a:solidFill>
                  <a:schemeClr val="tx1"/>
                </a:solidFill>
              </a:rPr>
              <a:t>1. Предпроектная (начальная) стадия включает: анализ рынка недвижимости, выбор объекта недвижимости, формирование стратегии проекта, инвестиционный анализ, оформление исходно-разрешительной документации, привлечение кредитных инвестиционных средств.</a:t>
            </a:r>
          </a:p>
        </p:txBody>
      </p:sp>
      <p:sp>
        <p:nvSpPr>
          <p:cNvPr id="5" name="Прямоугольник 4">
            <a:extLst>
              <a:ext uri="{FF2B5EF4-FFF2-40B4-BE49-F238E27FC236}">
                <a16:creationId xmlns:a16="http://schemas.microsoft.com/office/drawing/2014/main" id="{520C22DE-5EE6-607A-A3AE-49B212DC9E30}"/>
              </a:ext>
            </a:extLst>
          </p:cNvPr>
          <p:cNvSpPr/>
          <p:nvPr/>
        </p:nvSpPr>
        <p:spPr>
          <a:xfrm>
            <a:off x="711200" y="1825625"/>
            <a:ext cx="10642600" cy="1029335"/>
          </a:xfrm>
          <a:prstGeom prst="rect">
            <a:avLst/>
          </a:prstGeom>
          <a:solidFill>
            <a:schemeClr val="accent1">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r>
              <a:rPr lang="ru-RU" dirty="0">
                <a:solidFill>
                  <a:schemeClr val="tx1"/>
                </a:solidFill>
              </a:rPr>
              <a:t>2. Стадия проектирования включает: разработку финансовой схемы, организацию финансирования, выбор архитектурно-инженерной группы, руководство проектированием.</a:t>
            </a:r>
          </a:p>
        </p:txBody>
      </p:sp>
      <p:sp>
        <p:nvSpPr>
          <p:cNvPr id="6" name="Прямоугольник 5">
            <a:extLst>
              <a:ext uri="{FF2B5EF4-FFF2-40B4-BE49-F238E27FC236}">
                <a16:creationId xmlns:a16="http://schemas.microsoft.com/office/drawing/2014/main" id="{25CB0926-432D-0C54-C0DF-3333B0BFF162}"/>
              </a:ext>
            </a:extLst>
          </p:cNvPr>
          <p:cNvSpPr/>
          <p:nvPr/>
        </p:nvSpPr>
        <p:spPr>
          <a:xfrm>
            <a:off x="711200" y="3149600"/>
            <a:ext cx="10642600" cy="1798320"/>
          </a:xfrm>
          <a:prstGeom prst="rect">
            <a:avLst/>
          </a:prstGeom>
          <a:solidFill>
            <a:schemeClr val="accent1">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r>
              <a:rPr lang="ru-RU" dirty="0">
                <a:solidFill>
                  <a:schemeClr val="tx1"/>
                </a:solidFill>
              </a:rPr>
              <a:t>3. Стадия строительства заключается в выборе подрядчика: координации ведения строительных работ и контроле качества строительства, смет затрат и расходов. На данной стадии появляются реальные свидетельства соответствия строящегося объекта требованиям сегмента рынка недвижимости, обусловленные логикой жизненного цикла. На этой стадии решаются задачи увеличения доли вложений потенциальных потребителей, так как рост объема предложений и прибыли свидетельствует о достаточно широком рыночном признании. </a:t>
            </a:r>
          </a:p>
        </p:txBody>
      </p:sp>
    </p:spTree>
    <p:extLst>
      <p:ext uri="{BB962C8B-B14F-4D97-AF65-F5344CB8AC3E}">
        <p14:creationId xmlns:p14="http://schemas.microsoft.com/office/powerpoint/2010/main" val="239082635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A4B6819F-6A71-A4F4-17C3-79A2FE759298}"/>
              </a:ext>
            </a:extLst>
          </p:cNvPr>
          <p:cNvSpPr>
            <a:spLocks noGrp="1"/>
          </p:cNvSpPr>
          <p:nvPr>
            <p:ph type="title"/>
          </p:nvPr>
        </p:nvSpPr>
        <p:spPr/>
        <p:txBody>
          <a:bodyPr/>
          <a:lstStyle/>
          <a:p>
            <a:endParaRPr lang="ru-RU"/>
          </a:p>
        </p:txBody>
      </p:sp>
      <p:sp>
        <p:nvSpPr>
          <p:cNvPr id="4" name="Прямоугольник 3">
            <a:extLst>
              <a:ext uri="{FF2B5EF4-FFF2-40B4-BE49-F238E27FC236}">
                <a16:creationId xmlns:a16="http://schemas.microsoft.com/office/drawing/2014/main" id="{24205D8E-C734-1AB7-5B64-0226C69EECF9}"/>
              </a:ext>
            </a:extLst>
          </p:cNvPr>
          <p:cNvSpPr/>
          <p:nvPr/>
        </p:nvSpPr>
        <p:spPr>
          <a:xfrm>
            <a:off x="838200" y="365125"/>
            <a:ext cx="10515600" cy="1961515"/>
          </a:xfrm>
          <a:prstGeom prst="rect">
            <a:avLst/>
          </a:prstGeom>
          <a:solidFill>
            <a:schemeClr val="accent1">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r>
              <a:rPr lang="ru-RU" dirty="0">
                <a:solidFill>
                  <a:schemeClr val="tx1"/>
                </a:solidFill>
              </a:rPr>
              <a:t>4. Стадия эксплуатации объекта недвижимости предполагает эксплуатацию, объектов, их обслуживание и ремонт. Эксплуатация объектов недвижимости, являясь многомерной функцией в системе управления, включает в себя следующие направления: эксплуатацию оборудования помещений; материальный учет; противопожарную охрану и технику безопасности; управление коммуникациями, утилизацию и переработку отходов, перемещение и переезды, изменения и перестройки; устранение аварийных ситуаций, обеспечение эксплуатации и ремонта, установку мебели и охрану объекта.</a:t>
            </a:r>
          </a:p>
        </p:txBody>
      </p:sp>
      <p:sp>
        <p:nvSpPr>
          <p:cNvPr id="5" name="Прямоугольник 4">
            <a:extLst>
              <a:ext uri="{FF2B5EF4-FFF2-40B4-BE49-F238E27FC236}">
                <a16:creationId xmlns:a16="http://schemas.microsoft.com/office/drawing/2014/main" id="{09DBB1C5-F1D0-3819-5C48-38A5B3E8A730}"/>
              </a:ext>
            </a:extLst>
          </p:cNvPr>
          <p:cNvSpPr/>
          <p:nvPr/>
        </p:nvSpPr>
        <p:spPr>
          <a:xfrm>
            <a:off x="838200" y="2569846"/>
            <a:ext cx="10515600" cy="1768474"/>
          </a:xfrm>
          <a:prstGeom prst="rect">
            <a:avLst/>
          </a:prstGeom>
          <a:solidFill>
            <a:schemeClr val="accent1">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r>
              <a:rPr lang="ru-RU" dirty="0">
                <a:solidFill>
                  <a:schemeClr val="tx1"/>
                </a:solidFill>
              </a:rPr>
              <a:t>5. Стадия закрытия объекта – полная ликвидация его первоначальных и приобретенных функций, результат чего – либо снос, либо качественно новое развитие. На этой стадии жизненного цикла объекта недвижимости требуются значительные затраты на ликвидацию. Эти затраты являются результатом владения объектом недвижимости. Если объект недвижимости получает новое качественное развитие, то затраты на изменение относятся к затратам владения в расчете на новую функцию</a:t>
            </a:r>
          </a:p>
        </p:txBody>
      </p:sp>
    </p:spTree>
    <p:extLst>
      <p:ext uri="{BB962C8B-B14F-4D97-AF65-F5344CB8AC3E}">
        <p14:creationId xmlns:p14="http://schemas.microsoft.com/office/powerpoint/2010/main" val="385866128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0BE3454E-B12B-32A9-4591-994E61BF600F}"/>
              </a:ext>
            </a:extLst>
          </p:cNvPr>
          <p:cNvSpPr>
            <a:spLocks noGrp="1"/>
          </p:cNvSpPr>
          <p:nvPr>
            <p:ph type="title"/>
          </p:nvPr>
        </p:nvSpPr>
        <p:spPr>
          <a:xfrm>
            <a:off x="838200" y="365126"/>
            <a:ext cx="10515600" cy="874394"/>
          </a:xfrm>
        </p:spPr>
        <p:txBody>
          <a:bodyPr>
            <a:normAutofit/>
          </a:bodyPr>
          <a:lstStyle/>
          <a:p>
            <a:pPr algn="ctr"/>
            <a:r>
              <a:rPr lang="ru-RU" sz="2400" dirty="0">
                <a:latin typeface="Times New Roman" panose="02020603050405020304" pitchFamily="18" charset="0"/>
                <a:cs typeface="Times New Roman" panose="02020603050405020304" pitchFamily="18" charset="0"/>
              </a:rPr>
              <a:t>Закономерности жизненного цикла объекта недвижимости </a:t>
            </a:r>
          </a:p>
        </p:txBody>
      </p:sp>
      <p:pic>
        <p:nvPicPr>
          <p:cNvPr id="5" name="Объект 4">
            <a:extLst>
              <a:ext uri="{FF2B5EF4-FFF2-40B4-BE49-F238E27FC236}">
                <a16:creationId xmlns:a16="http://schemas.microsoft.com/office/drawing/2014/main" id="{2EDAF51C-D756-EFAE-7508-65F99541CA69}"/>
              </a:ext>
            </a:extLst>
          </p:cNvPr>
          <p:cNvPicPr>
            <a:picLocks noGrp="1" noChangeAspect="1"/>
          </p:cNvPicPr>
          <p:nvPr>
            <p:ph idx="1"/>
          </p:nvPr>
        </p:nvPicPr>
        <p:blipFill>
          <a:blip r:embed="rId2"/>
          <a:stretch>
            <a:fillRect/>
          </a:stretch>
        </p:blipFill>
        <p:spPr>
          <a:xfrm>
            <a:off x="2021840" y="1239520"/>
            <a:ext cx="7487920" cy="5033597"/>
          </a:xfrm>
        </p:spPr>
      </p:pic>
    </p:spTree>
    <p:extLst>
      <p:ext uri="{BB962C8B-B14F-4D97-AF65-F5344CB8AC3E}">
        <p14:creationId xmlns:p14="http://schemas.microsoft.com/office/powerpoint/2010/main" val="185391533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id="{B398A72B-DB4A-16D0-EE7C-85535B19C946}"/>
              </a:ext>
            </a:extLst>
          </p:cNvPr>
          <p:cNvSpPr>
            <a:spLocks noGrp="1"/>
          </p:cNvSpPr>
          <p:nvPr>
            <p:ph idx="1"/>
          </p:nvPr>
        </p:nvSpPr>
        <p:spPr>
          <a:xfrm>
            <a:off x="462280" y="210184"/>
            <a:ext cx="11455400" cy="6017895"/>
          </a:xfrm>
        </p:spPr>
        <p:txBody>
          <a:bodyPr>
            <a:normAutofit fontScale="85000" lnSpcReduction="20000"/>
          </a:bodyPr>
          <a:lstStyle/>
          <a:p>
            <a:pPr marL="0" indent="0">
              <a:buNone/>
            </a:pPr>
            <a:r>
              <a:rPr lang="ru-RU" dirty="0"/>
              <a:t>Жизненный цикл объекта недвижимости подчиняется определенным закономерностям и включает срок экономической и физической жизни:</a:t>
            </a:r>
          </a:p>
          <a:p>
            <a:pPr marL="0" indent="0">
              <a:buNone/>
            </a:pPr>
            <a:r>
              <a:rPr lang="ru-RU" dirty="0"/>
              <a:t>1. Срок экономической жизни, определяющий период времени, в течение которого объект может быть использован как источник прибыли. Срок экономической жизни заканчивается, когда производимые улучшения перестают давать вклад в стоимость объекта. </a:t>
            </a:r>
          </a:p>
          <a:p>
            <a:pPr marL="0" indent="0">
              <a:buNone/>
            </a:pPr>
            <a:r>
              <a:rPr lang="ru-RU" dirty="0"/>
              <a:t>2. Время жизни – отрезок времени, когда объект существует и в нем можно жить или работать. </a:t>
            </a:r>
          </a:p>
          <a:p>
            <a:pPr marL="0" indent="0">
              <a:buNone/>
            </a:pPr>
            <a:r>
              <a:rPr lang="ru-RU" dirty="0"/>
              <a:t>3. Типичный срок физической жизни, определяемый нормативными актами действующего законодательства.</a:t>
            </a:r>
          </a:p>
          <a:p>
            <a:pPr marL="0" indent="0">
              <a:buNone/>
            </a:pPr>
            <a:endParaRPr lang="ru-RU" dirty="0"/>
          </a:p>
          <a:p>
            <a:pPr marL="0" indent="0">
              <a:buNone/>
            </a:pPr>
            <a:r>
              <a:rPr lang="ru-RU" dirty="0"/>
              <a:t>С точки зрения периода жизни объекта недвижимости выделяют такие сроки, как: </a:t>
            </a:r>
          </a:p>
          <a:p>
            <a:pPr marL="514350" indent="-514350">
              <a:buAutoNum type="arabicPeriod"/>
            </a:pPr>
            <a:r>
              <a:rPr lang="ru-RU" dirty="0"/>
              <a:t>Эффективный возраст, отражающий возраст объекта в зависимости от внешнего вида, технического состояния и т. д. </a:t>
            </a:r>
          </a:p>
          <a:p>
            <a:pPr marL="514350" indent="-514350">
              <a:buAutoNum type="arabicPeriod"/>
            </a:pPr>
            <a:r>
              <a:rPr lang="ru-RU" dirty="0"/>
              <a:t>2. Хронологический (фактический) возраст, соответствующий периоду пребывания объекта в эксплуатации с момента его ввода. </a:t>
            </a:r>
          </a:p>
          <a:p>
            <a:pPr marL="514350" indent="-514350">
              <a:buAutoNum type="arabicPeriod"/>
            </a:pPr>
            <a:r>
              <a:rPr lang="ru-RU" dirty="0"/>
              <a:t>3. Оставшийся срок экономической жизни, используемый с целью оценки объекта экспертом-оценщиком и составляющий период от даты оценки до окончания экономической жизни объекта.</a:t>
            </a:r>
          </a:p>
          <a:p>
            <a:endParaRPr lang="ru-RU" dirty="0"/>
          </a:p>
        </p:txBody>
      </p:sp>
    </p:spTree>
    <p:extLst>
      <p:ext uri="{BB962C8B-B14F-4D97-AF65-F5344CB8AC3E}">
        <p14:creationId xmlns:p14="http://schemas.microsoft.com/office/powerpoint/2010/main" val="248411440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E016F297-E214-F7B2-B83E-4F3C9B9BFFBC}"/>
              </a:ext>
            </a:extLst>
          </p:cNvPr>
          <p:cNvSpPr>
            <a:spLocks noGrp="1"/>
          </p:cNvSpPr>
          <p:nvPr>
            <p:ph type="title"/>
          </p:nvPr>
        </p:nvSpPr>
        <p:spPr>
          <a:xfrm>
            <a:off x="3144520" y="151765"/>
            <a:ext cx="5725160" cy="691515"/>
          </a:xfrm>
        </p:spPr>
        <p:txBody>
          <a:bodyPr>
            <a:normAutofit fontScale="90000"/>
          </a:bodyPr>
          <a:lstStyle/>
          <a:p>
            <a:r>
              <a:rPr lang="ru-RU" sz="2400" dirty="0">
                <a:latin typeface="Times New Roman" panose="02020603050405020304" pitchFamily="18" charset="0"/>
                <a:cs typeface="Times New Roman" panose="02020603050405020304" pitchFamily="18" charset="0"/>
              </a:rPr>
              <a:t>Этапы существования объекта недвижимости</a:t>
            </a:r>
          </a:p>
        </p:txBody>
      </p:sp>
      <p:pic>
        <p:nvPicPr>
          <p:cNvPr id="5" name="Рисунок 4">
            <a:extLst>
              <a:ext uri="{FF2B5EF4-FFF2-40B4-BE49-F238E27FC236}">
                <a16:creationId xmlns:a16="http://schemas.microsoft.com/office/drawing/2014/main" id="{1161AD5A-4CE1-405E-2176-5384AFFECD6D}"/>
              </a:ext>
            </a:extLst>
          </p:cNvPr>
          <p:cNvPicPr>
            <a:picLocks noChangeAspect="1"/>
          </p:cNvPicPr>
          <p:nvPr/>
        </p:nvPicPr>
        <p:blipFill rotWithShape="1">
          <a:blip r:embed="rId2"/>
          <a:srcRect t="3945"/>
          <a:stretch/>
        </p:blipFill>
        <p:spPr>
          <a:xfrm>
            <a:off x="3413179" y="690880"/>
            <a:ext cx="5451923" cy="6167120"/>
          </a:xfrm>
          <a:prstGeom prst="rect">
            <a:avLst/>
          </a:prstGeom>
        </p:spPr>
      </p:pic>
    </p:spTree>
    <p:extLst>
      <p:ext uri="{BB962C8B-B14F-4D97-AF65-F5344CB8AC3E}">
        <p14:creationId xmlns:p14="http://schemas.microsoft.com/office/powerpoint/2010/main" val="1904425326"/>
      </p:ext>
    </p:extLst>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102</TotalTime>
  <Words>1012</Words>
  <Application>Microsoft Office PowerPoint</Application>
  <PresentationFormat>Широкоэкранный</PresentationFormat>
  <Paragraphs>49</Paragraphs>
  <Slides>13</Slides>
  <Notes>0</Notes>
  <HiddenSlides>0</HiddenSlides>
  <MMClips>0</MMClips>
  <ScaleCrop>false</ScaleCrop>
  <HeadingPairs>
    <vt:vector size="6" baseType="variant">
      <vt:variant>
        <vt:lpstr>Использованные шрифты</vt:lpstr>
      </vt:variant>
      <vt:variant>
        <vt:i4>4</vt:i4>
      </vt:variant>
      <vt:variant>
        <vt:lpstr>Тема</vt:lpstr>
      </vt:variant>
      <vt:variant>
        <vt:i4>1</vt:i4>
      </vt:variant>
      <vt:variant>
        <vt:lpstr>Заголовки слайдов</vt:lpstr>
      </vt:variant>
      <vt:variant>
        <vt:i4>13</vt:i4>
      </vt:variant>
    </vt:vector>
  </HeadingPairs>
  <TitlesOfParts>
    <vt:vector size="18" baseType="lpstr">
      <vt:lpstr>Arial</vt:lpstr>
      <vt:lpstr>Calibri</vt:lpstr>
      <vt:lpstr>Calibri Light</vt:lpstr>
      <vt:lpstr>Times New Roman</vt:lpstr>
      <vt:lpstr>Тема Office</vt:lpstr>
      <vt:lpstr>Общие понятия об объекте недвижимости. Сущность и основные признаки </vt:lpstr>
      <vt:lpstr>ГК РФ (статья 130)</vt:lpstr>
      <vt:lpstr>Объект недвижимости</vt:lpstr>
      <vt:lpstr>Презентация PowerPoint</vt:lpstr>
      <vt:lpstr> Сущностные характеристики объектов недвижимости</vt:lpstr>
      <vt:lpstr>Признаки объектов недвижимости</vt:lpstr>
      <vt:lpstr>Триединство объектов недвижимости</vt:lpstr>
      <vt:lpstr>Жизненный цикл объекта недвижимости</vt:lpstr>
      <vt:lpstr>Презентация PowerPoint</vt:lpstr>
      <vt:lpstr>Презентация PowerPoint</vt:lpstr>
      <vt:lpstr>Закономерности жизненного цикла объекта недвижимости </vt:lpstr>
      <vt:lpstr>Презентация PowerPoint</vt:lpstr>
      <vt:lpstr>Этапы существования объекта недвижимости</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Наталья Кончакова</dc:creator>
  <cp:lastModifiedBy>Наталья Кончакова</cp:lastModifiedBy>
  <cp:revision>1</cp:revision>
  <dcterms:created xsi:type="dcterms:W3CDTF">2024-07-27T07:06:07Z</dcterms:created>
  <dcterms:modified xsi:type="dcterms:W3CDTF">2024-08-16T08:37:45Z</dcterms:modified>
</cp:coreProperties>
</file>