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7" r:id="rId2"/>
    <p:sldId id="321" r:id="rId3"/>
    <p:sldId id="322" r:id="rId4"/>
    <p:sldId id="337" r:id="rId5"/>
    <p:sldId id="339" r:id="rId6"/>
    <p:sldId id="342" r:id="rId7"/>
    <p:sldId id="343" r:id="rId8"/>
    <p:sldId id="344" r:id="rId9"/>
    <p:sldId id="345" r:id="rId10"/>
    <p:sldId id="346" r:id="rId11"/>
    <p:sldId id="347" r:id="rId12"/>
    <p:sldId id="348" r:id="rId13"/>
    <p:sldId id="349" r:id="rId14"/>
    <p:sldId id="350" r:id="rId15"/>
    <p:sldId id="351" r:id="rId16"/>
    <p:sldId id="340" r:id="rId17"/>
    <p:sldId id="316" r:id="rId18"/>
    <p:sldId id="323" r:id="rId19"/>
    <p:sldId id="332" r:id="rId20"/>
    <p:sldId id="315" r:id="rId21"/>
    <p:sldId id="327" r:id="rId22"/>
    <p:sldId id="331" r:id="rId23"/>
    <p:sldId id="326" r:id="rId24"/>
    <p:sldId id="330" r:id="rId25"/>
    <p:sldId id="329" r:id="rId26"/>
    <p:sldId id="328" r:id="rId27"/>
    <p:sldId id="324" r:id="rId28"/>
    <p:sldId id="333" r:id="rId29"/>
    <p:sldId id="341" r:id="rId3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5" d="100"/>
          <a:sy n="75" d="100"/>
        </p:scale>
        <p:origin x="90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Наталья Кончакова" userId="07a550979c00c582" providerId="LiveId" clId="{7927DFF4-1038-4648-AF21-B393892F4480}"/>
    <pc:docChg chg="undo custSel addSld delSld modSld sldOrd">
      <pc:chgData name="Наталья Кончакова" userId="07a550979c00c582" providerId="LiveId" clId="{7927DFF4-1038-4648-AF21-B393892F4480}" dt="2024-08-20T06:45:44.084" v="461" actId="255"/>
      <pc:docMkLst>
        <pc:docMk/>
      </pc:docMkLst>
      <pc:sldChg chg="modSp mod">
        <pc:chgData name="Наталья Кончакова" userId="07a550979c00c582" providerId="LiveId" clId="{7927DFF4-1038-4648-AF21-B393892F4480}" dt="2024-08-20T06:03:17.636" v="271" actId="20577"/>
        <pc:sldMkLst>
          <pc:docMk/>
          <pc:sldMk cId="0" sldId="257"/>
        </pc:sldMkLst>
        <pc:spChg chg="mod">
          <ac:chgData name="Наталья Кончакова" userId="07a550979c00c582" providerId="LiveId" clId="{7927DFF4-1038-4648-AF21-B393892F4480}" dt="2024-08-20T06:03:17.636" v="271" actId="20577"/>
          <ac:spMkLst>
            <pc:docMk/>
            <pc:sldMk cId="0" sldId="257"/>
            <ac:spMk id="2053" creationId="{00000000-0000-0000-0000-000000000000}"/>
          </ac:spMkLst>
        </pc:spChg>
      </pc:sldChg>
      <pc:sldChg chg="addSp modSp del">
        <pc:chgData name="Наталья Кончакова" userId="07a550979c00c582" providerId="LiveId" clId="{7927DFF4-1038-4648-AF21-B393892F4480}" dt="2024-08-18T10:44:49.210" v="38" actId="2696"/>
        <pc:sldMkLst>
          <pc:docMk/>
          <pc:sldMk cId="3443370469" sldId="319"/>
        </pc:sldMkLst>
        <pc:spChg chg="add mod">
          <ac:chgData name="Наталья Кончакова" userId="07a550979c00c582" providerId="LiveId" clId="{7927DFF4-1038-4648-AF21-B393892F4480}" dt="2024-08-18T10:42:01.710" v="7"/>
          <ac:spMkLst>
            <pc:docMk/>
            <pc:sldMk cId="3443370469" sldId="319"/>
            <ac:spMk id="2" creationId="{EFC8F3C2-28F5-2C3D-FF40-AEB11B211706}"/>
          </ac:spMkLst>
        </pc:spChg>
      </pc:sldChg>
      <pc:sldChg chg="ord">
        <pc:chgData name="Наталья Кончакова" userId="07a550979c00c582" providerId="LiveId" clId="{7927DFF4-1038-4648-AF21-B393892F4480}" dt="2024-08-20T06:42:52.958" v="433"/>
        <pc:sldMkLst>
          <pc:docMk/>
          <pc:sldMk cId="1732052566" sldId="321"/>
        </pc:sldMkLst>
      </pc:sldChg>
      <pc:sldChg chg="ord">
        <pc:chgData name="Наталья Кончакова" userId="07a550979c00c582" providerId="LiveId" clId="{7927DFF4-1038-4648-AF21-B393892F4480}" dt="2024-08-20T06:43:01.793" v="435"/>
        <pc:sldMkLst>
          <pc:docMk/>
          <pc:sldMk cId="1228409079" sldId="322"/>
        </pc:sldMkLst>
      </pc:sldChg>
      <pc:sldChg chg="addSp modSp mod">
        <pc:chgData name="Наталья Кончакова" userId="07a550979c00c582" providerId="LiveId" clId="{7927DFF4-1038-4648-AF21-B393892F4480}" dt="2024-08-18T10:44:35.963" v="37" actId="14734"/>
        <pc:sldMkLst>
          <pc:docMk/>
          <pc:sldMk cId="2255798365" sldId="324"/>
        </pc:sldMkLst>
        <pc:spChg chg="add mod">
          <ac:chgData name="Наталья Кончакова" userId="07a550979c00c582" providerId="LiveId" clId="{7927DFF4-1038-4648-AF21-B393892F4480}" dt="2024-08-18T10:42:03.221" v="8"/>
          <ac:spMkLst>
            <pc:docMk/>
            <pc:sldMk cId="2255798365" sldId="324"/>
            <ac:spMk id="3" creationId="{A276BD48-8B38-DDA6-D37F-49898ED1E7FE}"/>
          </ac:spMkLst>
        </pc:spChg>
        <pc:spChg chg="add mod ord">
          <ac:chgData name="Наталья Кончакова" userId="07a550979c00c582" providerId="LiveId" clId="{7927DFF4-1038-4648-AF21-B393892F4480}" dt="2024-08-18T10:43:24.962" v="28" actId="167"/>
          <ac:spMkLst>
            <pc:docMk/>
            <pc:sldMk cId="2255798365" sldId="324"/>
            <ac:spMk id="4" creationId="{EA7557E1-8FB1-E5A0-126D-2CF8E0E16418}"/>
          </ac:spMkLst>
        </pc:spChg>
        <pc:spChg chg="mod">
          <ac:chgData name="Наталья Кончакова" userId="07a550979c00c582" providerId="LiveId" clId="{7927DFF4-1038-4648-AF21-B393892F4480}" dt="2024-08-18T10:44:21.636" v="33" actId="1076"/>
          <ac:spMkLst>
            <pc:docMk/>
            <pc:sldMk cId="2255798365" sldId="324"/>
            <ac:spMk id="7" creationId="{52A1FE9E-5754-4C92-AF82-FA4A0319A78D}"/>
          </ac:spMkLst>
        </pc:spChg>
        <pc:graphicFrameChg chg="mod modGraphic">
          <ac:chgData name="Наталья Кончакова" userId="07a550979c00c582" providerId="LiveId" clId="{7927DFF4-1038-4648-AF21-B393892F4480}" dt="2024-08-18T10:44:35.963" v="37" actId="14734"/>
          <ac:graphicFrameMkLst>
            <pc:docMk/>
            <pc:sldMk cId="2255798365" sldId="324"/>
            <ac:graphicFrameMk id="2" creationId="{ABE4FFFC-5F72-4FDE-E344-06A7DFA7E998}"/>
          </ac:graphicFrameMkLst>
        </pc:graphicFrameChg>
      </pc:sldChg>
      <pc:sldChg chg="addSp modSp mod">
        <pc:chgData name="Наталья Кончакова" userId="07a550979c00c582" providerId="LiveId" clId="{7927DFF4-1038-4648-AF21-B393892F4480}" dt="2024-08-18T10:46:43.619" v="60" actId="14100"/>
        <pc:sldMkLst>
          <pc:docMk/>
          <pc:sldMk cId="1823481056" sldId="326"/>
        </pc:sldMkLst>
        <pc:spChg chg="add mod">
          <ac:chgData name="Наталья Кончакова" userId="07a550979c00c582" providerId="LiveId" clId="{7927DFF4-1038-4648-AF21-B393892F4480}" dt="2024-08-18T10:41:51.656" v="3"/>
          <ac:spMkLst>
            <pc:docMk/>
            <pc:sldMk cId="1823481056" sldId="326"/>
            <ac:spMk id="2" creationId="{80E1D05A-40AA-7A46-5BE6-07BE17E477CA}"/>
          </ac:spMkLst>
        </pc:spChg>
        <pc:spChg chg="add mod">
          <ac:chgData name="Наталья Кончакова" userId="07a550979c00c582" providerId="LiveId" clId="{7927DFF4-1038-4648-AF21-B393892F4480}" dt="2024-08-18T10:42:19.448" v="11"/>
          <ac:spMkLst>
            <pc:docMk/>
            <pc:sldMk cId="1823481056" sldId="326"/>
            <ac:spMk id="3" creationId="{04C1975D-BB86-0482-A740-721C94E8520B}"/>
          </ac:spMkLst>
        </pc:spChg>
        <pc:spChg chg="mod">
          <ac:chgData name="Наталья Кончакова" userId="07a550979c00c582" providerId="LiveId" clId="{7927DFF4-1038-4648-AF21-B393892F4480}" dt="2024-08-18T10:41:45.499" v="2" actId="14100"/>
          <ac:spMkLst>
            <pc:docMk/>
            <pc:sldMk cId="1823481056" sldId="326"/>
            <ac:spMk id="7" creationId="{52A1FE9E-5754-4C92-AF82-FA4A0319A78D}"/>
          </ac:spMkLst>
        </pc:spChg>
        <pc:picChg chg="mod">
          <ac:chgData name="Наталья Кончакова" userId="07a550979c00c582" providerId="LiveId" clId="{7927DFF4-1038-4648-AF21-B393892F4480}" dt="2024-08-18T10:46:43.619" v="60" actId="14100"/>
          <ac:picMkLst>
            <pc:docMk/>
            <pc:sldMk cId="1823481056" sldId="326"/>
            <ac:picMk id="8" creationId="{04615A76-F124-F95B-2EF5-221DCD98FE38}"/>
          </ac:picMkLst>
        </pc:picChg>
      </pc:sldChg>
      <pc:sldChg chg="addSp modSp mod">
        <pc:chgData name="Наталья Кончакова" userId="07a550979c00c582" providerId="LiveId" clId="{7927DFF4-1038-4648-AF21-B393892F4480}" dt="2024-08-18T10:45:25.103" v="47" actId="167"/>
        <pc:sldMkLst>
          <pc:docMk/>
          <pc:sldMk cId="1423722394" sldId="328"/>
        </pc:sldMkLst>
        <pc:spChg chg="add mod">
          <ac:chgData name="Наталья Кончакова" userId="07a550979c00c582" providerId="LiveId" clId="{7927DFF4-1038-4648-AF21-B393892F4480}" dt="2024-08-18T10:41:58.678" v="6"/>
          <ac:spMkLst>
            <pc:docMk/>
            <pc:sldMk cId="1423722394" sldId="328"/>
            <ac:spMk id="2" creationId="{64BEDE3A-A580-FD67-0554-59AE1C8FEF06}"/>
          </ac:spMkLst>
        </pc:spChg>
        <pc:spChg chg="add mod ord">
          <ac:chgData name="Наталья Кончакова" userId="07a550979c00c582" providerId="LiveId" clId="{7927DFF4-1038-4648-AF21-B393892F4480}" dt="2024-08-18T10:45:25.103" v="47" actId="167"/>
          <ac:spMkLst>
            <pc:docMk/>
            <pc:sldMk cId="1423722394" sldId="328"/>
            <ac:spMk id="3" creationId="{99F2DF75-40A7-0172-B1E3-87AAF23DBA1C}"/>
          </ac:spMkLst>
        </pc:spChg>
        <pc:spChg chg="mod">
          <ac:chgData name="Наталья Кончакова" userId="07a550979c00c582" providerId="LiveId" clId="{7927DFF4-1038-4648-AF21-B393892F4480}" dt="2024-08-18T10:45:21.383" v="46" actId="14100"/>
          <ac:spMkLst>
            <pc:docMk/>
            <pc:sldMk cId="1423722394" sldId="328"/>
            <ac:spMk id="7" creationId="{52A1FE9E-5754-4C92-AF82-FA4A0319A78D}"/>
          </ac:spMkLst>
        </pc:spChg>
        <pc:spChg chg="mod">
          <ac:chgData name="Наталья Кончакова" userId="07a550979c00c582" providerId="LiveId" clId="{7927DFF4-1038-4648-AF21-B393892F4480}" dt="2024-08-18T10:44:59.256" v="40" actId="14100"/>
          <ac:spMkLst>
            <pc:docMk/>
            <pc:sldMk cId="1423722394" sldId="328"/>
            <ac:spMk id="9" creationId="{5FBF1378-6AB9-8DCD-6DBC-56CBEFA79894}"/>
          </ac:spMkLst>
        </pc:spChg>
        <pc:spChg chg="mod">
          <ac:chgData name="Наталья Кончакова" userId="07a550979c00c582" providerId="LiveId" clId="{7927DFF4-1038-4648-AF21-B393892F4480}" dt="2024-08-18T10:45:02.747" v="41" actId="14100"/>
          <ac:spMkLst>
            <pc:docMk/>
            <pc:sldMk cId="1423722394" sldId="328"/>
            <ac:spMk id="10" creationId="{D39CB544-480D-84D2-BA05-05A18BCED93E}"/>
          </ac:spMkLst>
        </pc:spChg>
      </pc:sldChg>
      <pc:sldChg chg="addSp modSp mod">
        <pc:chgData name="Наталья Кончакова" userId="07a550979c00c582" providerId="LiveId" clId="{7927DFF4-1038-4648-AF21-B393892F4480}" dt="2024-08-18T10:45:53.381" v="53" actId="113"/>
        <pc:sldMkLst>
          <pc:docMk/>
          <pc:sldMk cId="1819049771" sldId="329"/>
        </pc:sldMkLst>
        <pc:spChg chg="add mod">
          <ac:chgData name="Наталья Кончакова" userId="07a550979c00c582" providerId="LiveId" clId="{7927DFF4-1038-4648-AF21-B393892F4480}" dt="2024-08-18T10:41:56.568" v="5"/>
          <ac:spMkLst>
            <pc:docMk/>
            <pc:sldMk cId="1819049771" sldId="329"/>
            <ac:spMk id="2" creationId="{27F2F55E-54E0-FBC3-4867-36379683B2F3}"/>
          </ac:spMkLst>
        </pc:spChg>
        <pc:spChg chg="add mod">
          <ac:chgData name="Наталья Кончакова" userId="07a550979c00c582" providerId="LiveId" clId="{7927DFF4-1038-4648-AF21-B393892F4480}" dt="2024-08-18T10:42:24.129" v="13"/>
          <ac:spMkLst>
            <pc:docMk/>
            <pc:sldMk cId="1819049771" sldId="329"/>
            <ac:spMk id="3" creationId="{CF21E89B-4A42-4658-BD43-6CE75F576273}"/>
          </ac:spMkLst>
        </pc:spChg>
        <pc:spChg chg="mod">
          <ac:chgData name="Наталья Кончакова" userId="07a550979c00c582" providerId="LiveId" clId="{7927DFF4-1038-4648-AF21-B393892F4480}" dt="2024-08-18T10:45:39.599" v="50" actId="1076"/>
          <ac:spMkLst>
            <pc:docMk/>
            <pc:sldMk cId="1819049771" sldId="329"/>
            <ac:spMk id="5" creationId="{B43C1E53-AFB7-BA3F-3A9A-2984992D54C5}"/>
          </ac:spMkLst>
        </pc:spChg>
        <pc:spChg chg="mod">
          <ac:chgData name="Наталья Кончакова" userId="07a550979c00c582" providerId="LiveId" clId="{7927DFF4-1038-4648-AF21-B393892F4480}" dt="2024-08-18T10:45:36.480" v="49" actId="14100"/>
          <ac:spMkLst>
            <pc:docMk/>
            <pc:sldMk cId="1819049771" sldId="329"/>
            <ac:spMk id="6" creationId="{6F1A9ED9-ABD2-4860-3C02-D36696DF0341}"/>
          </ac:spMkLst>
        </pc:spChg>
        <pc:spChg chg="mod">
          <ac:chgData name="Наталья Кончакова" userId="07a550979c00c582" providerId="LiveId" clId="{7927DFF4-1038-4648-AF21-B393892F4480}" dt="2024-08-18T10:45:53.381" v="53" actId="113"/>
          <ac:spMkLst>
            <pc:docMk/>
            <pc:sldMk cId="1819049771" sldId="329"/>
            <ac:spMk id="7" creationId="{52A1FE9E-5754-4C92-AF82-FA4A0319A78D}"/>
          </ac:spMkLst>
        </pc:spChg>
      </pc:sldChg>
      <pc:sldChg chg="addSp modSp mod">
        <pc:chgData name="Наталья Кончакова" userId="07a550979c00c582" providerId="LiveId" clId="{7927DFF4-1038-4648-AF21-B393892F4480}" dt="2024-08-18T10:46:14.358" v="58" actId="14100"/>
        <pc:sldMkLst>
          <pc:docMk/>
          <pc:sldMk cId="1816752698" sldId="330"/>
        </pc:sldMkLst>
        <pc:spChg chg="add mod">
          <ac:chgData name="Наталья Кончакова" userId="07a550979c00c582" providerId="LiveId" clId="{7927DFF4-1038-4648-AF21-B393892F4480}" dt="2024-08-18T10:41:54.493" v="4"/>
          <ac:spMkLst>
            <pc:docMk/>
            <pc:sldMk cId="1816752698" sldId="330"/>
            <ac:spMk id="2" creationId="{7C458288-5303-75D5-DCD1-E6D880D56AD4}"/>
          </ac:spMkLst>
        </pc:spChg>
        <pc:spChg chg="add mod">
          <ac:chgData name="Наталья Кончакова" userId="07a550979c00c582" providerId="LiveId" clId="{7927DFF4-1038-4648-AF21-B393892F4480}" dt="2024-08-18T10:42:21.833" v="12"/>
          <ac:spMkLst>
            <pc:docMk/>
            <pc:sldMk cId="1816752698" sldId="330"/>
            <ac:spMk id="3" creationId="{214FD938-E141-BCAB-5482-34F642517BF6}"/>
          </ac:spMkLst>
        </pc:spChg>
        <pc:spChg chg="mod">
          <ac:chgData name="Наталья Кончакова" userId="07a550979c00c582" providerId="LiveId" clId="{7927DFF4-1038-4648-AF21-B393892F4480}" dt="2024-08-18T10:46:10.643" v="57" actId="113"/>
          <ac:spMkLst>
            <pc:docMk/>
            <pc:sldMk cId="1816752698" sldId="330"/>
            <ac:spMk id="7" creationId="{52A1FE9E-5754-4C92-AF82-FA4A0319A78D}"/>
          </ac:spMkLst>
        </pc:spChg>
        <pc:picChg chg="mod">
          <ac:chgData name="Наталья Кончакова" userId="07a550979c00c582" providerId="LiveId" clId="{7927DFF4-1038-4648-AF21-B393892F4480}" dt="2024-08-18T10:46:14.358" v="58" actId="14100"/>
          <ac:picMkLst>
            <pc:docMk/>
            <pc:sldMk cId="1816752698" sldId="330"/>
            <ac:picMk id="8" creationId="{04615A76-F124-F95B-2EF5-221DCD98FE38}"/>
          </ac:picMkLst>
        </pc:picChg>
      </pc:sldChg>
      <pc:sldChg chg="addSp modSp mod">
        <pc:chgData name="Наталья Кончакова" userId="07a550979c00c582" providerId="LiveId" clId="{7927DFF4-1038-4648-AF21-B393892F4480}" dt="2024-08-18T10:43:00.700" v="24" actId="14100"/>
        <pc:sldMkLst>
          <pc:docMk/>
          <pc:sldMk cId="823021222" sldId="333"/>
        </pc:sldMkLst>
        <pc:spChg chg="add mod">
          <ac:chgData name="Наталья Кончакова" userId="07a550979c00c582" providerId="LiveId" clId="{7927DFF4-1038-4648-AF21-B393892F4480}" dt="2024-08-18T10:42:11.783" v="10"/>
          <ac:spMkLst>
            <pc:docMk/>
            <pc:sldMk cId="823021222" sldId="333"/>
            <ac:spMk id="2" creationId="{A14006FF-E47D-3A0B-C870-43642869D3E7}"/>
          </ac:spMkLst>
        </pc:spChg>
        <pc:spChg chg="add mod">
          <ac:chgData name="Наталья Кончакова" userId="07a550979c00c582" providerId="LiveId" clId="{7927DFF4-1038-4648-AF21-B393892F4480}" dt="2024-08-18T10:42:34.735" v="17" actId="14100"/>
          <ac:spMkLst>
            <pc:docMk/>
            <pc:sldMk cId="823021222" sldId="333"/>
            <ac:spMk id="3" creationId="{2BD2B73E-6F40-0EA1-7D33-90BA1919A3A0}"/>
          </ac:spMkLst>
        </pc:spChg>
        <pc:spChg chg="mod">
          <ac:chgData name="Наталья Кончакова" userId="07a550979c00c582" providerId="LiveId" clId="{7927DFF4-1038-4648-AF21-B393892F4480}" dt="2024-08-18T10:42:48.574" v="21" actId="2711"/>
          <ac:spMkLst>
            <pc:docMk/>
            <pc:sldMk cId="823021222" sldId="333"/>
            <ac:spMk id="7" creationId="{52A1FE9E-5754-4C92-AF82-FA4A0319A78D}"/>
          </ac:spMkLst>
        </pc:spChg>
        <pc:spChg chg="mod">
          <ac:chgData name="Наталья Кончакова" userId="07a550979c00c582" providerId="LiveId" clId="{7927DFF4-1038-4648-AF21-B393892F4480}" dt="2024-08-18T10:42:53.669" v="23" actId="1076"/>
          <ac:spMkLst>
            <pc:docMk/>
            <pc:sldMk cId="823021222" sldId="333"/>
            <ac:spMk id="11" creationId="{EF1B94D0-32B5-B59C-7361-7895916398CB}"/>
          </ac:spMkLst>
        </pc:spChg>
        <pc:spChg chg="mod">
          <ac:chgData name="Наталья Кончакова" userId="07a550979c00c582" providerId="LiveId" clId="{7927DFF4-1038-4648-AF21-B393892F4480}" dt="2024-08-18T10:43:00.700" v="24" actId="14100"/>
          <ac:spMkLst>
            <pc:docMk/>
            <pc:sldMk cId="823021222" sldId="333"/>
            <ac:spMk id="13" creationId="{82B5ED78-91F2-FCA1-72F7-078B9448D528}"/>
          </ac:spMkLst>
        </pc:spChg>
      </pc:sldChg>
      <pc:sldChg chg="del">
        <pc:chgData name="Наталья Кончакова" userId="07a550979c00c582" providerId="LiveId" clId="{7927DFF4-1038-4648-AF21-B393892F4480}" dt="2024-08-18T10:42:08.919" v="9" actId="2696"/>
        <pc:sldMkLst>
          <pc:docMk/>
          <pc:sldMk cId="3684361854" sldId="334"/>
        </pc:sldMkLst>
      </pc:sldChg>
      <pc:sldChg chg="ord">
        <pc:chgData name="Наталья Кончакова" userId="07a550979c00c582" providerId="LiveId" clId="{7927DFF4-1038-4648-AF21-B393892F4480}" dt="2024-08-20T06:43:18.068" v="437"/>
        <pc:sldMkLst>
          <pc:docMk/>
          <pc:sldMk cId="2595598018" sldId="337"/>
        </pc:sldMkLst>
      </pc:sldChg>
      <pc:sldChg chg="ord">
        <pc:chgData name="Наталья Кончакова" userId="07a550979c00c582" providerId="LiveId" clId="{7927DFF4-1038-4648-AF21-B393892F4480}" dt="2024-08-20T06:43:18.068" v="437"/>
        <pc:sldMkLst>
          <pc:docMk/>
          <pc:sldMk cId="207448996" sldId="339"/>
        </pc:sldMkLst>
      </pc:sldChg>
      <pc:sldChg chg="modSp mod">
        <pc:chgData name="Наталья Кончакова" userId="07a550979c00c582" providerId="LiveId" clId="{7927DFF4-1038-4648-AF21-B393892F4480}" dt="2024-08-20T06:43:33.507" v="439" actId="1076"/>
        <pc:sldMkLst>
          <pc:docMk/>
          <pc:sldMk cId="4192562666" sldId="340"/>
        </pc:sldMkLst>
        <pc:spChg chg="mod">
          <ac:chgData name="Наталья Кончакова" userId="07a550979c00c582" providerId="LiveId" clId="{7927DFF4-1038-4648-AF21-B393892F4480}" dt="2024-08-20T06:43:30.528" v="438" actId="255"/>
          <ac:spMkLst>
            <pc:docMk/>
            <pc:sldMk cId="4192562666" sldId="340"/>
            <ac:spMk id="2" creationId="{FED9B88E-1506-8400-964F-CF2DB390D0DA}"/>
          </ac:spMkLst>
        </pc:spChg>
        <pc:picChg chg="mod">
          <ac:chgData name="Наталья Кончакова" userId="07a550979c00c582" providerId="LiveId" clId="{7927DFF4-1038-4648-AF21-B393892F4480}" dt="2024-08-20T06:43:33.507" v="439" actId="1076"/>
          <ac:picMkLst>
            <pc:docMk/>
            <pc:sldMk cId="4192562666" sldId="340"/>
            <ac:picMk id="3" creationId="{A61E961A-58BD-04CC-213E-41BD0B4BC540}"/>
          </ac:picMkLst>
        </pc:picChg>
      </pc:sldChg>
      <pc:sldChg chg="addSp delSp modSp new mod">
        <pc:chgData name="Наталья Кончакова" userId="07a550979c00c582" providerId="LiveId" clId="{7927DFF4-1038-4648-AF21-B393892F4480}" dt="2024-08-19T06:35:26.020" v="105" actId="14100"/>
        <pc:sldMkLst>
          <pc:docMk/>
          <pc:sldMk cId="1132464641" sldId="341"/>
        </pc:sldMkLst>
        <pc:spChg chg="mod">
          <ac:chgData name="Наталья Кончакова" userId="07a550979c00c582" providerId="LiveId" clId="{7927DFF4-1038-4648-AF21-B393892F4480}" dt="2024-08-19T06:34:58.393" v="93" actId="1076"/>
          <ac:spMkLst>
            <pc:docMk/>
            <pc:sldMk cId="1132464641" sldId="341"/>
            <ac:spMk id="2" creationId="{EDE84AFB-DFC0-5CBC-FBFC-30DE08C4AAD1}"/>
          </ac:spMkLst>
        </pc:spChg>
        <pc:spChg chg="del">
          <ac:chgData name="Наталья Кончакова" userId="07a550979c00c582" providerId="LiveId" clId="{7927DFF4-1038-4648-AF21-B393892F4480}" dt="2024-08-19T06:34:22.620" v="65" actId="478"/>
          <ac:spMkLst>
            <pc:docMk/>
            <pc:sldMk cId="1132464641" sldId="341"/>
            <ac:spMk id="3" creationId="{CE643285-7E63-2562-BA5F-AA710C4A9035}"/>
          </ac:spMkLst>
        </pc:spChg>
        <pc:spChg chg="mod">
          <ac:chgData name="Наталья Кончакова" userId="07a550979c00c582" providerId="LiveId" clId="{7927DFF4-1038-4648-AF21-B393892F4480}" dt="2024-08-19T06:35:26.020" v="105" actId="14100"/>
          <ac:spMkLst>
            <pc:docMk/>
            <pc:sldMk cId="1132464641" sldId="341"/>
            <ac:spMk id="4" creationId="{46F80A5F-DD90-0F6D-1FA6-0709B38CB478}"/>
          </ac:spMkLst>
        </pc:spChg>
        <pc:spChg chg="add mod">
          <ac:chgData name="Наталья Кончакова" userId="07a550979c00c582" providerId="LiveId" clId="{7927DFF4-1038-4648-AF21-B393892F4480}" dt="2024-08-19T06:34:42.452" v="89"/>
          <ac:spMkLst>
            <pc:docMk/>
            <pc:sldMk cId="1132464641" sldId="341"/>
            <ac:spMk id="5" creationId="{9BB3FF89-27B0-4476-B52D-72149A74B6F0}"/>
          </ac:spMkLst>
        </pc:spChg>
        <pc:spChg chg="add mod">
          <ac:chgData name="Наталья Кончакова" userId="07a550979c00c582" providerId="LiveId" clId="{7927DFF4-1038-4648-AF21-B393892F4480}" dt="2024-08-19T06:35:06.209" v="95"/>
          <ac:spMkLst>
            <pc:docMk/>
            <pc:sldMk cId="1132464641" sldId="341"/>
            <ac:spMk id="6" creationId="{EF10F2FD-E259-03D0-A57D-1FC1091319CD}"/>
          </ac:spMkLst>
        </pc:spChg>
      </pc:sldChg>
      <pc:sldChg chg="addSp modSp add mod ord">
        <pc:chgData name="Наталья Кончакова" userId="07a550979c00c582" providerId="LiveId" clId="{7927DFF4-1038-4648-AF21-B393892F4480}" dt="2024-08-20T05:53:01.531" v="146" actId="2711"/>
        <pc:sldMkLst>
          <pc:docMk/>
          <pc:sldMk cId="280700061" sldId="342"/>
        </pc:sldMkLst>
        <pc:spChg chg="add mod">
          <ac:chgData name="Наталья Кончакова" userId="07a550979c00c582" providerId="LiveId" clId="{7927DFF4-1038-4648-AF21-B393892F4480}" dt="2024-08-20T05:52:14.654" v="140" actId="2711"/>
          <ac:spMkLst>
            <pc:docMk/>
            <pc:sldMk cId="280700061" sldId="342"/>
            <ac:spMk id="2" creationId="{50575E07-E224-9CDD-BE6A-97CCE5497427}"/>
          </ac:spMkLst>
        </pc:spChg>
        <pc:spChg chg="add mod">
          <ac:chgData name="Наталья Кончакова" userId="07a550979c00c582" providerId="LiveId" clId="{7927DFF4-1038-4648-AF21-B393892F4480}" dt="2024-08-20T05:53:01.531" v="146" actId="2711"/>
          <ac:spMkLst>
            <pc:docMk/>
            <pc:sldMk cId="280700061" sldId="342"/>
            <ac:spMk id="3" creationId="{17211B58-5678-462A-5757-AFC49927FE69}"/>
          </ac:spMkLst>
        </pc:spChg>
        <pc:spChg chg="mod">
          <ac:chgData name="Наталья Кончакова" userId="07a550979c00c582" providerId="LiveId" clId="{7927DFF4-1038-4648-AF21-B393892F4480}" dt="2024-08-20T05:51:36.944" v="134" actId="1076"/>
          <ac:spMkLst>
            <pc:docMk/>
            <pc:sldMk cId="280700061" sldId="342"/>
            <ac:spMk id="5" creationId="{00000000-0000-0000-0000-000000000000}"/>
          </ac:spMkLst>
        </pc:spChg>
        <pc:spChg chg="mod">
          <ac:chgData name="Наталья Кончакова" userId="07a550979c00c582" providerId="LiveId" clId="{7927DFF4-1038-4648-AF21-B393892F4480}" dt="2024-08-20T05:51:04.056" v="129" actId="20577"/>
          <ac:spMkLst>
            <pc:docMk/>
            <pc:sldMk cId="280700061" sldId="342"/>
            <ac:spMk id="9" creationId="{00000000-0000-0000-0000-000000000000}"/>
          </ac:spMkLst>
        </pc:spChg>
      </pc:sldChg>
      <pc:sldChg chg="addSp modSp add mod">
        <pc:chgData name="Наталья Кончакова" userId="07a550979c00c582" providerId="LiveId" clId="{7927DFF4-1038-4648-AF21-B393892F4480}" dt="2024-08-20T05:55:30.962" v="178" actId="2711"/>
        <pc:sldMkLst>
          <pc:docMk/>
          <pc:sldMk cId="3532983709" sldId="343"/>
        </pc:sldMkLst>
        <pc:spChg chg="mod">
          <ac:chgData name="Наталья Кончакова" userId="07a550979c00c582" providerId="LiveId" clId="{7927DFF4-1038-4648-AF21-B393892F4480}" dt="2024-08-20T05:55:00.092" v="171" actId="1076"/>
          <ac:spMkLst>
            <pc:docMk/>
            <pc:sldMk cId="3532983709" sldId="343"/>
            <ac:spMk id="2" creationId="{50575E07-E224-9CDD-BE6A-97CCE5497427}"/>
          </ac:spMkLst>
        </pc:spChg>
        <pc:spChg chg="mod">
          <ac:chgData name="Наталья Кончакова" userId="07a550979c00c582" providerId="LiveId" clId="{7927DFF4-1038-4648-AF21-B393892F4480}" dt="2024-08-20T05:55:03.885" v="172" actId="1076"/>
          <ac:spMkLst>
            <pc:docMk/>
            <pc:sldMk cId="3532983709" sldId="343"/>
            <ac:spMk id="3" creationId="{17211B58-5678-462A-5757-AFC49927FE69}"/>
          </ac:spMkLst>
        </pc:spChg>
        <pc:spChg chg="add mod">
          <ac:chgData name="Наталья Кончакова" userId="07a550979c00c582" providerId="LiveId" clId="{7927DFF4-1038-4648-AF21-B393892F4480}" dt="2024-08-20T05:55:30.962" v="178" actId="2711"/>
          <ac:spMkLst>
            <pc:docMk/>
            <pc:sldMk cId="3532983709" sldId="343"/>
            <ac:spMk id="4" creationId="{FEEAAAC2-72E8-AC55-D9A2-07E92629DF1D}"/>
          </ac:spMkLst>
        </pc:spChg>
        <pc:spChg chg="mod">
          <ac:chgData name="Наталья Кончакова" userId="07a550979c00c582" providerId="LiveId" clId="{7927DFF4-1038-4648-AF21-B393892F4480}" dt="2024-08-20T05:54:57.528" v="170" actId="2711"/>
          <ac:spMkLst>
            <pc:docMk/>
            <pc:sldMk cId="3532983709" sldId="343"/>
            <ac:spMk id="5" creationId="{00000000-0000-0000-0000-000000000000}"/>
          </ac:spMkLst>
        </pc:spChg>
      </pc:sldChg>
      <pc:sldChg chg="new del">
        <pc:chgData name="Наталья Кончакова" userId="07a550979c00c582" providerId="LiveId" clId="{7927DFF4-1038-4648-AF21-B393892F4480}" dt="2024-08-20T05:56:13.663" v="180" actId="680"/>
        <pc:sldMkLst>
          <pc:docMk/>
          <pc:sldMk cId="835693919" sldId="344"/>
        </pc:sldMkLst>
      </pc:sldChg>
      <pc:sldChg chg="delSp modSp add mod">
        <pc:chgData name="Наталья Кончакова" userId="07a550979c00c582" providerId="LiveId" clId="{7927DFF4-1038-4648-AF21-B393892F4480}" dt="2024-08-20T05:57:08.860" v="193" actId="478"/>
        <pc:sldMkLst>
          <pc:docMk/>
          <pc:sldMk cId="2033145861" sldId="344"/>
        </pc:sldMkLst>
        <pc:spChg chg="del">
          <ac:chgData name="Наталья Кончакова" userId="07a550979c00c582" providerId="LiveId" clId="{7927DFF4-1038-4648-AF21-B393892F4480}" dt="2024-08-20T05:56:25.268" v="184" actId="478"/>
          <ac:spMkLst>
            <pc:docMk/>
            <pc:sldMk cId="2033145861" sldId="344"/>
            <ac:spMk id="2" creationId="{50575E07-E224-9CDD-BE6A-97CCE5497427}"/>
          </ac:spMkLst>
        </pc:spChg>
        <pc:spChg chg="del">
          <ac:chgData name="Наталья Кончакова" userId="07a550979c00c582" providerId="LiveId" clId="{7927DFF4-1038-4648-AF21-B393892F4480}" dt="2024-08-20T05:56:27.580" v="185" actId="478"/>
          <ac:spMkLst>
            <pc:docMk/>
            <pc:sldMk cId="2033145861" sldId="344"/>
            <ac:spMk id="3" creationId="{17211B58-5678-462A-5757-AFC49927FE69}"/>
          </ac:spMkLst>
        </pc:spChg>
        <pc:spChg chg="del mod">
          <ac:chgData name="Наталья Кончакова" userId="07a550979c00c582" providerId="LiveId" clId="{7927DFF4-1038-4648-AF21-B393892F4480}" dt="2024-08-20T05:57:08.860" v="193" actId="478"/>
          <ac:spMkLst>
            <pc:docMk/>
            <pc:sldMk cId="2033145861" sldId="344"/>
            <ac:spMk id="4" creationId="{FEEAAAC2-72E8-AC55-D9A2-07E92629DF1D}"/>
          </ac:spMkLst>
        </pc:spChg>
        <pc:spChg chg="mod">
          <ac:chgData name="Наталья Кончакова" userId="07a550979c00c582" providerId="LiveId" clId="{7927DFF4-1038-4648-AF21-B393892F4480}" dt="2024-08-20T05:57:05.085" v="192" actId="2711"/>
          <ac:spMkLst>
            <pc:docMk/>
            <pc:sldMk cId="2033145861" sldId="344"/>
            <ac:spMk id="5" creationId="{00000000-0000-0000-0000-000000000000}"/>
          </ac:spMkLst>
        </pc:spChg>
        <pc:spChg chg="mod">
          <ac:chgData name="Наталья Кончакова" userId="07a550979c00c582" providerId="LiveId" clId="{7927DFF4-1038-4648-AF21-B393892F4480}" dt="2024-08-20T05:56:55.877" v="190" actId="255"/>
          <ac:spMkLst>
            <pc:docMk/>
            <pc:sldMk cId="2033145861" sldId="344"/>
            <ac:spMk id="9" creationId="{00000000-0000-0000-0000-000000000000}"/>
          </ac:spMkLst>
        </pc:spChg>
      </pc:sldChg>
      <pc:sldChg chg="modSp add mod">
        <pc:chgData name="Наталья Кончакова" userId="07a550979c00c582" providerId="LiveId" clId="{7927DFF4-1038-4648-AF21-B393892F4480}" dt="2024-08-20T05:58:55.386" v="203" actId="2711"/>
        <pc:sldMkLst>
          <pc:docMk/>
          <pc:sldMk cId="258169400" sldId="345"/>
        </pc:sldMkLst>
        <pc:spChg chg="mod">
          <ac:chgData name="Наталья Кончакова" userId="07a550979c00c582" providerId="LiveId" clId="{7927DFF4-1038-4648-AF21-B393892F4480}" dt="2024-08-20T05:58:55.386" v="203" actId="2711"/>
          <ac:spMkLst>
            <pc:docMk/>
            <pc:sldMk cId="258169400" sldId="345"/>
            <ac:spMk id="5" creationId="{00000000-0000-0000-0000-000000000000}"/>
          </ac:spMkLst>
        </pc:spChg>
        <pc:spChg chg="mod">
          <ac:chgData name="Наталья Кончакова" userId="07a550979c00c582" providerId="LiveId" clId="{7927DFF4-1038-4648-AF21-B393892F4480}" dt="2024-08-20T05:58:27.472" v="201" actId="2711"/>
          <ac:spMkLst>
            <pc:docMk/>
            <pc:sldMk cId="258169400" sldId="345"/>
            <ac:spMk id="9" creationId="{00000000-0000-0000-0000-000000000000}"/>
          </ac:spMkLst>
        </pc:spChg>
      </pc:sldChg>
      <pc:sldChg chg="modSp add mod">
        <pc:chgData name="Наталья Кончакова" userId="07a550979c00c582" providerId="LiveId" clId="{7927DFF4-1038-4648-AF21-B393892F4480}" dt="2024-08-20T05:59:59.422" v="215" actId="2711"/>
        <pc:sldMkLst>
          <pc:docMk/>
          <pc:sldMk cId="2889138548" sldId="346"/>
        </pc:sldMkLst>
        <pc:spChg chg="mod">
          <ac:chgData name="Наталья Кончакова" userId="07a550979c00c582" providerId="LiveId" clId="{7927DFF4-1038-4648-AF21-B393892F4480}" dt="2024-08-20T05:59:59.422" v="215" actId="2711"/>
          <ac:spMkLst>
            <pc:docMk/>
            <pc:sldMk cId="2889138548" sldId="346"/>
            <ac:spMk id="5" creationId="{00000000-0000-0000-0000-000000000000}"/>
          </ac:spMkLst>
        </pc:spChg>
        <pc:spChg chg="mod">
          <ac:chgData name="Наталья Кончакова" userId="07a550979c00c582" providerId="LiveId" clId="{7927DFF4-1038-4648-AF21-B393892F4480}" dt="2024-08-20T05:59:27.609" v="210" actId="113"/>
          <ac:spMkLst>
            <pc:docMk/>
            <pc:sldMk cId="2889138548" sldId="346"/>
            <ac:spMk id="9" creationId="{00000000-0000-0000-0000-000000000000}"/>
          </ac:spMkLst>
        </pc:spChg>
      </pc:sldChg>
      <pc:sldChg chg="modSp add mod">
        <pc:chgData name="Наталья Кончакова" userId="07a550979c00c582" providerId="LiveId" clId="{7927DFF4-1038-4648-AF21-B393892F4480}" dt="2024-08-20T06:07:12.845" v="277" actId="179"/>
        <pc:sldMkLst>
          <pc:docMk/>
          <pc:sldMk cId="906738472" sldId="347"/>
        </pc:sldMkLst>
        <pc:spChg chg="mod">
          <ac:chgData name="Наталья Кончакова" userId="07a550979c00c582" providerId="LiveId" clId="{7927DFF4-1038-4648-AF21-B393892F4480}" dt="2024-08-20T06:07:12.845" v="277" actId="179"/>
          <ac:spMkLst>
            <pc:docMk/>
            <pc:sldMk cId="906738472" sldId="347"/>
            <ac:spMk id="5" creationId="{00000000-0000-0000-0000-000000000000}"/>
          </ac:spMkLst>
        </pc:spChg>
        <pc:spChg chg="mod">
          <ac:chgData name="Наталья Кончакова" userId="07a550979c00c582" providerId="LiveId" clId="{7927DFF4-1038-4648-AF21-B393892F4480}" dt="2024-08-20T06:01:34.581" v="249" actId="14100"/>
          <ac:spMkLst>
            <pc:docMk/>
            <pc:sldMk cId="906738472" sldId="347"/>
            <ac:spMk id="9" creationId="{00000000-0000-0000-0000-000000000000}"/>
          </ac:spMkLst>
        </pc:spChg>
      </pc:sldChg>
      <pc:sldChg chg="modSp add mod">
        <pc:chgData name="Наталья Кончакова" userId="07a550979c00c582" providerId="LiveId" clId="{7927DFF4-1038-4648-AF21-B393892F4480}" dt="2024-08-20T06:09:26.927" v="326" actId="113"/>
        <pc:sldMkLst>
          <pc:docMk/>
          <pc:sldMk cId="652762965" sldId="348"/>
        </pc:sldMkLst>
        <pc:spChg chg="mod">
          <ac:chgData name="Наталья Кончакова" userId="07a550979c00c582" providerId="LiveId" clId="{7927DFF4-1038-4648-AF21-B393892F4480}" dt="2024-08-20T06:09:26.927" v="326" actId="113"/>
          <ac:spMkLst>
            <pc:docMk/>
            <pc:sldMk cId="652762965" sldId="348"/>
            <ac:spMk id="5" creationId="{00000000-0000-0000-0000-000000000000}"/>
          </ac:spMkLst>
        </pc:spChg>
        <pc:spChg chg="mod">
          <ac:chgData name="Наталья Кончакова" userId="07a550979c00c582" providerId="LiveId" clId="{7927DFF4-1038-4648-AF21-B393892F4480}" dt="2024-08-20T06:03:06.029" v="270" actId="113"/>
          <ac:spMkLst>
            <pc:docMk/>
            <pc:sldMk cId="652762965" sldId="348"/>
            <ac:spMk id="9" creationId="{00000000-0000-0000-0000-000000000000}"/>
          </ac:spMkLst>
        </pc:spChg>
      </pc:sldChg>
      <pc:sldChg chg="modSp add mod">
        <pc:chgData name="Наталья Кончакова" userId="07a550979c00c582" providerId="LiveId" clId="{7927DFF4-1038-4648-AF21-B393892F4480}" dt="2024-08-20T06:10:30.563" v="338" actId="1076"/>
        <pc:sldMkLst>
          <pc:docMk/>
          <pc:sldMk cId="1180072378" sldId="349"/>
        </pc:sldMkLst>
        <pc:spChg chg="mod">
          <ac:chgData name="Наталья Кончакова" userId="07a550979c00c582" providerId="LiveId" clId="{7927DFF4-1038-4648-AF21-B393892F4480}" dt="2024-08-20T06:10:30.563" v="338" actId="1076"/>
          <ac:spMkLst>
            <pc:docMk/>
            <pc:sldMk cId="1180072378" sldId="349"/>
            <ac:spMk id="5" creationId="{00000000-0000-0000-0000-000000000000}"/>
          </ac:spMkLst>
        </pc:spChg>
        <pc:spChg chg="mod">
          <ac:chgData name="Наталья Кончакова" userId="07a550979c00c582" providerId="LiveId" clId="{7927DFF4-1038-4648-AF21-B393892F4480}" dt="2024-08-20T06:10:05.347" v="331" actId="113"/>
          <ac:spMkLst>
            <pc:docMk/>
            <pc:sldMk cId="1180072378" sldId="349"/>
            <ac:spMk id="9" creationId="{00000000-0000-0000-0000-000000000000}"/>
          </ac:spMkLst>
        </pc:spChg>
      </pc:sldChg>
      <pc:sldChg chg="new del">
        <pc:chgData name="Наталья Кончакова" userId="07a550979c00c582" providerId="LiveId" clId="{7927DFF4-1038-4648-AF21-B393892F4480}" dt="2024-08-20T06:12:06.284" v="340" actId="680"/>
        <pc:sldMkLst>
          <pc:docMk/>
          <pc:sldMk cId="1611405241" sldId="350"/>
        </pc:sldMkLst>
      </pc:sldChg>
      <pc:sldChg chg="addSp delSp modSp add mod">
        <pc:chgData name="Наталья Кончакова" userId="07a550979c00c582" providerId="LiveId" clId="{7927DFF4-1038-4648-AF21-B393892F4480}" dt="2024-08-20T06:44:26.258" v="442" actId="20577"/>
        <pc:sldMkLst>
          <pc:docMk/>
          <pc:sldMk cId="1880762491" sldId="350"/>
        </pc:sldMkLst>
        <pc:spChg chg="add del">
          <ac:chgData name="Наталья Кончакова" userId="07a550979c00c582" providerId="LiveId" clId="{7927DFF4-1038-4648-AF21-B393892F4480}" dt="2024-08-20T06:40:10.914" v="395" actId="22"/>
          <ac:spMkLst>
            <pc:docMk/>
            <pc:sldMk cId="1880762491" sldId="350"/>
            <ac:spMk id="3" creationId="{283B065D-1DB6-4A86-5F5F-CCD3843CB445}"/>
          </ac:spMkLst>
        </pc:spChg>
        <pc:spChg chg="mod">
          <ac:chgData name="Наталья Кончакова" userId="07a550979c00c582" providerId="LiveId" clId="{7927DFF4-1038-4648-AF21-B393892F4480}" dt="2024-08-20T06:44:26.258" v="442" actId="20577"/>
          <ac:spMkLst>
            <pc:docMk/>
            <pc:sldMk cId="1880762491" sldId="350"/>
            <ac:spMk id="5" creationId="{00000000-0000-0000-0000-000000000000}"/>
          </ac:spMkLst>
        </pc:spChg>
        <pc:spChg chg="mod">
          <ac:chgData name="Наталья Кончакова" userId="07a550979c00c582" providerId="LiveId" clId="{7927DFF4-1038-4648-AF21-B393892F4480}" dt="2024-08-20T06:12:29.506" v="392" actId="20577"/>
          <ac:spMkLst>
            <pc:docMk/>
            <pc:sldMk cId="1880762491" sldId="350"/>
            <ac:spMk id="9" creationId="{00000000-0000-0000-0000-000000000000}"/>
          </ac:spMkLst>
        </pc:spChg>
      </pc:sldChg>
      <pc:sldChg chg="modSp add mod">
        <pc:chgData name="Наталья Кончакова" userId="07a550979c00c582" providerId="LiveId" clId="{7927DFF4-1038-4648-AF21-B393892F4480}" dt="2024-08-20T06:45:44.084" v="461" actId="255"/>
        <pc:sldMkLst>
          <pc:docMk/>
          <pc:sldMk cId="1221189709" sldId="351"/>
        </pc:sldMkLst>
        <pc:spChg chg="mod">
          <ac:chgData name="Наталья Кончакова" userId="07a550979c00c582" providerId="LiveId" clId="{7927DFF4-1038-4648-AF21-B393892F4480}" dt="2024-08-20T06:45:44.084" v="461" actId="255"/>
          <ac:spMkLst>
            <pc:docMk/>
            <pc:sldMk cId="1221189709" sldId="351"/>
            <ac:spMk id="5" creationId="{00000000-0000-0000-0000-000000000000}"/>
          </ac:spMkLst>
        </pc:spChg>
        <pc:spChg chg="mod">
          <ac:chgData name="Наталья Кончакова" userId="07a550979c00c582" providerId="LiveId" clId="{7927DFF4-1038-4648-AF21-B393892F4480}" dt="2024-08-20T06:42:46.752" v="431" actId="113"/>
          <ac:spMkLst>
            <pc:docMk/>
            <pc:sldMk cId="1221189709" sldId="351"/>
            <ac:spMk id="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115707-9019-4100-B901-75261409869B}" type="datetimeFigureOut">
              <a:rPr lang="ru-RU" smtClean="0"/>
              <a:t>20.08.2024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09991D-3619-4469-A139-5E0A1B8A6F6C}" type="slidenum">
              <a:rPr lang="ru-RU" smtClean="0"/>
              <a:t>‹#›</a:t>
            </a:fld>
            <a:endParaRPr lang="ru-RU"/>
          </a:p>
        </p:txBody>
      </p:sp>
    </p:spTree>
    <p:extLst>
      <p:ext uri="{BB962C8B-B14F-4D97-AF65-F5344CB8AC3E}">
        <p14:creationId xmlns:p14="http://schemas.microsoft.com/office/powerpoint/2010/main" val="3301595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dirty="0"/>
          </a:p>
        </p:txBody>
      </p:sp>
      <p:sp>
        <p:nvSpPr>
          <p:cNvPr id="2150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E728DC4C-B8F9-4E8C-B5E5-EB5C1E8D06D1}" type="slidenum">
              <a:rPr lang="ru-RU" altLang="ru-RU" sz="1200" smtClean="0"/>
              <a:pPr/>
              <a:t>1</a:t>
            </a:fld>
            <a:endParaRPr lang="ru-RU" altLang="ru-RU"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Основной инструмент</a:t>
            </a:r>
            <a:r>
              <a:rPr lang="en-US" dirty="0"/>
              <a:t> </a:t>
            </a:r>
            <a:r>
              <a:rPr lang="ru-RU" dirty="0"/>
              <a:t>в Росреестре, на текущий момент, для работы с пространственными данными является «Публичная кадастровая карта».</a:t>
            </a:r>
          </a:p>
          <a:p>
            <a:r>
              <a:rPr lang="ru-RU" dirty="0"/>
              <a:t>Данной картой может пользоваться абсолютно любой житель РФ, так же часто это карту применяют Органы власти в своей работе и Юр лица для получения различной информации по земельным ресурсам и объектам недвижимости.</a:t>
            </a:r>
          </a:p>
          <a:p>
            <a:endParaRPr lang="ru-RU" dirty="0"/>
          </a:p>
          <a:p>
            <a:r>
              <a:rPr lang="ru-RU" dirty="0"/>
              <a:t>На ней можно выполнить например такие действия:</a:t>
            </a:r>
          </a:p>
          <a:p>
            <a:r>
              <a:rPr lang="ru-RU" dirty="0"/>
              <a:t>Вы можете найти свой участок по кадастровому номеру, или адресу. Получить базовую информацию по стоимости, разрешенному использованию, площади и иное, а также</a:t>
            </a:r>
            <a:r>
              <a:rPr lang="en-US" dirty="0"/>
              <a:t> </a:t>
            </a:r>
            <a:r>
              <a:rPr lang="ru-RU" dirty="0"/>
              <a:t>Подгрузить дополнительную пространственную информацию или изменить картографическую основу.</a:t>
            </a:r>
          </a:p>
          <a:p>
            <a:endParaRPr lang="ru-RU" dirty="0"/>
          </a:p>
          <a:p>
            <a:r>
              <a:rPr lang="ru-RU" dirty="0"/>
              <a:t>В целом публичная кадастровая карта это качественная система/сервис. Но в ней есть существенный минус - она сделан на импортном ПО. </a:t>
            </a:r>
          </a:p>
          <a:p>
            <a:r>
              <a:rPr lang="ru-RU" dirty="0"/>
              <a:t>Соответственно появилась задача сделать ее на </a:t>
            </a:r>
            <a:r>
              <a:rPr lang="en-US" dirty="0" err="1"/>
              <a:t>OpenSource</a:t>
            </a:r>
            <a:r>
              <a:rPr lang="en-US" dirty="0"/>
              <a:t> </a:t>
            </a:r>
            <a:r>
              <a:rPr lang="ru-RU" dirty="0"/>
              <a:t>решениях и получить отечественный продукт, дополнить функционал,  так же упросить жителям решения жизненных ситуаций.</a:t>
            </a:r>
          </a:p>
          <a:p>
            <a:endParaRPr lang="ru-RU" dirty="0"/>
          </a:p>
          <a:p>
            <a:endParaRPr lang="ru-RU" dirty="0"/>
          </a:p>
          <a:p>
            <a:endParaRPr lang="ru-RU" dirty="0"/>
          </a:p>
        </p:txBody>
      </p:sp>
      <p:sp>
        <p:nvSpPr>
          <p:cNvPr id="4" name="Номер слайда 3"/>
          <p:cNvSpPr>
            <a:spLocks noGrp="1"/>
          </p:cNvSpPr>
          <p:nvPr>
            <p:ph type="sldNum" sz="quarter" idx="5"/>
          </p:nvPr>
        </p:nvSpPr>
        <p:spPr/>
        <p:txBody>
          <a:bodyPr/>
          <a:lstStyle/>
          <a:p>
            <a:fld id="{2F914611-3808-A44F-832B-9FF4314DBCF5}" type="slidenum">
              <a:rPr lang="ru-RU" smtClean="0"/>
              <a:t>2</a:t>
            </a:fld>
            <a:endParaRPr lang="ru-RU"/>
          </a:p>
        </p:txBody>
      </p:sp>
    </p:spTree>
    <p:extLst>
      <p:ext uri="{BB962C8B-B14F-4D97-AF65-F5344CB8AC3E}">
        <p14:creationId xmlns:p14="http://schemas.microsoft.com/office/powerpoint/2010/main" val="1000110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	В 2021 году был запущен опытный проект ЕИР, на основании которого было принято решение о создании НСПД, который должна в будущем заменить публичную кадастровую карту.</a:t>
            </a:r>
          </a:p>
          <a:p>
            <a:r>
              <a:rPr lang="ru-RU" dirty="0"/>
              <a:t>ЕИР был внедрен в 11 муниципалитетах 4 субъектов РФ:</a:t>
            </a:r>
          </a:p>
          <a:p>
            <a:pPr marL="228600" indent="-228600">
              <a:buAutoNum type="arabicPeriod"/>
            </a:pPr>
            <a:r>
              <a:rPr lang="ru-RU" dirty="0"/>
              <a:t>Краснодарский край</a:t>
            </a:r>
          </a:p>
          <a:p>
            <a:pPr marL="228600" indent="-228600">
              <a:buAutoNum type="arabicPeriod"/>
            </a:pPr>
            <a:r>
              <a:rPr lang="ru-RU" dirty="0"/>
              <a:t>Иркутск</a:t>
            </a:r>
          </a:p>
          <a:p>
            <a:pPr marL="228600" indent="-228600">
              <a:buAutoNum type="arabicPeriod"/>
            </a:pPr>
            <a:r>
              <a:rPr lang="ru-RU" dirty="0"/>
              <a:t>Татарстан</a:t>
            </a:r>
          </a:p>
          <a:p>
            <a:pPr marL="228600" indent="-228600">
              <a:buAutoNum type="arabicPeriod"/>
            </a:pPr>
            <a:r>
              <a:rPr lang="ru-RU" dirty="0"/>
              <a:t>Пермский край</a:t>
            </a:r>
            <a:br>
              <a:rPr lang="ru-RU" dirty="0"/>
            </a:br>
            <a:endParaRPr lang="ru-RU" dirty="0"/>
          </a:p>
          <a:p>
            <a:pPr marL="0" indent="0">
              <a:buNone/>
            </a:pPr>
            <a:r>
              <a:rPr lang="ru-RU" dirty="0"/>
              <a:t>За создание проект отвечала компания «Парма </a:t>
            </a:r>
            <a:r>
              <a:rPr lang="en-US" dirty="0"/>
              <a:t>technology</a:t>
            </a:r>
            <a:r>
              <a:rPr lang="ru-RU" dirty="0"/>
              <a:t>». </a:t>
            </a:r>
          </a:p>
          <a:p>
            <a:pPr marL="0" indent="0">
              <a:buNone/>
            </a:pPr>
            <a:endParaRPr lang="ru-RU" dirty="0"/>
          </a:p>
          <a:p>
            <a:pPr marL="0" indent="0">
              <a:buNone/>
            </a:pPr>
            <a:r>
              <a:rPr lang="ru-RU" dirty="0"/>
              <a:t>Плюсы и минусы проекта ЕИР: </a:t>
            </a:r>
            <a:endParaRPr lang="en-US" dirty="0"/>
          </a:p>
          <a:p>
            <a:pPr marL="0" indent="0">
              <a:buNone/>
            </a:pPr>
            <a:r>
              <a:rPr lang="ru-RU" dirty="0"/>
              <a:t>Плюсы:</a:t>
            </a:r>
          </a:p>
          <a:p>
            <a:pPr marL="0" indent="0">
              <a:buNone/>
            </a:pPr>
            <a:r>
              <a:rPr lang="ru-RU" dirty="0"/>
              <a:t>1) Команда Пармы в короткий срок сделали опытный рабочий образец с определенным функционалом, который защитили на уровне правительства и Росреестра.</a:t>
            </a:r>
          </a:p>
          <a:p>
            <a:pPr marL="0" indent="0">
              <a:buNone/>
            </a:pPr>
            <a:r>
              <a:rPr lang="ru-RU" dirty="0"/>
              <a:t>Минус (не совсем чтобы минус):</a:t>
            </a:r>
          </a:p>
          <a:p>
            <a:pPr marL="0" indent="0">
              <a:buNone/>
            </a:pPr>
            <a:r>
              <a:rPr lang="ru-RU" dirty="0"/>
              <a:t>1) Но так как это был эксперимент, у них не было изначально задачи масштабировать на всю территорию страны. Была задача опытно проверить в целом необходимость такой системы и какие плюсы она может дать.</a:t>
            </a:r>
          </a:p>
          <a:p>
            <a:pPr marL="0" indent="0">
              <a:buNone/>
            </a:pPr>
            <a:endParaRPr lang="ru-RU" dirty="0"/>
          </a:p>
          <a:p>
            <a:pPr marL="0" indent="0">
              <a:buNone/>
            </a:pPr>
            <a:endParaRPr lang="ru-RU" dirty="0"/>
          </a:p>
          <a:p>
            <a:pPr marL="0" indent="0">
              <a:buNone/>
            </a:pPr>
            <a:endParaRPr lang="ru-RU" dirty="0"/>
          </a:p>
          <a:p>
            <a:pPr marL="0" indent="0">
              <a:buNone/>
            </a:pPr>
            <a:endParaRPr lang="ru-RU" dirty="0"/>
          </a:p>
        </p:txBody>
      </p:sp>
      <p:sp>
        <p:nvSpPr>
          <p:cNvPr id="4" name="Номер слайда 3"/>
          <p:cNvSpPr>
            <a:spLocks noGrp="1"/>
          </p:cNvSpPr>
          <p:nvPr>
            <p:ph type="sldNum" sz="quarter" idx="5"/>
          </p:nvPr>
        </p:nvSpPr>
        <p:spPr/>
        <p:txBody>
          <a:bodyPr/>
          <a:lstStyle/>
          <a:p>
            <a:fld id="{2F914611-3808-A44F-832B-9FF4314DBCF5}" type="slidenum">
              <a:rPr lang="ru-RU" smtClean="0"/>
              <a:t>3</a:t>
            </a:fld>
            <a:endParaRPr lang="ru-RU"/>
          </a:p>
        </p:txBody>
      </p:sp>
    </p:spTree>
    <p:extLst>
      <p:ext uri="{BB962C8B-B14F-4D97-AF65-F5344CB8AC3E}">
        <p14:creationId xmlns:p14="http://schemas.microsoft.com/office/powerpoint/2010/main" val="619831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4</a:t>
            </a:fld>
            <a:endParaRPr lang="ru-RU" altLang="ru-RU" sz="1200"/>
          </a:p>
        </p:txBody>
      </p:sp>
    </p:spTree>
    <p:extLst>
      <p:ext uri="{BB962C8B-B14F-4D97-AF65-F5344CB8AC3E}">
        <p14:creationId xmlns:p14="http://schemas.microsoft.com/office/powerpoint/2010/main" val="1544596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5</a:t>
            </a:fld>
            <a:endParaRPr lang="ru-RU" altLang="ru-RU" sz="1200"/>
          </a:p>
        </p:txBody>
      </p:sp>
    </p:spTree>
    <p:extLst>
      <p:ext uri="{BB962C8B-B14F-4D97-AF65-F5344CB8AC3E}">
        <p14:creationId xmlns:p14="http://schemas.microsoft.com/office/powerpoint/2010/main" val="3547828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6</a:t>
            </a:fld>
            <a:endParaRPr lang="ru-RU" altLang="ru-RU" sz="1200"/>
          </a:p>
        </p:txBody>
      </p:sp>
    </p:spTree>
    <p:extLst>
      <p:ext uri="{BB962C8B-B14F-4D97-AF65-F5344CB8AC3E}">
        <p14:creationId xmlns:p14="http://schemas.microsoft.com/office/powerpoint/2010/main" val="2803465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7</a:t>
            </a:fld>
            <a:endParaRPr lang="ru-RU" altLang="ru-RU" sz="1200"/>
          </a:p>
        </p:txBody>
      </p:sp>
    </p:spTree>
    <p:extLst>
      <p:ext uri="{BB962C8B-B14F-4D97-AF65-F5344CB8AC3E}">
        <p14:creationId xmlns:p14="http://schemas.microsoft.com/office/powerpoint/2010/main" val="2306383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8</a:t>
            </a:fld>
            <a:endParaRPr lang="ru-RU" altLang="ru-RU" sz="1200"/>
          </a:p>
        </p:txBody>
      </p:sp>
    </p:spTree>
    <p:extLst>
      <p:ext uri="{BB962C8B-B14F-4D97-AF65-F5344CB8AC3E}">
        <p14:creationId xmlns:p14="http://schemas.microsoft.com/office/powerpoint/2010/main" val="3386483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9</a:t>
            </a:fld>
            <a:endParaRPr lang="ru-RU" altLang="ru-RU" sz="1200"/>
          </a:p>
        </p:txBody>
      </p:sp>
    </p:spTree>
    <p:extLst>
      <p:ext uri="{BB962C8B-B14F-4D97-AF65-F5344CB8AC3E}">
        <p14:creationId xmlns:p14="http://schemas.microsoft.com/office/powerpoint/2010/main" val="2808335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10</a:t>
            </a:fld>
            <a:endParaRPr lang="ru-RU" altLang="ru-RU" sz="1200"/>
          </a:p>
        </p:txBody>
      </p:sp>
    </p:spTree>
    <p:extLst>
      <p:ext uri="{BB962C8B-B14F-4D97-AF65-F5344CB8AC3E}">
        <p14:creationId xmlns:p14="http://schemas.microsoft.com/office/powerpoint/2010/main" val="3426428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11</a:t>
            </a:fld>
            <a:endParaRPr lang="ru-RU" altLang="ru-RU" sz="1200"/>
          </a:p>
        </p:txBody>
      </p:sp>
    </p:spTree>
    <p:extLst>
      <p:ext uri="{BB962C8B-B14F-4D97-AF65-F5344CB8AC3E}">
        <p14:creationId xmlns:p14="http://schemas.microsoft.com/office/powerpoint/2010/main" val="25521061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12</a:t>
            </a:fld>
            <a:endParaRPr lang="ru-RU" altLang="ru-RU" sz="1200"/>
          </a:p>
        </p:txBody>
      </p:sp>
    </p:spTree>
    <p:extLst>
      <p:ext uri="{BB962C8B-B14F-4D97-AF65-F5344CB8AC3E}">
        <p14:creationId xmlns:p14="http://schemas.microsoft.com/office/powerpoint/2010/main" val="3804645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13</a:t>
            </a:fld>
            <a:endParaRPr lang="ru-RU" altLang="ru-RU" sz="1200"/>
          </a:p>
        </p:txBody>
      </p:sp>
    </p:spTree>
    <p:extLst>
      <p:ext uri="{BB962C8B-B14F-4D97-AF65-F5344CB8AC3E}">
        <p14:creationId xmlns:p14="http://schemas.microsoft.com/office/powerpoint/2010/main" val="20763378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14</a:t>
            </a:fld>
            <a:endParaRPr lang="ru-RU" altLang="ru-RU" sz="1200"/>
          </a:p>
        </p:txBody>
      </p:sp>
    </p:spTree>
    <p:extLst>
      <p:ext uri="{BB962C8B-B14F-4D97-AF65-F5344CB8AC3E}">
        <p14:creationId xmlns:p14="http://schemas.microsoft.com/office/powerpoint/2010/main" val="9581782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15</a:t>
            </a:fld>
            <a:endParaRPr lang="ru-RU" altLang="ru-RU" sz="1200"/>
          </a:p>
        </p:txBody>
      </p:sp>
    </p:spTree>
    <p:extLst>
      <p:ext uri="{BB962C8B-B14F-4D97-AF65-F5344CB8AC3E}">
        <p14:creationId xmlns:p14="http://schemas.microsoft.com/office/powerpoint/2010/main" val="39579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fld id="{06C788DF-C223-4941-ACB1-F4EFEF93BC8A}" type="slidenum">
              <a:rPr lang="ru-RU" altLang="ru-RU" sz="1200" smtClean="0"/>
              <a:pPr/>
              <a:t>16</a:t>
            </a:fld>
            <a:endParaRPr lang="ru-RU" altLang="ru-RU" sz="1200"/>
          </a:p>
        </p:txBody>
      </p:sp>
    </p:spTree>
    <p:extLst>
      <p:ext uri="{BB962C8B-B14F-4D97-AF65-F5344CB8AC3E}">
        <p14:creationId xmlns:p14="http://schemas.microsoft.com/office/powerpoint/2010/main" val="3500208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Основная задача это создание единой точки доступа ко всей пространственной информации в РФ.</a:t>
            </a:r>
          </a:p>
          <a:p>
            <a:r>
              <a:rPr lang="ru-RU" dirty="0"/>
              <a:t>На текущий момент в нашей стране есть десятки систем, которые содержат в себе определенную часть данных касаемой земельного участка или другого пространственного объекта.</a:t>
            </a:r>
          </a:p>
          <a:p>
            <a:r>
              <a:rPr lang="ru-RU" dirty="0"/>
              <a:t>Если раньше для получения полной информации по земельному участку или объекту недвижимости нужно было сделать интеграцию с каждой из них.</a:t>
            </a:r>
          </a:p>
          <a:p>
            <a:r>
              <a:rPr lang="ru-RU" dirty="0"/>
              <a:t>Система НСПД будет агрегатором всех этих данных и пользователю будет проще получить всю информацию.</a:t>
            </a:r>
          </a:p>
        </p:txBody>
      </p:sp>
      <p:sp>
        <p:nvSpPr>
          <p:cNvPr id="4" name="Номер слайда 3"/>
          <p:cNvSpPr>
            <a:spLocks noGrp="1"/>
          </p:cNvSpPr>
          <p:nvPr>
            <p:ph type="sldNum" sz="quarter" idx="5"/>
          </p:nvPr>
        </p:nvSpPr>
        <p:spPr/>
        <p:txBody>
          <a:bodyPr/>
          <a:lstStyle/>
          <a:p>
            <a:fld id="{2F914611-3808-A44F-832B-9FF4314DBCF5}" type="slidenum">
              <a:rPr lang="ru-RU" smtClean="0"/>
              <a:t>17</a:t>
            </a:fld>
            <a:endParaRPr lang="ru-RU"/>
          </a:p>
        </p:txBody>
      </p:sp>
    </p:spTree>
    <p:extLst>
      <p:ext uri="{BB962C8B-B14F-4D97-AF65-F5344CB8AC3E}">
        <p14:creationId xmlns:p14="http://schemas.microsoft.com/office/powerpoint/2010/main" val="1257385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spcAft>
                <a:spcPts val="1200"/>
              </a:spcAft>
              <a:buSzPct val="100000"/>
            </a:pPr>
            <a:r>
              <a:rPr lang="ru-RU" b="1" dirty="0">
                <a:solidFill>
                  <a:srgbClr val="007BB9"/>
                </a:solidFill>
                <a:latin typeface="Montserrat" pitchFamily="2" charset="0"/>
              </a:rPr>
              <a:t>В итоге после объединения в себе различных данных система НСПД будет решать следующие задачи.</a:t>
            </a:r>
          </a:p>
          <a:p>
            <a:pPr algn="just">
              <a:spcAft>
                <a:spcPts val="1200"/>
              </a:spcAft>
              <a:buSzPct val="100000"/>
            </a:pPr>
            <a:endParaRPr lang="ru-RU" b="1" dirty="0">
              <a:solidFill>
                <a:srgbClr val="007BB9"/>
              </a:solidFill>
              <a:latin typeface="Montserrat" pitchFamily="2" charset="0"/>
            </a:endParaRPr>
          </a:p>
          <a:p>
            <a:pPr algn="just">
              <a:spcAft>
                <a:spcPts val="1200"/>
              </a:spcAft>
              <a:buSzPct val="100000"/>
            </a:pPr>
            <a:r>
              <a:rPr lang="ru-RU" b="1" dirty="0">
                <a:solidFill>
                  <a:srgbClr val="007BB9"/>
                </a:solidFill>
                <a:latin typeface="Montserrat" pitchFamily="2" charset="0"/>
              </a:rPr>
              <a:t>Будет создан геоинформационный ресурс</a:t>
            </a:r>
          </a:p>
          <a:p>
            <a:pPr algn="just">
              <a:spcAft>
                <a:spcPts val="1200"/>
              </a:spcAft>
              <a:buSzPct val="100000"/>
            </a:pPr>
            <a:r>
              <a:rPr lang="ru-RU" b="1" dirty="0">
                <a:solidFill>
                  <a:srgbClr val="007BB9"/>
                </a:solidFill>
                <a:latin typeface="Montserrat" pitchFamily="2" charset="0"/>
              </a:rPr>
              <a:t>Геоинформационный ресурс </a:t>
            </a:r>
            <a:r>
              <a:rPr lang="ru-RU" dirty="0">
                <a:latin typeface="Montserrat" pitchFamily="2" charset="0"/>
              </a:rPr>
              <a:t>— </a:t>
            </a:r>
            <a:r>
              <a:rPr lang="ru-RU" b="1" dirty="0">
                <a:latin typeface="Montserrat" pitchFamily="2" charset="0"/>
              </a:rPr>
              <a:t>наборы специализированных слоёв </a:t>
            </a:r>
            <a:r>
              <a:rPr lang="ru-RU" dirty="0">
                <a:latin typeface="Montserrat" pitchFamily="2" charset="0"/>
              </a:rPr>
              <a:t>с пространственными данными (включая </a:t>
            </a:r>
            <a:r>
              <a:rPr lang="ru-RU" dirty="0" err="1">
                <a:latin typeface="Montserrat" pitchFamily="2" charset="0"/>
              </a:rPr>
              <a:t>картоснову</a:t>
            </a:r>
            <a:r>
              <a:rPr lang="ru-RU" dirty="0">
                <a:latin typeface="Montserrat" pitchFamily="2" charset="0"/>
              </a:rPr>
              <a:t>), создаваемыми органами власти из различных сфер для собственных нужд и/или для предоставления отраслевой информации гражданам и бизнесу.</a:t>
            </a:r>
          </a:p>
          <a:p>
            <a:pPr algn="just">
              <a:spcAft>
                <a:spcPts val="1200"/>
              </a:spcAft>
              <a:buSzPct val="100000"/>
            </a:pPr>
            <a:endParaRPr lang="ru-RU" dirty="0">
              <a:latin typeface="Montserrat" pitchFamily="2" charset="0"/>
              <a:ea typeface="Montserrat"/>
              <a:sym typeface="Montserrat"/>
            </a:endParaRPr>
          </a:p>
          <a:p>
            <a:pPr algn="just">
              <a:spcAft>
                <a:spcPts val="1200"/>
              </a:spcAft>
              <a:buSzPct val="100000"/>
            </a:pPr>
            <a:r>
              <a:rPr lang="ru-RU" dirty="0">
                <a:latin typeface="Montserrat" pitchFamily="2" charset="0"/>
                <a:ea typeface="Montserrat"/>
                <a:sym typeface="Montserrat"/>
              </a:rPr>
              <a:t>Так же на основе поступивших данных система НСПД сможет обеспечить создание неограниченного набора цифровых сервисов.</a:t>
            </a:r>
          </a:p>
          <a:p>
            <a:pPr algn="just">
              <a:spcAft>
                <a:spcPts val="1200"/>
              </a:spcAft>
              <a:buSzPct val="100000"/>
            </a:pPr>
            <a:endParaRPr lang="ru-RU" dirty="0">
              <a:latin typeface="Montserrat" pitchFamily="2" charset="0"/>
              <a:ea typeface="Montserrat"/>
              <a:sym typeface="Montserrat"/>
            </a:endParaRPr>
          </a:p>
          <a:p>
            <a:pPr algn="just">
              <a:spcAft>
                <a:spcPts val="1200"/>
              </a:spcAft>
              <a:buSzPct val="100000"/>
            </a:pPr>
            <a:r>
              <a:rPr lang="ru-RU" b="1" dirty="0">
                <a:solidFill>
                  <a:srgbClr val="007BB9"/>
                </a:solidFill>
                <a:latin typeface="Montserrat" pitchFamily="2" charset="0"/>
              </a:rPr>
              <a:t>Цифровые сервисы </a:t>
            </a:r>
            <a:r>
              <a:rPr lang="ru-RU" b="1" dirty="0">
                <a:latin typeface="Montserrat" pitchFamily="2" charset="0"/>
              </a:rPr>
              <a:t>— готовые решения по жизненным ситуациям </a:t>
            </a:r>
            <a:r>
              <a:rPr lang="ru-RU" dirty="0">
                <a:latin typeface="Montserrat" pitchFamily="2" charset="0"/>
              </a:rPr>
              <a:t>в сфере земли, недвижимости и строительства, оптимизирующие и объединяющие бизнес-процессы  государственных и муниципальных услуг. </a:t>
            </a:r>
          </a:p>
          <a:p>
            <a:pPr algn="just">
              <a:spcAft>
                <a:spcPts val="1200"/>
              </a:spcAft>
              <a:buSzPct val="100000"/>
            </a:pPr>
            <a:r>
              <a:rPr lang="ru-RU" dirty="0">
                <a:latin typeface="Montserrat" pitchFamily="2" charset="0"/>
              </a:rPr>
              <a:t>Через несколько слайдов мы поговорим о паре из них.</a:t>
            </a:r>
          </a:p>
          <a:p>
            <a:pPr algn="just">
              <a:spcAft>
                <a:spcPts val="1200"/>
              </a:spcAft>
              <a:buSzPct val="100000"/>
            </a:pPr>
            <a:endParaRPr lang="ru-RU" dirty="0"/>
          </a:p>
        </p:txBody>
      </p:sp>
      <p:sp>
        <p:nvSpPr>
          <p:cNvPr id="4" name="Номер слайда 3"/>
          <p:cNvSpPr>
            <a:spLocks noGrp="1"/>
          </p:cNvSpPr>
          <p:nvPr>
            <p:ph type="sldNum" sz="quarter" idx="5"/>
          </p:nvPr>
        </p:nvSpPr>
        <p:spPr/>
        <p:txBody>
          <a:bodyPr/>
          <a:lstStyle/>
          <a:p>
            <a:fld id="{2F914611-3808-A44F-832B-9FF4314DBCF5}" type="slidenum">
              <a:rPr lang="ru-RU" smtClean="0"/>
              <a:t>18</a:t>
            </a:fld>
            <a:endParaRPr lang="ru-RU"/>
          </a:p>
        </p:txBody>
      </p:sp>
    </p:spTree>
    <p:extLst>
      <p:ext uri="{BB962C8B-B14F-4D97-AF65-F5344CB8AC3E}">
        <p14:creationId xmlns:p14="http://schemas.microsoft.com/office/powerpoint/2010/main" val="8018107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На основе ТЗ можно выделить 13 подсистем с различными функциональными задачами. </a:t>
            </a:r>
          </a:p>
          <a:p>
            <a:r>
              <a:rPr lang="ru-RU" dirty="0"/>
              <a:t>На данной схеме можно увидеть </a:t>
            </a:r>
            <a:r>
              <a:rPr lang="ru-RU" dirty="0" err="1"/>
              <a:t>верхнеуровнево</a:t>
            </a:r>
            <a:r>
              <a:rPr lang="ru-RU" dirty="0"/>
              <a:t> функции и задачи, которые должна решать НСПД. </a:t>
            </a:r>
          </a:p>
          <a:p>
            <a:r>
              <a:rPr lang="ru-RU" dirty="0"/>
              <a:t>Так же можно увидеть взаимодействие основных компонентов НСПД между собой.</a:t>
            </a:r>
          </a:p>
          <a:p>
            <a:endParaRPr lang="ru-RU" dirty="0"/>
          </a:p>
          <a:p>
            <a:r>
              <a:rPr lang="ru-RU" dirty="0"/>
              <a:t>На основе данной схеме была сформирована концептуальная схема НСПД.</a:t>
            </a:r>
          </a:p>
        </p:txBody>
      </p:sp>
      <p:sp>
        <p:nvSpPr>
          <p:cNvPr id="4" name="Номер слайда 3"/>
          <p:cNvSpPr>
            <a:spLocks noGrp="1"/>
          </p:cNvSpPr>
          <p:nvPr>
            <p:ph type="sldNum" sz="quarter" idx="5"/>
          </p:nvPr>
        </p:nvSpPr>
        <p:spPr/>
        <p:txBody>
          <a:bodyPr/>
          <a:lstStyle/>
          <a:p>
            <a:fld id="{2F914611-3808-A44F-832B-9FF4314DBCF5}" type="slidenum">
              <a:rPr lang="ru-RU" smtClean="0"/>
              <a:t>19</a:t>
            </a:fld>
            <a:endParaRPr lang="ru-RU"/>
          </a:p>
        </p:txBody>
      </p:sp>
    </p:spTree>
    <p:extLst>
      <p:ext uri="{BB962C8B-B14F-4D97-AF65-F5344CB8AC3E}">
        <p14:creationId xmlns:p14="http://schemas.microsoft.com/office/powerpoint/2010/main" val="14830486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Как уже сказал ранее. На основе ТЗ и схемы подсистем НСПД была определена данная архитектурная схема, которую Вы видите на экране.</a:t>
            </a:r>
          </a:p>
          <a:p>
            <a:endParaRPr lang="ru-RU" dirty="0"/>
          </a:p>
          <a:p>
            <a:r>
              <a:rPr lang="ru-RU" dirty="0"/>
              <a:t>Можно выделить следующие основные элементы архитектурной схемы НСПД:</a:t>
            </a:r>
          </a:p>
          <a:p>
            <a:r>
              <a:rPr lang="ru-RU" dirty="0"/>
              <a:t>Внутренняя часть НСПД. </a:t>
            </a:r>
          </a:p>
          <a:p>
            <a:r>
              <a:rPr lang="ru-RU" dirty="0"/>
              <a:t>Внутренняя часть предназначена для работы различных органов власти РФ. </a:t>
            </a:r>
          </a:p>
          <a:p>
            <a:r>
              <a:rPr lang="ru-RU" dirty="0"/>
              <a:t>Она состоит из внутреннего портала, который включается себя как пространственную информацию с их атрибутами, а так же функционал позволяющий органам власти решать свои задачи в различных сферах земли, недвижимости и строительства.</a:t>
            </a:r>
          </a:p>
          <a:p>
            <a:endParaRPr lang="ru-RU" dirty="0"/>
          </a:p>
          <a:p>
            <a:endParaRPr lang="ru-RU" dirty="0"/>
          </a:p>
          <a:p>
            <a:r>
              <a:rPr lang="ru-RU" dirty="0"/>
              <a:t>Публичная часть НСПД. </a:t>
            </a:r>
          </a:p>
          <a:p>
            <a:r>
              <a:rPr lang="ru-RU" dirty="0"/>
              <a:t>Публичная часть предназначена для жителей РФ и основной ее функционал это геоинформационная система, о которой мы говорили ранее и сервисы для решения жизненных ситуаций.</a:t>
            </a:r>
          </a:p>
          <a:p>
            <a:endParaRPr lang="ru-RU" dirty="0"/>
          </a:p>
          <a:p>
            <a:endParaRPr lang="ru-RU" dirty="0"/>
          </a:p>
          <a:p>
            <a:r>
              <a:rPr lang="ru-RU" dirty="0"/>
              <a:t>Центром системы является ЯДРО НСПД (Базы данных и приложение которое обслуживает взаимодействие с ядром). Ядро НСПД является источником данных для публичного и внутреннего портала НСПД.</a:t>
            </a:r>
          </a:p>
          <a:p>
            <a:endParaRPr lang="en-US" dirty="0"/>
          </a:p>
          <a:p>
            <a:endParaRPr lang="ru-RU" dirty="0"/>
          </a:p>
          <a:p>
            <a:r>
              <a:rPr lang="ru-RU" dirty="0"/>
              <a:t>Так же на данной схеме можно увидеть, что некоторые приложения в рамках НСПД делают подрядчики. Например: Приложение для Машинного обучения или приложение верификации атрибутивных данных поступающих в НСПД</a:t>
            </a:r>
          </a:p>
        </p:txBody>
      </p:sp>
      <p:sp>
        <p:nvSpPr>
          <p:cNvPr id="4" name="Номер слайда 3"/>
          <p:cNvSpPr>
            <a:spLocks noGrp="1"/>
          </p:cNvSpPr>
          <p:nvPr>
            <p:ph type="sldNum" sz="quarter" idx="5"/>
          </p:nvPr>
        </p:nvSpPr>
        <p:spPr/>
        <p:txBody>
          <a:bodyPr/>
          <a:lstStyle/>
          <a:p>
            <a:fld id="{2F914611-3808-A44F-832B-9FF4314DBCF5}" type="slidenum">
              <a:rPr lang="ru-RU" smtClean="0"/>
              <a:t>20</a:t>
            </a:fld>
            <a:endParaRPr lang="ru-RU"/>
          </a:p>
        </p:txBody>
      </p:sp>
    </p:spTree>
    <p:extLst>
      <p:ext uri="{BB962C8B-B14F-4D97-AF65-F5344CB8AC3E}">
        <p14:creationId xmlns:p14="http://schemas.microsoft.com/office/powerpoint/2010/main" val="29321141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Основные сценарии работы в НСПД для публичного пользователя</a:t>
            </a:r>
          </a:p>
        </p:txBody>
      </p:sp>
      <p:sp>
        <p:nvSpPr>
          <p:cNvPr id="4" name="Номер слайда 3"/>
          <p:cNvSpPr>
            <a:spLocks noGrp="1"/>
          </p:cNvSpPr>
          <p:nvPr>
            <p:ph type="sldNum" sz="quarter" idx="5"/>
          </p:nvPr>
        </p:nvSpPr>
        <p:spPr/>
        <p:txBody>
          <a:bodyPr/>
          <a:lstStyle/>
          <a:p>
            <a:fld id="{2F914611-3808-A44F-832B-9FF4314DBCF5}" type="slidenum">
              <a:rPr lang="ru-RU" smtClean="0"/>
              <a:t>21</a:t>
            </a:fld>
            <a:endParaRPr lang="ru-RU"/>
          </a:p>
        </p:txBody>
      </p:sp>
    </p:spTree>
    <p:extLst>
      <p:ext uri="{BB962C8B-B14F-4D97-AF65-F5344CB8AC3E}">
        <p14:creationId xmlns:p14="http://schemas.microsoft.com/office/powerpoint/2010/main" val="4974828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Пользователь попадая на главную страницу будет иметь возможность попасть либо в геоинформационный портал или выбрать один из интересующий онлайн сервисов НСПД</a:t>
            </a:r>
          </a:p>
        </p:txBody>
      </p:sp>
      <p:sp>
        <p:nvSpPr>
          <p:cNvPr id="4" name="Номер слайда 3"/>
          <p:cNvSpPr>
            <a:spLocks noGrp="1"/>
          </p:cNvSpPr>
          <p:nvPr>
            <p:ph type="sldNum" sz="quarter" idx="5"/>
          </p:nvPr>
        </p:nvSpPr>
        <p:spPr/>
        <p:txBody>
          <a:bodyPr/>
          <a:lstStyle/>
          <a:p>
            <a:fld id="{2F914611-3808-A44F-832B-9FF4314DBCF5}" type="slidenum">
              <a:rPr lang="ru-RU" smtClean="0"/>
              <a:t>22</a:t>
            </a:fld>
            <a:endParaRPr lang="ru-RU"/>
          </a:p>
        </p:txBody>
      </p:sp>
    </p:spTree>
    <p:extLst>
      <p:ext uri="{BB962C8B-B14F-4D97-AF65-F5344CB8AC3E}">
        <p14:creationId xmlns:p14="http://schemas.microsoft.com/office/powerpoint/2010/main" val="22167006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Как и говорили ранее геоинформационный портал будет представлять собой набор </a:t>
            </a:r>
            <a:r>
              <a:rPr lang="ru-RU" b="1" dirty="0">
                <a:latin typeface="Montserrat" pitchFamily="2" charset="0"/>
              </a:rPr>
              <a:t>специализированных слоёв </a:t>
            </a:r>
            <a:r>
              <a:rPr lang="ru-RU" dirty="0">
                <a:latin typeface="Montserrat" pitchFamily="2" charset="0"/>
              </a:rPr>
              <a:t>с пространственными данными (включая </a:t>
            </a:r>
            <a:r>
              <a:rPr lang="ru-RU" dirty="0" err="1">
                <a:latin typeface="Montserrat" pitchFamily="2" charset="0"/>
              </a:rPr>
              <a:t>картоснову</a:t>
            </a:r>
            <a:r>
              <a:rPr lang="ru-RU" dirty="0">
                <a:latin typeface="Montserrat" pitchFamily="2" charset="0"/>
              </a:rPr>
              <a:t>). Пользователь будет иметь возможность выбирать нужный ему набор данных, печатать, рисовать новые объекты на карте и производить иные действия.</a:t>
            </a:r>
            <a:endParaRPr lang="ru-RU" dirty="0"/>
          </a:p>
        </p:txBody>
      </p:sp>
      <p:sp>
        <p:nvSpPr>
          <p:cNvPr id="4" name="Номер слайда 3"/>
          <p:cNvSpPr>
            <a:spLocks noGrp="1"/>
          </p:cNvSpPr>
          <p:nvPr>
            <p:ph type="sldNum" sz="quarter" idx="5"/>
          </p:nvPr>
        </p:nvSpPr>
        <p:spPr/>
        <p:txBody>
          <a:bodyPr/>
          <a:lstStyle/>
          <a:p>
            <a:fld id="{2F914611-3808-A44F-832B-9FF4314DBCF5}" type="slidenum">
              <a:rPr lang="ru-RU" smtClean="0"/>
              <a:t>23</a:t>
            </a:fld>
            <a:endParaRPr lang="ru-RU"/>
          </a:p>
        </p:txBody>
      </p:sp>
    </p:spTree>
    <p:extLst>
      <p:ext uri="{BB962C8B-B14F-4D97-AF65-F5344CB8AC3E}">
        <p14:creationId xmlns:p14="http://schemas.microsoft.com/office/powerpoint/2010/main" val="37754710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Так же у пользователя будет возможность просмотреть атрибуты пространственных данных в формате реестров. Где будет так же возможность сделать по фильтрам определенные выборки и распечатать результаты, а так же по итогам выборки показать их на карте.</a:t>
            </a:r>
          </a:p>
        </p:txBody>
      </p:sp>
      <p:sp>
        <p:nvSpPr>
          <p:cNvPr id="4" name="Номер слайда 3"/>
          <p:cNvSpPr>
            <a:spLocks noGrp="1"/>
          </p:cNvSpPr>
          <p:nvPr>
            <p:ph type="sldNum" sz="quarter" idx="5"/>
          </p:nvPr>
        </p:nvSpPr>
        <p:spPr/>
        <p:txBody>
          <a:bodyPr/>
          <a:lstStyle/>
          <a:p>
            <a:fld id="{2F914611-3808-A44F-832B-9FF4314DBCF5}" type="slidenum">
              <a:rPr lang="ru-RU" smtClean="0"/>
              <a:t>24</a:t>
            </a:fld>
            <a:endParaRPr lang="ru-RU"/>
          </a:p>
        </p:txBody>
      </p:sp>
    </p:spTree>
    <p:extLst>
      <p:ext uri="{BB962C8B-B14F-4D97-AF65-F5344CB8AC3E}">
        <p14:creationId xmlns:p14="http://schemas.microsoft.com/office/powerpoint/2010/main" val="24377903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Теперь поговорим о паре онлайн сервисов: ИЖС и Градостроительная проработка. </a:t>
            </a:r>
          </a:p>
          <a:p>
            <a:r>
              <a:rPr lang="ru-RU" dirty="0"/>
              <a:t>Как и говорил ранее онлайн сервисы предназначены решить жизненные ситуации.</a:t>
            </a:r>
          </a:p>
          <a:p>
            <a:r>
              <a:rPr lang="ru-RU" dirty="0"/>
              <a:t>Если простыми словами сервис ИЖС предназначен помочь человеку построить дом на своем участке. Он сможет отрисовать свой дом, и выбрать место, где он может его построить, на своем земельном участке.</a:t>
            </a:r>
          </a:p>
          <a:p>
            <a:r>
              <a:rPr lang="ru-RU" dirty="0"/>
              <a:t>При определении местоположения сервис будет автоматически учитывать все ограничения земельного участка и выдавать информацию, что например в данном месте его местоположение невозможно по причине того что дом будет попадать в водоохранную зону реки.</a:t>
            </a:r>
          </a:p>
          <a:p>
            <a:r>
              <a:rPr lang="ru-RU" dirty="0"/>
              <a:t>На основе такой схемы пользователю будет получить разрешение на строительство своего дома.</a:t>
            </a:r>
          </a:p>
          <a:p>
            <a:endParaRPr lang="ru-RU" dirty="0"/>
          </a:p>
          <a:p>
            <a:r>
              <a:rPr lang="ru-RU" dirty="0"/>
              <a:t>Например сейчас люди подают данную схему, нарисовав ее от руки, без учета ограничений земельного участка и в итоге получают отказ на строительство дома от органа, который выдает такие разрешения.</a:t>
            </a:r>
          </a:p>
        </p:txBody>
      </p:sp>
      <p:sp>
        <p:nvSpPr>
          <p:cNvPr id="4" name="Номер слайда 3"/>
          <p:cNvSpPr>
            <a:spLocks noGrp="1"/>
          </p:cNvSpPr>
          <p:nvPr>
            <p:ph type="sldNum" sz="quarter" idx="5"/>
          </p:nvPr>
        </p:nvSpPr>
        <p:spPr/>
        <p:txBody>
          <a:bodyPr/>
          <a:lstStyle/>
          <a:p>
            <a:fld id="{2F914611-3808-A44F-832B-9FF4314DBCF5}" type="slidenum">
              <a:rPr lang="ru-RU" smtClean="0"/>
              <a:t>25</a:t>
            </a:fld>
            <a:endParaRPr lang="ru-RU"/>
          </a:p>
        </p:txBody>
      </p:sp>
    </p:spTree>
    <p:extLst>
      <p:ext uri="{BB962C8B-B14F-4D97-AF65-F5344CB8AC3E}">
        <p14:creationId xmlns:p14="http://schemas.microsoft.com/office/powerpoint/2010/main" val="5359474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Второй сервис который мы рассмотрим. Называется Градостроительная проработка.</a:t>
            </a:r>
          </a:p>
          <a:p>
            <a:r>
              <a:rPr lang="ru-RU" dirty="0"/>
              <a:t>Как раз он показывает ту единую точку входа получения всей пространственной информации по объекту.</a:t>
            </a:r>
          </a:p>
          <a:p>
            <a:r>
              <a:rPr lang="ru-RU" dirty="0"/>
              <a:t>То есть пользователь будет иметь возможность в упрощенном порядке посмотреть все ограничения и регламенты использования своего участка, а так же базовую информации по нему. Раньше ему нужно было ли подаваться на отдельную услугу либо собираться информацию отдельно из каждого источника.</a:t>
            </a:r>
          </a:p>
        </p:txBody>
      </p:sp>
      <p:sp>
        <p:nvSpPr>
          <p:cNvPr id="4" name="Номер слайда 3"/>
          <p:cNvSpPr>
            <a:spLocks noGrp="1"/>
          </p:cNvSpPr>
          <p:nvPr>
            <p:ph type="sldNum" sz="quarter" idx="5"/>
          </p:nvPr>
        </p:nvSpPr>
        <p:spPr/>
        <p:txBody>
          <a:bodyPr/>
          <a:lstStyle/>
          <a:p>
            <a:fld id="{2F914611-3808-A44F-832B-9FF4314DBCF5}" type="slidenum">
              <a:rPr lang="ru-RU" smtClean="0"/>
              <a:t>26</a:t>
            </a:fld>
            <a:endParaRPr lang="ru-RU"/>
          </a:p>
        </p:txBody>
      </p:sp>
    </p:spTree>
    <p:extLst>
      <p:ext uri="{BB962C8B-B14F-4D97-AF65-F5344CB8AC3E}">
        <p14:creationId xmlns:p14="http://schemas.microsoft.com/office/powerpoint/2010/main" val="18952818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spcAft>
                <a:spcPts val="1200"/>
              </a:spcAft>
              <a:buSzPct val="100000"/>
            </a:pPr>
            <a:r>
              <a:rPr lang="ru-RU" b="0" dirty="0">
                <a:solidFill>
                  <a:srgbClr val="007BB9"/>
                </a:solidFill>
                <a:latin typeface="Montserrat" pitchFamily="2" charset="0"/>
              </a:rPr>
              <a:t>На данном слайде можно увидеть основные этапы развития НСПД.</a:t>
            </a:r>
          </a:p>
          <a:p>
            <a:pPr algn="just">
              <a:spcAft>
                <a:spcPts val="1200"/>
              </a:spcAft>
              <a:buSzPct val="100000"/>
            </a:pPr>
            <a:r>
              <a:rPr lang="ru-RU" b="0" dirty="0">
                <a:solidFill>
                  <a:srgbClr val="007BB9"/>
                </a:solidFill>
                <a:latin typeface="Montserrat" pitchFamily="2" charset="0"/>
              </a:rPr>
              <a:t>На текущий год запланирована разработки и запуск в опытную эксплуатацию. В процесс разработки входят все приложения, которые ранее были указаны на слайде «Концептуальная схема архитектуры НСПД»</a:t>
            </a:r>
          </a:p>
          <a:p>
            <a:pPr algn="just">
              <a:spcAft>
                <a:spcPts val="1200"/>
              </a:spcAft>
              <a:buSzPct val="100000"/>
            </a:pPr>
            <a:r>
              <a:rPr lang="ru-RU" b="0" dirty="0">
                <a:solidFill>
                  <a:srgbClr val="007BB9"/>
                </a:solidFill>
                <a:latin typeface="Montserrat" pitchFamily="2" charset="0"/>
              </a:rPr>
              <a:t>И внедрение в 4 субъекта:</a:t>
            </a:r>
          </a:p>
          <a:p>
            <a:pPr marL="228600" indent="-228600">
              <a:buAutoNum type="arabicPeriod"/>
            </a:pPr>
            <a:r>
              <a:rPr lang="ru-RU" dirty="0"/>
              <a:t>Краснодарский край</a:t>
            </a:r>
          </a:p>
          <a:p>
            <a:pPr marL="228600" indent="-228600">
              <a:buAutoNum type="arabicPeriod"/>
            </a:pPr>
            <a:r>
              <a:rPr lang="ru-RU" dirty="0"/>
              <a:t>Иркутск</a:t>
            </a:r>
          </a:p>
          <a:p>
            <a:pPr marL="228600" indent="-228600">
              <a:buAutoNum type="arabicPeriod"/>
            </a:pPr>
            <a:r>
              <a:rPr lang="ru-RU" dirty="0"/>
              <a:t>Татарстан</a:t>
            </a:r>
          </a:p>
          <a:p>
            <a:pPr marL="228600" indent="-228600">
              <a:buFont typeface="+mj-lt"/>
              <a:buAutoNum type="arabicPeriod"/>
            </a:pPr>
            <a:r>
              <a:rPr lang="ru-RU" dirty="0"/>
              <a:t>Пермский край</a:t>
            </a:r>
            <a:br>
              <a:rPr lang="ru-RU" dirty="0"/>
            </a:br>
            <a:endParaRPr lang="ru-RU" b="0" dirty="0">
              <a:solidFill>
                <a:srgbClr val="007BB9"/>
              </a:solidFill>
              <a:latin typeface="Montserrat" pitchFamily="2" charset="0"/>
            </a:endParaRPr>
          </a:p>
          <a:p>
            <a:pPr marL="0" indent="0">
              <a:buFont typeface="+mj-lt"/>
              <a:buNone/>
            </a:pPr>
            <a:r>
              <a:rPr lang="ru-RU" b="0" dirty="0">
                <a:solidFill>
                  <a:srgbClr val="007BB9"/>
                </a:solidFill>
                <a:latin typeface="Montserrat" pitchFamily="2" charset="0"/>
              </a:rPr>
              <a:t>На начало следующего года запланировано подключение пользователей первых пользователей и опытная эксплуатация. После выделения новых мощностей в июне 2023, будут подключены еще 8 субъектов и к концу 2023 в системе НСПД будут работать 20 субъектов РФ. Так же параллельно с процессом подключения будет внедряться новый функционал и онлайн сервисы и кейсы. Начало промышленной </a:t>
            </a:r>
            <a:r>
              <a:rPr lang="ru-RU" b="0">
                <a:solidFill>
                  <a:srgbClr val="007BB9"/>
                </a:solidFill>
                <a:latin typeface="Montserrat" pitchFamily="2" charset="0"/>
              </a:rPr>
              <a:t>эксплуатации запланировано на начало 2024 года.</a:t>
            </a:r>
            <a:endParaRPr lang="ru-RU" b="0" dirty="0">
              <a:solidFill>
                <a:srgbClr val="007BB9"/>
              </a:solidFill>
              <a:latin typeface="Montserrat" pitchFamily="2" charset="0"/>
            </a:endParaRPr>
          </a:p>
          <a:p>
            <a:pPr marL="0" indent="0">
              <a:buFont typeface="+mj-lt"/>
              <a:buNone/>
            </a:pPr>
            <a:r>
              <a:rPr lang="ru-RU" b="0" dirty="0">
                <a:solidFill>
                  <a:srgbClr val="007BB9"/>
                </a:solidFill>
                <a:latin typeface="Montserrat" pitchFamily="2" charset="0"/>
              </a:rPr>
              <a:t>Внедрение на территорию всей РФ запланировано на конец 2024 год.</a:t>
            </a:r>
          </a:p>
          <a:p>
            <a:pPr marL="0" indent="0">
              <a:buFont typeface="+mj-lt"/>
              <a:buNone/>
            </a:pPr>
            <a:endParaRPr lang="ru-RU" b="0" dirty="0">
              <a:solidFill>
                <a:srgbClr val="007BB9"/>
              </a:solidFill>
              <a:latin typeface="Montserrat" pitchFamily="2" charset="0"/>
            </a:endParaRPr>
          </a:p>
          <a:p>
            <a:pPr marL="0" indent="0">
              <a:buFont typeface="+mj-lt"/>
              <a:buNone/>
            </a:pPr>
            <a:br>
              <a:rPr lang="ru-RU" b="0" dirty="0">
                <a:solidFill>
                  <a:srgbClr val="007BB9"/>
                </a:solidFill>
                <a:latin typeface="Montserrat" pitchFamily="2" charset="0"/>
              </a:rPr>
            </a:br>
            <a:endParaRPr lang="ru-RU" b="0" dirty="0">
              <a:solidFill>
                <a:srgbClr val="007BB9"/>
              </a:solidFill>
              <a:latin typeface="Montserrat" pitchFamily="2" charset="0"/>
            </a:endParaRPr>
          </a:p>
        </p:txBody>
      </p:sp>
      <p:sp>
        <p:nvSpPr>
          <p:cNvPr id="4" name="Номер слайда 3"/>
          <p:cNvSpPr>
            <a:spLocks noGrp="1"/>
          </p:cNvSpPr>
          <p:nvPr>
            <p:ph type="sldNum" sz="quarter" idx="5"/>
          </p:nvPr>
        </p:nvSpPr>
        <p:spPr/>
        <p:txBody>
          <a:bodyPr/>
          <a:lstStyle/>
          <a:p>
            <a:fld id="{2F914611-3808-A44F-832B-9FF4314DBCF5}" type="slidenum">
              <a:rPr lang="ru-RU" smtClean="0"/>
              <a:t>27</a:t>
            </a:fld>
            <a:endParaRPr lang="ru-RU"/>
          </a:p>
        </p:txBody>
      </p:sp>
    </p:spTree>
    <p:extLst>
      <p:ext uri="{BB962C8B-B14F-4D97-AF65-F5344CB8AC3E}">
        <p14:creationId xmlns:p14="http://schemas.microsoft.com/office/powerpoint/2010/main" val="20088839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Перспективы развития:</a:t>
            </a:r>
          </a:p>
          <a:p>
            <a:pPr marL="266700" indent="-266700">
              <a:spcAft>
                <a:spcPts val="1200"/>
              </a:spcAft>
              <a:buClr>
                <a:schemeClr val="tx2"/>
              </a:buClr>
              <a:buSzPct val="100000"/>
              <a:buFont typeface="Arial" panose="020B0604020202020204" pitchFamily="34" charset="0"/>
              <a:buChar char="•"/>
            </a:pPr>
            <a:r>
              <a:rPr lang="ru-RU" sz="1200" dirty="0">
                <a:solidFill>
                  <a:srgbClr val="000000"/>
                </a:solidFill>
                <a:latin typeface="Arial" panose="020B0604020202020204" pitchFamily="34" charset="0"/>
              </a:rPr>
              <a:t>Создание</a:t>
            </a:r>
            <a:r>
              <a:rPr lang="ru-RU" sz="1200" dirty="0">
                <a:latin typeface="Arial" panose="020B0604020202020204" pitchFamily="34" charset="0"/>
              </a:rPr>
              <a:t> </a:t>
            </a:r>
            <a:r>
              <a:rPr lang="ru-RU" sz="1200" b="1" dirty="0">
                <a:solidFill>
                  <a:schemeClr val="accent2"/>
                </a:solidFill>
                <a:latin typeface="Arial" panose="020B0604020202020204" pitchFamily="34" charset="0"/>
              </a:rPr>
              <a:t>цифровой экосистемы </a:t>
            </a:r>
            <a:r>
              <a:rPr lang="ru-RU" sz="1200" dirty="0">
                <a:solidFill>
                  <a:srgbClr val="000000"/>
                </a:solidFill>
                <a:latin typeface="Arial" panose="020B0604020202020204" pitchFamily="34" charset="0"/>
              </a:rPr>
              <a:t>пространственных данных</a:t>
            </a:r>
          </a:p>
          <a:p>
            <a:pPr marL="266700" indent="-266700">
              <a:spcAft>
                <a:spcPts val="1200"/>
              </a:spcAft>
              <a:buClr>
                <a:schemeClr val="tx2"/>
              </a:buClr>
              <a:buSzPct val="100000"/>
              <a:buFont typeface="Arial" panose="020B0604020202020204" pitchFamily="34" charset="0"/>
              <a:buChar char="•"/>
            </a:pPr>
            <a:r>
              <a:rPr lang="ru-RU" sz="1200" dirty="0">
                <a:solidFill>
                  <a:srgbClr val="000000"/>
                </a:solidFill>
                <a:latin typeface="Arial" panose="020B0604020202020204" pitchFamily="34" charset="0"/>
              </a:rPr>
              <a:t>Формирование </a:t>
            </a:r>
            <a:r>
              <a:rPr lang="ru-RU" sz="1200" b="1" dirty="0">
                <a:solidFill>
                  <a:schemeClr val="accent2"/>
                </a:solidFill>
                <a:latin typeface="Arial" panose="020B0604020202020204" pitchFamily="34" charset="0"/>
              </a:rPr>
              <a:t>центра экспертизы </a:t>
            </a:r>
            <a:r>
              <a:rPr lang="ru-RU" sz="1200" dirty="0">
                <a:solidFill>
                  <a:srgbClr val="000000"/>
                </a:solidFill>
                <a:latin typeface="Arial" panose="020B0604020202020204" pitchFamily="34" charset="0"/>
              </a:rPr>
              <a:t>пространственных данных</a:t>
            </a:r>
          </a:p>
          <a:p>
            <a:pPr marL="266700" indent="-266700">
              <a:spcAft>
                <a:spcPts val="1200"/>
              </a:spcAft>
              <a:buClr>
                <a:schemeClr val="tx2"/>
              </a:buClr>
              <a:buSzPct val="100000"/>
              <a:buFont typeface="Arial" panose="020B0604020202020204" pitchFamily="34" charset="0"/>
              <a:buChar char="•"/>
            </a:pPr>
            <a:r>
              <a:rPr lang="ru-RU" sz="1200" dirty="0">
                <a:solidFill>
                  <a:srgbClr val="000000"/>
                </a:solidFill>
                <a:latin typeface="Arial" panose="020B0604020202020204" pitchFamily="34" charset="0"/>
              </a:rPr>
              <a:t>Создание технологической платформы для </a:t>
            </a:r>
            <a:r>
              <a:rPr lang="ru-RU" sz="1200" b="1" dirty="0">
                <a:solidFill>
                  <a:schemeClr val="accent2"/>
                </a:solidFill>
                <a:latin typeface="Arial" panose="020B0604020202020204" pitchFamily="34" charset="0"/>
              </a:rPr>
              <a:t>отечественных</a:t>
            </a:r>
            <a:r>
              <a:rPr lang="ru-RU" sz="1200" b="1" dirty="0">
                <a:latin typeface="Arial" panose="020B0604020202020204" pitchFamily="34" charset="0"/>
              </a:rPr>
              <a:t> </a:t>
            </a:r>
            <a:r>
              <a:rPr lang="ru-RU" sz="1200" dirty="0">
                <a:solidFill>
                  <a:srgbClr val="000000"/>
                </a:solidFill>
                <a:latin typeface="Arial" panose="020B0604020202020204" pitchFamily="34" charset="0"/>
              </a:rPr>
              <a:t>программных разработок в сфере </a:t>
            </a:r>
            <a:r>
              <a:rPr lang="ru-RU" sz="1200" b="1" dirty="0">
                <a:solidFill>
                  <a:schemeClr val="accent2"/>
                </a:solidFill>
                <a:latin typeface="Arial" panose="020B0604020202020204" pitchFamily="34" charset="0"/>
              </a:rPr>
              <a:t>геоинформационных технологий</a:t>
            </a:r>
          </a:p>
          <a:p>
            <a:pPr marL="266700" indent="-266700">
              <a:spcAft>
                <a:spcPts val="1200"/>
              </a:spcAft>
              <a:buClr>
                <a:schemeClr val="tx2"/>
              </a:buClr>
              <a:buSzPct val="100000"/>
              <a:buFont typeface="Arial" panose="020B0604020202020204" pitchFamily="34" charset="0"/>
              <a:buChar char="•"/>
            </a:pPr>
            <a:r>
              <a:rPr lang="ru-RU" sz="1200" dirty="0">
                <a:solidFill>
                  <a:srgbClr val="000000"/>
                </a:solidFill>
                <a:latin typeface="Arial" panose="020B0604020202020204" pitchFamily="34" charset="0"/>
              </a:rPr>
              <a:t>Расширение сферы применения геоинформационных технологий</a:t>
            </a:r>
            <a:br>
              <a:rPr lang="ru-RU" sz="1200" dirty="0">
                <a:solidFill>
                  <a:srgbClr val="000000"/>
                </a:solidFill>
                <a:latin typeface="Arial" panose="020B0604020202020204" pitchFamily="34" charset="0"/>
              </a:rPr>
            </a:br>
            <a:r>
              <a:rPr lang="ru-RU" sz="1200" dirty="0">
                <a:solidFill>
                  <a:srgbClr val="000000"/>
                </a:solidFill>
                <a:latin typeface="Arial" panose="020B0604020202020204" pitchFamily="34" charset="0"/>
              </a:rPr>
              <a:t>за счёт</a:t>
            </a:r>
            <a:r>
              <a:rPr lang="ru-RU" sz="1200" dirty="0">
                <a:latin typeface="Arial" panose="020B0604020202020204" pitchFamily="34" charset="0"/>
              </a:rPr>
              <a:t> </a:t>
            </a:r>
            <a:r>
              <a:rPr lang="ru-RU" sz="1200" b="1" dirty="0">
                <a:solidFill>
                  <a:schemeClr val="accent2"/>
                </a:solidFill>
                <a:latin typeface="Arial" panose="020B0604020202020204" pitchFamily="34" charset="0"/>
              </a:rPr>
              <a:t>саморазвивающегося аналитического потенциала</a:t>
            </a:r>
            <a:r>
              <a:rPr lang="ru-RU" sz="1200" dirty="0">
                <a:latin typeface="Arial" panose="020B0604020202020204" pitchFamily="34" charset="0"/>
              </a:rPr>
              <a:t> </a:t>
            </a:r>
            <a:r>
              <a:rPr lang="ru-RU" sz="1200" dirty="0">
                <a:solidFill>
                  <a:srgbClr val="000000"/>
                </a:solidFill>
                <a:latin typeface="Arial" panose="020B0604020202020204" pitchFamily="34" charset="0"/>
              </a:rPr>
              <a:t>Системы</a:t>
            </a:r>
            <a:endParaRPr lang="en-US" sz="1200" dirty="0">
              <a:solidFill>
                <a:srgbClr val="000000"/>
              </a:solidFill>
              <a:latin typeface="Arial" panose="020B0604020202020204" pitchFamily="34" charset="0"/>
            </a:endParaRPr>
          </a:p>
          <a:p>
            <a:pPr marL="266700" indent="-266700">
              <a:spcAft>
                <a:spcPts val="1200"/>
              </a:spcAft>
              <a:buClr>
                <a:schemeClr val="tx2"/>
              </a:buClr>
              <a:buSzPct val="100000"/>
              <a:buFont typeface="Arial" panose="020B0604020202020204" pitchFamily="34" charset="0"/>
              <a:buChar char="•"/>
            </a:pPr>
            <a:r>
              <a:rPr lang="ru-RU" sz="1200" dirty="0">
                <a:solidFill>
                  <a:srgbClr val="000000"/>
                </a:solidFill>
                <a:latin typeface="Arial" panose="020B0604020202020204" pitchFamily="34" charset="0"/>
              </a:rPr>
              <a:t>Создание базы и инструментов для</a:t>
            </a:r>
            <a:r>
              <a:rPr lang="ru-RU" sz="1200" dirty="0">
                <a:latin typeface="Arial" panose="020B0604020202020204" pitchFamily="34" charset="0"/>
              </a:rPr>
              <a:t> </a:t>
            </a:r>
            <a:r>
              <a:rPr lang="ru-RU" sz="1200" b="1" dirty="0" err="1">
                <a:solidFill>
                  <a:schemeClr val="accent2"/>
                </a:solidFill>
                <a:latin typeface="Arial" panose="020B0604020202020204" pitchFamily="34" charset="0"/>
              </a:rPr>
              <a:t>проактивного</a:t>
            </a:r>
            <a:r>
              <a:rPr lang="ru-RU" sz="1200" dirty="0">
                <a:latin typeface="Arial" panose="020B0604020202020204" pitchFamily="34" charset="0"/>
              </a:rPr>
              <a:t> </a:t>
            </a:r>
            <a:r>
              <a:rPr lang="ru-RU" sz="1200" dirty="0">
                <a:solidFill>
                  <a:srgbClr val="000000"/>
                </a:solidFill>
                <a:latin typeface="Arial" panose="020B0604020202020204" pitchFamily="34" charset="0"/>
              </a:rPr>
              <a:t>предоставления услуг</a:t>
            </a:r>
          </a:p>
        </p:txBody>
      </p:sp>
      <p:sp>
        <p:nvSpPr>
          <p:cNvPr id="4" name="Номер слайда 3"/>
          <p:cNvSpPr>
            <a:spLocks noGrp="1"/>
          </p:cNvSpPr>
          <p:nvPr>
            <p:ph type="sldNum" sz="quarter" idx="5"/>
          </p:nvPr>
        </p:nvSpPr>
        <p:spPr/>
        <p:txBody>
          <a:bodyPr/>
          <a:lstStyle/>
          <a:p>
            <a:fld id="{2F914611-3808-A44F-832B-9FF4314DBCF5}" type="slidenum">
              <a:rPr lang="ru-RU" smtClean="0"/>
              <a:t>28</a:t>
            </a:fld>
            <a:endParaRPr lang="ru-RU"/>
          </a:p>
        </p:txBody>
      </p:sp>
    </p:spTree>
    <p:extLst>
      <p:ext uri="{BB962C8B-B14F-4D97-AF65-F5344CB8AC3E}">
        <p14:creationId xmlns:p14="http://schemas.microsoft.com/office/powerpoint/2010/main" val="3893618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AD1386-8F39-34F0-2D92-15641C251C84}"/>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160C1C22-056D-1D73-636B-503C48EF25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B051752-B6F7-AA22-F004-0E42E6B4EDD2}"/>
              </a:ext>
            </a:extLst>
          </p:cNvPr>
          <p:cNvSpPr>
            <a:spLocks noGrp="1"/>
          </p:cNvSpPr>
          <p:nvPr>
            <p:ph type="dt" sz="half" idx="10"/>
          </p:nvPr>
        </p:nvSpPr>
        <p:spPr/>
        <p:txBody>
          <a:bodyPr/>
          <a:lstStyle/>
          <a:p>
            <a:fld id="{DB55C0FE-3A6B-49E1-A641-EDC655CCA61D}" type="datetimeFigureOut">
              <a:rPr lang="ru-RU" smtClean="0"/>
              <a:t>20.08.2024</a:t>
            </a:fld>
            <a:endParaRPr lang="ru-RU"/>
          </a:p>
        </p:txBody>
      </p:sp>
      <p:sp>
        <p:nvSpPr>
          <p:cNvPr id="5" name="Нижний колонтитул 4">
            <a:extLst>
              <a:ext uri="{FF2B5EF4-FFF2-40B4-BE49-F238E27FC236}">
                <a16:creationId xmlns:a16="http://schemas.microsoft.com/office/drawing/2014/main" id="{B98628B8-6AE7-7206-4684-B26E93DEEAF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9C547E1-C134-B3E6-616F-24735BCBABB1}"/>
              </a:ext>
            </a:extLst>
          </p:cNvPr>
          <p:cNvSpPr>
            <a:spLocks noGrp="1"/>
          </p:cNvSpPr>
          <p:nvPr>
            <p:ph type="sldNum" sz="quarter" idx="12"/>
          </p:nvPr>
        </p:nvSpPr>
        <p:spPr/>
        <p:txBody>
          <a:bodyPr/>
          <a:lstStyle/>
          <a:p>
            <a:fld id="{157CA4DF-A7E6-4DB8-8439-F84294231B5B}" type="slidenum">
              <a:rPr lang="ru-RU" smtClean="0"/>
              <a:t>‹#›</a:t>
            </a:fld>
            <a:endParaRPr lang="ru-RU"/>
          </a:p>
        </p:txBody>
      </p:sp>
    </p:spTree>
    <p:extLst>
      <p:ext uri="{BB962C8B-B14F-4D97-AF65-F5344CB8AC3E}">
        <p14:creationId xmlns:p14="http://schemas.microsoft.com/office/powerpoint/2010/main" val="922033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6DABA2-8E17-4B64-2CE6-06A2AF11E9E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4FAD1CD1-7651-8CAA-83C1-AA63244B2D9F}"/>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3299D97-D02A-14C5-0671-C1BCE3696E9A}"/>
              </a:ext>
            </a:extLst>
          </p:cNvPr>
          <p:cNvSpPr>
            <a:spLocks noGrp="1"/>
          </p:cNvSpPr>
          <p:nvPr>
            <p:ph type="dt" sz="half" idx="10"/>
          </p:nvPr>
        </p:nvSpPr>
        <p:spPr/>
        <p:txBody>
          <a:bodyPr/>
          <a:lstStyle/>
          <a:p>
            <a:fld id="{DB55C0FE-3A6B-49E1-A641-EDC655CCA61D}" type="datetimeFigureOut">
              <a:rPr lang="ru-RU" smtClean="0"/>
              <a:t>20.08.2024</a:t>
            </a:fld>
            <a:endParaRPr lang="ru-RU"/>
          </a:p>
        </p:txBody>
      </p:sp>
      <p:sp>
        <p:nvSpPr>
          <p:cNvPr id="5" name="Нижний колонтитул 4">
            <a:extLst>
              <a:ext uri="{FF2B5EF4-FFF2-40B4-BE49-F238E27FC236}">
                <a16:creationId xmlns:a16="http://schemas.microsoft.com/office/drawing/2014/main" id="{E666DCD2-7475-C12F-40F9-F9FAAD610B5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A236310-AAD4-BD5D-0334-A264AB128C6F}"/>
              </a:ext>
            </a:extLst>
          </p:cNvPr>
          <p:cNvSpPr>
            <a:spLocks noGrp="1"/>
          </p:cNvSpPr>
          <p:nvPr>
            <p:ph type="sldNum" sz="quarter" idx="12"/>
          </p:nvPr>
        </p:nvSpPr>
        <p:spPr/>
        <p:txBody>
          <a:bodyPr/>
          <a:lstStyle/>
          <a:p>
            <a:fld id="{157CA4DF-A7E6-4DB8-8439-F84294231B5B}" type="slidenum">
              <a:rPr lang="ru-RU" smtClean="0"/>
              <a:t>‹#›</a:t>
            </a:fld>
            <a:endParaRPr lang="ru-RU"/>
          </a:p>
        </p:txBody>
      </p:sp>
    </p:spTree>
    <p:extLst>
      <p:ext uri="{BB962C8B-B14F-4D97-AF65-F5344CB8AC3E}">
        <p14:creationId xmlns:p14="http://schemas.microsoft.com/office/powerpoint/2010/main" val="1674404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44503F-CFF0-D0FA-A696-41D4A658BB4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7A643116-BE6F-365B-6C2B-C84E0B4C70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2C724B7D-636B-0B74-F2C8-6D4679398505}"/>
              </a:ext>
            </a:extLst>
          </p:cNvPr>
          <p:cNvSpPr>
            <a:spLocks noGrp="1"/>
          </p:cNvSpPr>
          <p:nvPr>
            <p:ph type="dt" sz="half" idx="10"/>
          </p:nvPr>
        </p:nvSpPr>
        <p:spPr/>
        <p:txBody>
          <a:bodyPr/>
          <a:lstStyle/>
          <a:p>
            <a:fld id="{DB55C0FE-3A6B-49E1-A641-EDC655CCA61D}" type="datetimeFigureOut">
              <a:rPr lang="ru-RU" smtClean="0"/>
              <a:t>20.08.2024</a:t>
            </a:fld>
            <a:endParaRPr lang="ru-RU"/>
          </a:p>
        </p:txBody>
      </p:sp>
      <p:sp>
        <p:nvSpPr>
          <p:cNvPr id="5" name="Нижний колонтитул 4">
            <a:extLst>
              <a:ext uri="{FF2B5EF4-FFF2-40B4-BE49-F238E27FC236}">
                <a16:creationId xmlns:a16="http://schemas.microsoft.com/office/drawing/2014/main" id="{AF62B63F-B3B0-F292-FEB2-7AA2A5DDBA8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C63950F-824C-4BC1-1E9F-526912B24577}"/>
              </a:ext>
            </a:extLst>
          </p:cNvPr>
          <p:cNvSpPr>
            <a:spLocks noGrp="1"/>
          </p:cNvSpPr>
          <p:nvPr>
            <p:ph type="sldNum" sz="quarter" idx="12"/>
          </p:nvPr>
        </p:nvSpPr>
        <p:spPr/>
        <p:txBody>
          <a:bodyPr/>
          <a:lstStyle/>
          <a:p>
            <a:fld id="{157CA4DF-A7E6-4DB8-8439-F84294231B5B}" type="slidenum">
              <a:rPr lang="ru-RU" smtClean="0"/>
              <a:t>‹#›</a:t>
            </a:fld>
            <a:endParaRPr lang="ru-RU"/>
          </a:p>
        </p:txBody>
      </p:sp>
    </p:spTree>
    <p:extLst>
      <p:ext uri="{BB962C8B-B14F-4D97-AF65-F5344CB8AC3E}">
        <p14:creationId xmlns:p14="http://schemas.microsoft.com/office/powerpoint/2010/main" val="767401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AFA11-10FE-CAE1-5A60-6A202B188FB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EA8873DC-93B1-B8DC-9B0E-26B783DFE117}"/>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91095C3-C906-8862-F475-24BB8C0399F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8AEFAE67-F3D2-323A-159D-49B3510F7B28}"/>
              </a:ext>
            </a:extLst>
          </p:cNvPr>
          <p:cNvSpPr>
            <a:spLocks noGrp="1"/>
          </p:cNvSpPr>
          <p:nvPr>
            <p:ph type="dt" sz="half" idx="10"/>
          </p:nvPr>
        </p:nvSpPr>
        <p:spPr/>
        <p:txBody>
          <a:bodyPr/>
          <a:lstStyle/>
          <a:p>
            <a:fld id="{DB55C0FE-3A6B-49E1-A641-EDC655CCA61D}" type="datetimeFigureOut">
              <a:rPr lang="ru-RU" smtClean="0"/>
              <a:t>20.08.2024</a:t>
            </a:fld>
            <a:endParaRPr lang="ru-RU"/>
          </a:p>
        </p:txBody>
      </p:sp>
      <p:sp>
        <p:nvSpPr>
          <p:cNvPr id="6" name="Нижний колонтитул 5">
            <a:extLst>
              <a:ext uri="{FF2B5EF4-FFF2-40B4-BE49-F238E27FC236}">
                <a16:creationId xmlns:a16="http://schemas.microsoft.com/office/drawing/2014/main" id="{76CE389E-88C9-439B-C9A1-E0539355D0A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B25FB8A5-0830-13F8-F0AE-A48BC5908C92}"/>
              </a:ext>
            </a:extLst>
          </p:cNvPr>
          <p:cNvSpPr>
            <a:spLocks noGrp="1"/>
          </p:cNvSpPr>
          <p:nvPr>
            <p:ph type="sldNum" sz="quarter" idx="12"/>
          </p:nvPr>
        </p:nvSpPr>
        <p:spPr/>
        <p:txBody>
          <a:bodyPr/>
          <a:lstStyle/>
          <a:p>
            <a:fld id="{157CA4DF-A7E6-4DB8-8439-F84294231B5B}" type="slidenum">
              <a:rPr lang="ru-RU" smtClean="0"/>
              <a:t>‹#›</a:t>
            </a:fld>
            <a:endParaRPr lang="ru-RU"/>
          </a:p>
        </p:txBody>
      </p:sp>
    </p:spTree>
    <p:extLst>
      <p:ext uri="{BB962C8B-B14F-4D97-AF65-F5344CB8AC3E}">
        <p14:creationId xmlns:p14="http://schemas.microsoft.com/office/powerpoint/2010/main" val="1650986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4B6DE1E-E947-2BAF-2204-69BBEBE65362}"/>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6449BBAA-1F34-E2CE-FD36-784CCBCBA2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B8856802-1613-8C89-954B-AF9C77D2F60A}"/>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4F78889D-7146-F74E-3056-63058CA98D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EE4FEDE9-F046-193C-4C27-A116196EA6D7}"/>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4DFD3377-BDD4-E7E3-2F57-E2CC7B745317}"/>
              </a:ext>
            </a:extLst>
          </p:cNvPr>
          <p:cNvSpPr>
            <a:spLocks noGrp="1"/>
          </p:cNvSpPr>
          <p:nvPr>
            <p:ph type="dt" sz="half" idx="10"/>
          </p:nvPr>
        </p:nvSpPr>
        <p:spPr/>
        <p:txBody>
          <a:bodyPr/>
          <a:lstStyle/>
          <a:p>
            <a:fld id="{DB55C0FE-3A6B-49E1-A641-EDC655CCA61D}" type="datetimeFigureOut">
              <a:rPr lang="ru-RU" smtClean="0"/>
              <a:t>20.08.2024</a:t>
            </a:fld>
            <a:endParaRPr lang="ru-RU"/>
          </a:p>
        </p:txBody>
      </p:sp>
      <p:sp>
        <p:nvSpPr>
          <p:cNvPr id="8" name="Нижний колонтитул 7">
            <a:extLst>
              <a:ext uri="{FF2B5EF4-FFF2-40B4-BE49-F238E27FC236}">
                <a16:creationId xmlns:a16="http://schemas.microsoft.com/office/drawing/2014/main" id="{F276F0E2-4B1A-63A0-7CD4-10304759EA6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2BDE548F-7E73-E0B1-EAB9-A20C5A1B6009}"/>
              </a:ext>
            </a:extLst>
          </p:cNvPr>
          <p:cNvSpPr>
            <a:spLocks noGrp="1"/>
          </p:cNvSpPr>
          <p:nvPr>
            <p:ph type="sldNum" sz="quarter" idx="12"/>
          </p:nvPr>
        </p:nvSpPr>
        <p:spPr/>
        <p:txBody>
          <a:bodyPr/>
          <a:lstStyle/>
          <a:p>
            <a:fld id="{157CA4DF-A7E6-4DB8-8439-F84294231B5B}" type="slidenum">
              <a:rPr lang="ru-RU" smtClean="0"/>
              <a:t>‹#›</a:t>
            </a:fld>
            <a:endParaRPr lang="ru-RU"/>
          </a:p>
        </p:txBody>
      </p:sp>
    </p:spTree>
    <p:extLst>
      <p:ext uri="{BB962C8B-B14F-4D97-AF65-F5344CB8AC3E}">
        <p14:creationId xmlns:p14="http://schemas.microsoft.com/office/powerpoint/2010/main" val="1204376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4C8B73F-1C23-A9F3-5829-6B4DFBA3F87C}"/>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DF6AF384-DEB2-0168-D9C4-F1FA69B7A34B}"/>
              </a:ext>
            </a:extLst>
          </p:cNvPr>
          <p:cNvSpPr>
            <a:spLocks noGrp="1"/>
          </p:cNvSpPr>
          <p:nvPr>
            <p:ph type="dt" sz="half" idx="10"/>
          </p:nvPr>
        </p:nvSpPr>
        <p:spPr/>
        <p:txBody>
          <a:bodyPr/>
          <a:lstStyle/>
          <a:p>
            <a:fld id="{DB55C0FE-3A6B-49E1-A641-EDC655CCA61D}" type="datetimeFigureOut">
              <a:rPr lang="ru-RU" smtClean="0"/>
              <a:t>20.08.2024</a:t>
            </a:fld>
            <a:endParaRPr lang="ru-RU"/>
          </a:p>
        </p:txBody>
      </p:sp>
      <p:sp>
        <p:nvSpPr>
          <p:cNvPr id="4" name="Нижний колонтитул 3">
            <a:extLst>
              <a:ext uri="{FF2B5EF4-FFF2-40B4-BE49-F238E27FC236}">
                <a16:creationId xmlns:a16="http://schemas.microsoft.com/office/drawing/2014/main" id="{905E701B-293D-FB8F-4B3C-A3BCDB190A98}"/>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A1375D72-DB2D-AAB1-A01E-F9950CE589A0}"/>
              </a:ext>
            </a:extLst>
          </p:cNvPr>
          <p:cNvSpPr>
            <a:spLocks noGrp="1"/>
          </p:cNvSpPr>
          <p:nvPr>
            <p:ph type="sldNum" sz="quarter" idx="12"/>
          </p:nvPr>
        </p:nvSpPr>
        <p:spPr/>
        <p:txBody>
          <a:bodyPr/>
          <a:lstStyle/>
          <a:p>
            <a:fld id="{157CA4DF-A7E6-4DB8-8439-F84294231B5B}" type="slidenum">
              <a:rPr lang="ru-RU" smtClean="0"/>
              <a:t>‹#›</a:t>
            </a:fld>
            <a:endParaRPr lang="ru-RU"/>
          </a:p>
        </p:txBody>
      </p:sp>
    </p:spTree>
    <p:extLst>
      <p:ext uri="{BB962C8B-B14F-4D97-AF65-F5344CB8AC3E}">
        <p14:creationId xmlns:p14="http://schemas.microsoft.com/office/powerpoint/2010/main" val="1445364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5E19182A-A480-99AF-C98D-737418DE207D}"/>
              </a:ext>
            </a:extLst>
          </p:cNvPr>
          <p:cNvSpPr>
            <a:spLocks noGrp="1"/>
          </p:cNvSpPr>
          <p:nvPr>
            <p:ph type="dt" sz="half" idx="10"/>
          </p:nvPr>
        </p:nvSpPr>
        <p:spPr/>
        <p:txBody>
          <a:bodyPr/>
          <a:lstStyle/>
          <a:p>
            <a:fld id="{DB55C0FE-3A6B-49E1-A641-EDC655CCA61D}" type="datetimeFigureOut">
              <a:rPr lang="ru-RU" smtClean="0"/>
              <a:t>20.08.2024</a:t>
            </a:fld>
            <a:endParaRPr lang="ru-RU"/>
          </a:p>
        </p:txBody>
      </p:sp>
      <p:sp>
        <p:nvSpPr>
          <p:cNvPr id="3" name="Нижний колонтитул 2">
            <a:extLst>
              <a:ext uri="{FF2B5EF4-FFF2-40B4-BE49-F238E27FC236}">
                <a16:creationId xmlns:a16="http://schemas.microsoft.com/office/drawing/2014/main" id="{FAECE307-25A6-AEA1-EB11-956EB0AA29EB}"/>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9260BB50-EAFD-F1AC-9D40-02E201CBB84B}"/>
              </a:ext>
            </a:extLst>
          </p:cNvPr>
          <p:cNvSpPr>
            <a:spLocks noGrp="1"/>
          </p:cNvSpPr>
          <p:nvPr>
            <p:ph type="sldNum" sz="quarter" idx="12"/>
          </p:nvPr>
        </p:nvSpPr>
        <p:spPr/>
        <p:txBody>
          <a:bodyPr/>
          <a:lstStyle/>
          <a:p>
            <a:fld id="{157CA4DF-A7E6-4DB8-8439-F84294231B5B}" type="slidenum">
              <a:rPr lang="ru-RU" smtClean="0"/>
              <a:t>‹#›</a:t>
            </a:fld>
            <a:endParaRPr lang="ru-RU"/>
          </a:p>
        </p:txBody>
      </p:sp>
    </p:spTree>
    <p:extLst>
      <p:ext uri="{BB962C8B-B14F-4D97-AF65-F5344CB8AC3E}">
        <p14:creationId xmlns:p14="http://schemas.microsoft.com/office/powerpoint/2010/main" val="2484359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2DDE99-90A4-64D2-008C-52C1CA23BE3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769BFD9F-0292-C7E0-D5B4-B8C13A56F9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DE580138-FADF-3572-D71C-34DF177055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158327C-40BB-2DAB-A555-EF40761803B2}"/>
              </a:ext>
            </a:extLst>
          </p:cNvPr>
          <p:cNvSpPr>
            <a:spLocks noGrp="1"/>
          </p:cNvSpPr>
          <p:nvPr>
            <p:ph type="dt" sz="half" idx="10"/>
          </p:nvPr>
        </p:nvSpPr>
        <p:spPr/>
        <p:txBody>
          <a:bodyPr/>
          <a:lstStyle/>
          <a:p>
            <a:fld id="{DB55C0FE-3A6B-49E1-A641-EDC655CCA61D}" type="datetimeFigureOut">
              <a:rPr lang="ru-RU" smtClean="0"/>
              <a:t>20.08.2024</a:t>
            </a:fld>
            <a:endParaRPr lang="ru-RU"/>
          </a:p>
        </p:txBody>
      </p:sp>
      <p:sp>
        <p:nvSpPr>
          <p:cNvPr id="6" name="Нижний колонтитул 5">
            <a:extLst>
              <a:ext uri="{FF2B5EF4-FFF2-40B4-BE49-F238E27FC236}">
                <a16:creationId xmlns:a16="http://schemas.microsoft.com/office/drawing/2014/main" id="{567B05BE-F241-6BCA-86D9-EB0B00B513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297C855-346C-F7C8-F491-C0C6D7D83933}"/>
              </a:ext>
            </a:extLst>
          </p:cNvPr>
          <p:cNvSpPr>
            <a:spLocks noGrp="1"/>
          </p:cNvSpPr>
          <p:nvPr>
            <p:ph type="sldNum" sz="quarter" idx="12"/>
          </p:nvPr>
        </p:nvSpPr>
        <p:spPr/>
        <p:txBody>
          <a:bodyPr/>
          <a:lstStyle/>
          <a:p>
            <a:fld id="{157CA4DF-A7E6-4DB8-8439-F84294231B5B}" type="slidenum">
              <a:rPr lang="ru-RU" smtClean="0"/>
              <a:t>‹#›</a:t>
            </a:fld>
            <a:endParaRPr lang="ru-RU"/>
          </a:p>
        </p:txBody>
      </p:sp>
    </p:spTree>
    <p:extLst>
      <p:ext uri="{BB962C8B-B14F-4D97-AF65-F5344CB8AC3E}">
        <p14:creationId xmlns:p14="http://schemas.microsoft.com/office/powerpoint/2010/main" val="516360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F2B7D05-79AB-0C64-BE08-F86CD878F5C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5726354F-8AA9-E05C-2D9C-5F73421623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10153887-471D-242C-78A4-549F900294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F751E21-8D80-2F33-4B0C-18F01C9F8C6F}"/>
              </a:ext>
            </a:extLst>
          </p:cNvPr>
          <p:cNvSpPr>
            <a:spLocks noGrp="1"/>
          </p:cNvSpPr>
          <p:nvPr>
            <p:ph type="dt" sz="half" idx="10"/>
          </p:nvPr>
        </p:nvSpPr>
        <p:spPr/>
        <p:txBody>
          <a:bodyPr/>
          <a:lstStyle/>
          <a:p>
            <a:fld id="{DB55C0FE-3A6B-49E1-A641-EDC655CCA61D}" type="datetimeFigureOut">
              <a:rPr lang="ru-RU" smtClean="0"/>
              <a:t>20.08.2024</a:t>
            </a:fld>
            <a:endParaRPr lang="ru-RU"/>
          </a:p>
        </p:txBody>
      </p:sp>
      <p:sp>
        <p:nvSpPr>
          <p:cNvPr id="6" name="Нижний колонтитул 5">
            <a:extLst>
              <a:ext uri="{FF2B5EF4-FFF2-40B4-BE49-F238E27FC236}">
                <a16:creationId xmlns:a16="http://schemas.microsoft.com/office/drawing/2014/main" id="{B0529169-FE6B-B7CD-8036-F750CC374FF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2DB95504-5FAF-79BF-0A55-80DA1B60935C}"/>
              </a:ext>
            </a:extLst>
          </p:cNvPr>
          <p:cNvSpPr>
            <a:spLocks noGrp="1"/>
          </p:cNvSpPr>
          <p:nvPr>
            <p:ph type="sldNum" sz="quarter" idx="12"/>
          </p:nvPr>
        </p:nvSpPr>
        <p:spPr/>
        <p:txBody>
          <a:bodyPr/>
          <a:lstStyle/>
          <a:p>
            <a:fld id="{157CA4DF-A7E6-4DB8-8439-F84294231B5B}" type="slidenum">
              <a:rPr lang="ru-RU" smtClean="0"/>
              <a:t>‹#›</a:t>
            </a:fld>
            <a:endParaRPr lang="ru-RU"/>
          </a:p>
        </p:txBody>
      </p:sp>
    </p:spTree>
    <p:extLst>
      <p:ext uri="{BB962C8B-B14F-4D97-AF65-F5344CB8AC3E}">
        <p14:creationId xmlns:p14="http://schemas.microsoft.com/office/powerpoint/2010/main" val="3987060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F80C87B-9B8B-9CFB-8A66-6A6ECC375E40}"/>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C61AA4E6-FC84-A9F8-9B8F-0B6B8F35164C}"/>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8F4016C-BE4F-B407-5429-116DF9D4E005}"/>
              </a:ext>
            </a:extLst>
          </p:cNvPr>
          <p:cNvSpPr>
            <a:spLocks noGrp="1"/>
          </p:cNvSpPr>
          <p:nvPr>
            <p:ph type="dt" sz="half" idx="10"/>
          </p:nvPr>
        </p:nvSpPr>
        <p:spPr/>
        <p:txBody>
          <a:bodyPr/>
          <a:lstStyle/>
          <a:p>
            <a:fld id="{DB55C0FE-3A6B-49E1-A641-EDC655CCA61D}" type="datetimeFigureOut">
              <a:rPr lang="ru-RU" smtClean="0"/>
              <a:t>20.08.2024</a:t>
            </a:fld>
            <a:endParaRPr lang="ru-RU"/>
          </a:p>
        </p:txBody>
      </p:sp>
      <p:sp>
        <p:nvSpPr>
          <p:cNvPr id="5" name="Нижний колонтитул 4">
            <a:extLst>
              <a:ext uri="{FF2B5EF4-FFF2-40B4-BE49-F238E27FC236}">
                <a16:creationId xmlns:a16="http://schemas.microsoft.com/office/drawing/2014/main" id="{49BA77B7-987F-E618-B32B-48E10AFAA79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D40510F-CFF8-91CC-738D-008B63E70E44}"/>
              </a:ext>
            </a:extLst>
          </p:cNvPr>
          <p:cNvSpPr>
            <a:spLocks noGrp="1"/>
          </p:cNvSpPr>
          <p:nvPr>
            <p:ph type="sldNum" sz="quarter" idx="12"/>
          </p:nvPr>
        </p:nvSpPr>
        <p:spPr/>
        <p:txBody>
          <a:bodyPr/>
          <a:lstStyle/>
          <a:p>
            <a:fld id="{157CA4DF-A7E6-4DB8-8439-F84294231B5B}" type="slidenum">
              <a:rPr lang="ru-RU" smtClean="0"/>
              <a:t>‹#›</a:t>
            </a:fld>
            <a:endParaRPr lang="ru-RU"/>
          </a:p>
        </p:txBody>
      </p:sp>
    </p:spTree>
    <p:extLst>
      <p:ext uri="{BB962C8B-B14F-4D97-AF65-F5344CB8AC3E}">
        <p14:creationId xmlns:p14="http://schemas.microsoft.com/office/powerpoint/2010/main" val="9812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D6473724-D9DD-6038-BABE-22D299882FC7}"/>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FB2A919A-0E41-0909-17D8-BA1AC1C3A11E}"/>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78C0847-2546-EC23-83F5-D1907FE3BD95}"/>
              </a:ext>
            </a:extLst>
          </p:cNvPr>
          <p:cNvSpPr>
            <a:spLocks noGrp="1"/>
          </p:cNvSpPr>
          <p:nvPr>
            <p:ph type="dt" sz="half" idx="10"/>
          </p:nvPr>
        </p:nvSpPr>
        <p:spPr/>
        <p:txBody>
          <a:bodyPr/>
          <a:lstStyle/>
          <a:p>
            <a:fld id="{DB55C0FE-3A6B-49E1-A641-EDC655CCA61D}" type="datetimeFigureOut">
              <a:rPr lang="ru-RU" smtClean="0"/>
              <a:t>20.08.2024</a:t>
            </a:fld>
            <a:endParaRPr lang="ru-RU"/>
          </a:p>
        </p:txBody>
      </p:sp>
      <p:sp>
        <p:nvSpPr>
          <p:cNvPr id="5" name="Нижний колонтитул 4">
            <a:extLst>
              <a:ext uri="{FF2B5EF4-FFF2-40B4-BE49-F238E27FC236}">
                <a16:creationId xmlns:a16="http://schemas.microsoft.com/office/drawing/2014/main" id="{B4F271CB-2C45-5F60-05D6-63751ED18AA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A9D698F-3DC6-3B23-52A4-6BE3B6403E32}"/>
              </a:ext>
            </a:extLst>
          </p:cNvPr>
          <p:cNvSpPr>
            <a:spLocks noGrp="1"/>
          </p:cNvSpPr>
          <p:nvPr>
            <p:ph type="sldNum" sz="quarter" idx="12"/>
          </p:nvPr>
        </p:nvSpPr>
        <p:spPr/>
        <p:txBody>
          <a:bodyPr/>
          <a:lstStyle/>
          <a:p>
            <a:fld id="{157CA4DF-A7E6-4DB8-8439-F84294231B5B}" type="slidenum">
              <a:rPr lang="ru-RU" smtClean="0"/>
              <a:t>‹#›</a:t>
            </a:fld>
            <a:endParaRPr lang="ru-RU"/>
          </a:p>
        </p:txBody>
      </p:sp>
    </p:spTree>
    <p:extLst>
      <p:ext uri="{BB962C8B-B14F-4D97-AF65-F5344CB8AC3E}">
        <p14:creationId xmlns:p14="http://schemas.microsoft.com/office/powerpoint/2010/main" val="14329858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Слайд_заголовок в 1 строку">
    <p:spTree>
      <p:nvGrpSpPr>
        <p:cNvPr id="1" name=""/>
        <p:cNvGrpSpPr/>
        <p:nvPr/>
      </p:nvGrpSpPr>
      <p:grpSpPr>
        <a:xfrm>
          <a:off x="0" y="0"/>
          <a:ext cx="0" cy="0"/>
          <a:chOff x="0" y="0"/>
          <a:chExt cx="0" cy="0"/>
        </a:xfrm>
      </p:grpSpPr>
      <p:sp>
        <p:nvSpPr>
          <p:cNvPr id="9" name="Прямоугольник 8">
            <a:extLst>
              <a:ext uri="{FF2B5EF4-FFF2-40B4-BE49-F238E27FC236}">
                <a16:creationId xmlns:a16="http://schemas.microsoft.com/office/drawing/2014/main" id="{751C468A-AFE0-40F3-BF7E-A255C456D7FA}"/>
              </a:ext>
            </a:extLst>
          </p:cNvPr>
          <p:cNvSpPr/>
          <p:nvPr userDrawn="1"/>
        </p:nvSpPr>
        <p:spPr>
          <a:xfrm rot="16200000">
            <a:off x="11573951" y="6239951"/>
            <a:ext cx="48000" cy="1188096"/>
          </a:xfrm>
          <a:prstGeom prst="rect">
            <a:avLst/>
          </a:prstGeom>
          <a:solidFill>
            <a:srgbClr val="1E41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10" name="Прямоугольник 9">
            <a:extLst>
              <a:ext uri="{FF2B5EF4-FFF2-40B4-BE49-F238E27FC236}">
                <a16:creationId xmlns:a16="http://schemas.microsoft.com/office/drawing/2014/main" id="{288A7276-9E0C-4204-8162-6046A849F2EC}"/>
              </a:ext>
            </a:extLst>
          </p:cNvPr>
          <p:cNvSpPr/>
          <p:nvPr userDrawn="1"/>
        </p:nvSpPr>
        <p:spPr>
          <a:xfrm>
            <a:off x="12143999" y="5669904"/>
            <a:ext cx="48000" cy="1188096"/>
          </a:xfrm>
          <a:prstGeom prst="rect">
            <a:avLst/>
          </a:prstGeom>
          <a:solidFill>
            <a:srgbClr val="1E41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11" name="Номер слайда 3">
            <a:extLst>
              <a:ext uri="{FF2B5EF4-FFF2-40B4-BE49-F238E27FC236}">
                <a16:creationId xmlns:a16="http://schemas.microsoft.com/office/drawing/2014/main" id="{E0FE3CA4-8931-48F7-A416-491A0E844F79}"/>
              </a:ext>
            </a:extLst>
          </p:cNvPr>
          <p:cNvSpPr txBox="1">
            <a:spLocks/>
          </p:cNvSpPr>
          <p:nvPr userDrawn="1"/>
        </p:nvSpPr>
        <p:spPr>
          <a:xfrm>
            <a:off x="11580634" y="6165304"/>
            <a:ext cx="516033" cy="365125"/>
          </a:xfrm>
          <a:prstGeom prst="rect">
            <a:avLst/>
          </a:prstGeom>
        </p:spPr>
        <p:txBody>
          <a:bodyPr lIns="0" tIns="0" rIns="0" bIns="0" anchor="b"/>
          <a:lstStyle>
            <a:defPPr>
              <a:defRPr lang="en-US"/>
            </a:defPPr>
            <a:lvl1pPr marL="0" algn="l" defTabSz="685800" rtl="0" eaLnBrk="1" latinLnBrk="0" hangingPunct="1">
              <a:lnSpc>
                <a:spcPct val="100000"/>
              </a:lnSpc>
              <a:spcBef>
                <a:spcPct val="0"/>
              </a:spcBef>
              <a:buNone/>
              <a:defRPr lang="ru-RU" sz="900" b="0" kern="1200" spc="0" baseline="0" smtClean="0">
                <a:solidFill>
                  <a:srgbClr val="171C30"/>
                </a:solidFill>
                <a:latin typeface="Segoe UI Light" panose="020B0502040204020203" pitchFamily="34" charset="0"/>
                <a:ea typeface="PT Root UI" panose="020B0303020202020204" pitchFamily="34" charset="-52"/>
                <a:cs typeface="Segoe UI Light" panose="020B0502040204020203" pitchFamily="34" charset="0"/>
              </a:defRPr>
            </a:lvl1pPr>
            <a:lvl2pPr marL="389626" algn="l" defTabSz="779252" rtl="0" eaLnBrk="1" latinLnBrk="0" hangingPunct="1">
              <a:defRPr sz="1500" kern="1200">
                <a:solidFill>
                  <a:schemeClr val="tx1"/>
                </a:solidFill>
                <a:latin typeface="+mn-lt"/>
                <a:ea typeface="+mn-ea"/>
                <a:cs typeface="+mn-cs"/>
              </a:defRPr>
            </a:lvl2pPr>
            <a:lvl3pPr marL="779252" algn="l" defTabSz="779252" rtl="0" eaLnBrk="1" latinLnBrk="0" hangingPunct="1">
              <a:defRPr sz="1500" kern="1200">
                <a:solidFill>
                  <a:schemeClr val="tx1"/>
                </a:solidFill>
                <a:latin typeface="+mn-lt"/>
                <a:ea typeface="+mn-ea"/>
                <a:cs typeface="+mn-cs"/>
              </a:defRPr>
            </a:lvl3pPr>
            <a:lvl4pPr marL="1168878" algn="l" defTabSz="779252" rtl="0" eaLnBrk="1" latinLnBrk="0" hangingPunct="1">
              <a:defRPr sz="1500" kern="1200">
                <a:solidFill>
                  <a:schemeClr val="tx1"/>
                </a:solidFill>
                <a:latin typeface="+mn-lt"/>
                <a:ea typeface="+mn-ea"/>
                <a:cs typeface="+mn-cs"/>
              </a:defRPr>
            </a:lvl4pPr>
            <a:lvl5pPr marL="1558503" algn="l" defTabSz="779252" rtl="0" eaLnBrk="1" latinLnBrk="0" hangingPunct="1">
              <a:defRPr sz="1500" kern="1200">
                <a:solidFill>
                  <a:schemeClr val="tx1"/>
                </a:solidFill>
                <a:latin typeface="+mn-lt"/>
                <a:ea typeface="+mn-ea"/>
                <a:cs typeface="+mn-cs"/>
              </a:defRPr>
            </a:lvl5pPr>
            <a:lvl6pPr marL="1948129" algn="l" defTabSz="779252" rtl="0" eaLnBrk="1" latinLnBrk="0" hangingPunct="1">
              <a:defRPr sz="1500" kern="1200">
                <a:solidFill>
                  <a:schemeClr val="tx1"/>
                </a:solidFill>
                <a:latin typeface="+mn-lt"/>
                <a:ea typeface="+mn-ea"/>
                <a:cs typeface="+mn-cs"/>
              </a:defRPr>
            </a:lvl6pPr>
            <a:lvl7pPr marL="2337755" algn="l" defTabSz="779252" rtl="0" eaLnBrk="1" latinLnBrk="0" hangingPunct="1">
              <a:defRPr sz="1500" kern="1200">
                <a:solidFill>
                  <a:schemeClr val="tx1"/>
                </a:solidFill>
                <a:latin typeface="+mn-lt"/>
                <a:ea typeface="+mn-ea"/>
                <a:cs typeface="+mn-cs"/>
              </a:defRPr>
            </a:lvl7pPr>
            <a:lvl8pPr marL="2727381" algn="l" defTabSz="779252" rtl="0" eaLnBrk="1" latinLnBrk="0" hangingPunct="1">
              <a:defRPr sz="1500" kern="1200">
                <a:solidFill>
                  <a:schemeClr val="tx1"/>
                </a:solidFill>
                <a:latin typeface="+mn-lt"/>
                <a:ea typeface="+mn-ea"/>
                <a:cs typeface="+mn-cs"/>
              </a:defRPr>
            </a:lvl8pPr>
            <a:lvl9pPr marL="3117007" algn="l" defTabSz="779252" rtl="0" eaLnBrk="1" latinLnBrk="0" hangingPunct="1">
              <a:defRPr sz="1500" kern="1200">
                <a:solidFill>
                  <a:schemeClr val="tx1"/>
                </a:solidFill>
                <a:latin typeface="+mn-lt"/>
                <a:ea typeface="+mn-ea"/>
                <a:cs typeface="+mn-cs"/>
              </a:defRPr>
            </a:lvl9pPr>
          </a:lstStyle>
          <a:p>
            <a:pPr>
              <a:lnSpc>
                <a:spcPct val="150000"/>
              </a:lnSpc>
              <a:spcAft>
                <a:spcPts val="681"/>
              </a:spcAft>
              <a:buClr>
                <a:schemeClr val="bg2"/>
              </a:buClr>
              <a:buSzPct val="130000"/>
            </a:pPr>
            <a:fld id="{AE3344E4-5E8A-4F97-8707-05640C78D158}" type="slidenum">
              <a:rPr lang="ru-RU" sz="1333">
                <a:solidFill>
                  <a:schemeClr val="tx2">
                    <a:lumMod val="50000"/>
                    <a:lumOff val="50000"/>
                  </a:schemeClr>
                </a:solidFill>
              </a:rPr>
              <a:pPr>
                <a:lnSpc>
                  <a:spcPct val="150000"/>
                </a:lnSpc>
                <a:spcAft>
                  <a:spcPts val="681"/>
                </a:spcAft>
                <a:buClr>
                  <a:schemeClr val="bg2"/>
                </a:buClr>
                <a:buSzPct val="130000"/>
              </a:pPr>
              <a:t>‹#›</a:t>
            </a:fld>
            <a:endParaRPr lang="ru-RU" sz="1333" dirty="0">
              <a:solidFill>
                <a:schemeClr val="tx2">
                  <a:lumMod val="50000"/>
                  <a:lumOff val="50000"/>
                </a:schemeClr>
              </a:solidFill>
            </a:endParaRPr>
          </a:p>
        </p:txBody>
      </p:sp>
      <p:sp>
        <p:nvSpPr>
          <p:cNvPr id="12" name="Текст 4">
            <a:extLst>
              <a:ext uri="{FF2B5EF4-FFF2-40B4-BE49-F238E27FC236}">
                <a16:creationId xmlns:a16="http://schemas.microsoft.com/office/drawing/2014/main" id="{E3328539-EA03-4D93-B675-C3122086584A}"/>
              </a:ext>
            </a:extLst>
          </p:cNvPr>
          <p:cNvSpPr>
            <a:spLocks noGrp="1"/>
          </p:cNvSpPr>
          <p:nvPr>
            <p:ph type="body" sz="quarter" idx="11" hasCustomPrompt="1"/>
          </p:nvPr>
        </p:nvSpPr>
        <p:spPr>
          <a:xfrm>
            <a:off x="409067" y="272409"/>
            <a:ext cx="8688963" cy="433713"/>
          </a:xfrm>
          <a:prstGeom prst="rect">
            <a:avLst/>
          </a:prstGeom>
        </p:spPr>
        <p:txBody>
          <a:bodyPr wrap="square" anchor="t">
            <a:noAutofit/>
          </a:bodyPr>
          <a:lstStyle>
            <a:lvl1pPr marL="0" marR="0" indent="0" algn="l" defTabSz="1038977" rtl="0" eaLnBrk="1" fontAlgn="auto" latinLnBrk="0" hangingPunct="1">
              <a:lnSpc>
                <a:spcPct val="100000"/>
              </a:lnSpc>
              <a:spcBef>
                <a:spcPct val="0"/>
              </a:spcBef>
              <a:spcAft>
                <a:spcPts val="341"/>
              </a:spcAft>
              <a:buClrTx/>
              <a:buSzTx/>
              <a:buFontTx/>
              <a:buNone/>
              <a:tabLst/>
              <a:defRPr lang="ru-RU" sz="2933"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dirty="0"/>
              <a:t>Название заголовка. </a:t>
            </a:r>
            <a:r>
              <a:rPr lang="en-US" dirty="0"/>
              <a:t>Segoe UI </a:t>
            </a:r>
            <a:r>
              <a:rPr lang="en-US" dirty="0" err="1"/>
              <a:t>Semibold</a:t>
            </a:r>
            <a:r>
              <a:rPr lang="ru-RU" dirty="0"/>
              <a:t>, 22</a:t>
            </a:r>
          </a:p>
        </p:txBody>
      </p:sp>
      <p:sp>
        <p:nvSpPr>
          <p:cNvPr id="13" name="Текст 6">
            <a:extLst>
              <a:ext uri="{FF2B5EF4-FFF2-40B4-BE49-F238E27FC236}">
                <a16:creationId xmlns:a16="http://schemas.microsoft.com/office/drawing/2014/main" id="{35AFE9D4-B08E-4689-A0F0-6D5F5D0FBE75}"/>
              </a:ext>
            </a:extLst>
          </p:cNvPr>
          <p:cNvSpPr>
            <a:spLocks noGrp="1"/>
          </p:cNvSpPr>
          <p:nvPr>
            <p:ph type="body" sz="quarter" idx="13" hasCustomPrompt="1"/>
          </p:nvPr>
        </p:nvSpPr>
        <p:spPr>
          <a:xfrm>
            <a:off x="396138" y="824449"/>
            <a:ext cx="5267815" cy="374440"/>
          </a:xfrm>
          <a:prstGeom prst="rect">
            <a:avLst/>
          </a:prstGeom>
        </p:spPr>
        <p:txBody>
          <a:bodyPr/>
          <a:lstStyle>
            <a:lvl1pPr marL="0" indent="0" algn="l" defTabSz="1219170" rtl="0" eaLnBrk="1" latinLnBrk="0" hangingPunct="1">
              <a:lnSpc>
                <a:spcPct val="90000"/>
              </a:lnSpc>
              <a:spcBef>
                <a:spcPct val="0"/>
              </a:spcBef>
              <a:spcAft>
                <a:spcPts val="0"/>
              </a:spcAft>
              <a:buNone/>
              <a:defRPr lang="ru-RU" sz="1733" kern="1200" dirty="0">
                <a:solidFill>
                  <a:srgbClr val="171C30"/>
                </a:solidFill>
                <a:latin typeface="Segoe UI Semilight" panose="020B0402040204020203" pitchFamily="34" charset="0"/>
                <a:ea typeface="PT Root UI" panose="020B0303020202020204" pitchFamily="34" charset="-52"/>
                <a:cs typeface="Segoe UI Semilight" panose="020B0402040204020203" pitchFamily="34" charset="0"/>
              </a:defRPr>
            </a:lvl1pPr>
            <a:lvl2pPr marL="311692" indent="0">
              <a:buNone/>
              <a:defRPr sz="1867">
                <a:solidFill>
                  <a:srgbClr val="002060"/>
                </a:solidFill>
                <a:latin typeface="+mj-lt"/>
              </a:defRPr>
            </a:lvl2pPr>
            <a:lvl3pPr marL="623386" indent="0">
              <a:buNone/>
              <a:defRPr sz="1867">
                <a:solidFill>
                  <a:srgbClr val="002060"/>
                </a:solidFill>
                <a:latin typeface="+mj-lt"/>
              </a:defRPr>
            </a:lvl3pPr>
            <a:lvl4pPr marL="1558464" indent="0">
              <a:buNone/>
              <a:defRPr sz="1867">
                <a:solidFill>
                  <a:srgbClr val="002060"/>
                </a:solidFill>
                <a:latin typeface="+mj-lt"/>
              </a:defRPr>
            </a:lvl4pPr>
            <a:lvl5pPr marL="2077952" indent="0">
              <a:buNone/>
              <a:defRPr sz="1867">
                <a:solidFill>
                  <a:srgbClr val="002060"/>
                </a:solidFill>
                <a:latin typeface="+mj-lt"/>
              </a:defRPr>
            </a:lvl5pPr>
          </a:lstStyle>
          <a:p>
            <a:pPr lvl="0"/>
            <a:r>
              <a:rPr lang="ru-RU" dirty="0"/>
              <a:t>Название подзаголовка. </a:t>
            </a:r>
            <a:r>
              <a:rPr lang="en-US" dirty="0"/>
              <a:t>Segoe UI </a:t>
            </a:r>
            <a:r>
              <a:rPr lang="en-US" dirty="0" err="1"/>
              <a:t>Semilight</a:t>
            </a:r>
            <a:r>
              <a:rPr lang="ru-RU" dirty="0"/>
              <a:t>, 13</a:t>
            </a:r>
          </a:p>
        </p:txBody>
      </p:sp>
      <p:sp>
        <p:nvSpPr>
          <p:cNvPr id="14" name="Текст 3">
            <a:extLst>
              <a:ext uri="{FF2B5EF4-FFF2-40B4-BE49-F238E27FC236}">
                <a16:creationId xmlns:a16="http://schemas.microsoft.com/office/drawing/2014/main" id="{0BB64205-C692-41D8-914D-F4AB7FEB87DF}"/>
              </a:ext>
            </a:extLst>
          </p:cNvPr>
          <p:cNvSpPr>
            <a:spLocks noGrp="1"/>
          </p:cNvSpPr>
          <p:nvPr>
            <p:ph type="body" sz="quarter" idx="14"/>
          </p:nvPr>
        </p:nvSpPr>
        <p:spPr>
          <a:xfrm>
            <a:off x="527050" y="1565254"/>
            <a:ext cx="11137901" cy="4600049"/>
          </a:xfrm>
          <a:prstGeom prst="rect">
            <a:avLst/>
          </a:prstGeom>
        </p:spPr>
        <p:txBody>
          <a:bodyPr/>
          <a:lstStyle>
            <a:lvl1pPr marL="0" indent="-311694">
              <a:buClr>
                <a:srgbClr val="E30613"/>
              </a:buClr>
              <a:buSzPct val="100000"/>
              <a:buFont typeface="Courier New" panose="02070309020205020404" pitchFamily="49" charset="0"/>
              <a:buChar char="o"/>
              <a:defRPr sz="1467">
                <a:solidFill>
                  <a:schemeClr val="accent1">
                    <a:lumMod val="10000"/>
                  </a:schemeClr>
                </a:solidFill>
                <a:latin typeface="+mn-lt"/>
              </a:defRPr>
            </a:lvl1pPr>
            <a:lvl2pPr marL="623386" indent="-239994">
              <a:buClr>
                <a:srgbClr val="E30613"/>
              </a:buClr>
              <a:buSzPct val="100000"/>
              <a:buFont typeface="Arial" panose="020B0604020202020204" pitchFamily="34" charset="0"/>
              <a:buChar char="•"/>
              <a:defRPr sz="1333">
                <a:solidFill>
                  <a:schemeClr val="accent1">
                    <a:lumMod val="10000"/>
                  </a:schemeClr>
                </a:solidFill>
                <a:latin typeface="+mn-lt"/>
              </a:defRPr>
            </a:lvl2pPr>
            <a:lvl3pPr marL="935079" indent="-239994">
              <a:spcAft>
                <a:spcPts val="0"/>
              </a:spcAft>
              <a:buClr>
                <a:srgbClr val="E30613"/>
              </a:buClr>
              <a:buSzPct val="100000"/>
              <a:buFont typeface="Calibri Light" panose="020F0302020204030204" pitchFamily="34" charset="0"/>
              <a:buChar char="₋"/>
              <a:defRPr sz="1200">
                <a:solidFill>
                  <a:schemeClr val="accent1">
                    <a:lumMod val="10000"/>
                  </a:schemeClr>
                </a:solidFill>
                <a:latin typeface="+mn-lt"/>
              </a:defRPr>
            </a:lvl3pPr>
          </a:lstStyle>
          <a:p>
            <a:pPr lvl="0"/>
            <a:r>
              <a:rPr lang="ru-RU" dirty="0"/>
              <a:t>Образец текста</a:t>
            </a:r>
          </a:p>
          <a:p>
            <a:pPr lvl="1"/>
            <a:r>
              <a:rPr lang="ru-RU" dirty="0"/>
              <a:t>Второй уровень</a:t>
            </a:r>
          </a:p>
          <a:p>
            <a:pPr lvl="2"/>
            <a:r>
              <a:rPr lang="ru-RU" dirty="0"/>
              <a:t>Третий уровень</a:t>
            </a:r>
          </a:p>
        </p:txBody>
      </p:sp>
      <p:pic>
        <p:nvPicPr>
          <p:cNvPr id="17" name="Рисунок 16">
            <a:extLst>
              <a:ext uri="{FF2B5EF4-FFF2-40B4-BE49-F238E27FC236}">
                <a16:creationId xmlns:a16="http://schemas.microsoft.com/office/drawing/2014/main" id="{5FCC2C72-F9B2-4FAA-83C5-749B81290C8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50021" y="257605"/>
            <a:ext cx="1751969" cy="609380"/>
          </a:xfrm>
          <a:prstGeom prst="rect">
            <a:avLst/>
          </a:prstGeom>
        </p:spPr>
      </p:pic>
    </p:spTree>
    <p:extLst>
      <p:ext uri="{BB962C8B-B14F-4D97-AF65-F5344CB8AC3E}">
        <p14:creationId xmlns:p14="http://schemas.microsoft.com/office/powerpoint/2010/main" val="113452980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CFE5FC-9E2B-6AD8-3752-7E54D52081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61F15204-20C1-5144-5AB7-D311918916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B191F57-E654-473A-ACFC-87A40CB067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55C0FE-3A6B-49E1-A641-EDC655CCA61D}" type="datetimeFigureOut">
              <a:rPr lang="ru-RU" smtClean="0"/>
              <a:t>20.08.2024</a:t>
            </a:fld>
            <a:endParaRPr lang="ru-RU"/>
          </a:p>
        </p:txBody>
      </p:sp>
      <p:sp>
        <p:nvSpPr>
          <p:cNvPr id="5" name="Нижний колонтитул 4">
            <a:extLst>
              <a:ext uri="{FF2B5EF4-FFF2-40B4-BE49-F238E27FC236}">
                <a16:creationId xmlns:a16="http://schemas.microsoft.com/office/drawing/2014/main" id="{BB71B57C-D3D3-3BB2-D5CB-19912CAFF3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281CA046-8376-C585-B13F-E97F39031F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7CA4DF-A7E6-4DB8-8439-F84294231B5B}" type="slidenum">
              <a:rPr lang="ru-RU" smtClean="0"/>
              <a:t>‹#›</a:t>
            </a:fld>
            <a:endParaRPr lang="ru-RU"/>
          </a:p>
        </p:txBody>
      </p:sp>
    </p:spTree>
    <p:extLst>
      <p:ext uri="{BB962C8B-B14F-4D97-AF65-F5344CB8AC3E}">
        <p14:creationId xmlns:p14="http://schemas.microsoft.com/office/powerpoint/2010/main" val="1157682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docs.cntd.ru/document/1304145392"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8" Type="http://schemas.openxmlformats.org/officeDocument/2006/relationships/hyperlink" Target="https://docs.cntd.ru/document/1304145393" TargetMode="External"/><Relationship Id="rId13" Type="http://schemas.openxmlformats.org/officeDocument/2006/relationships/hyperlink" Target="https://docs.cntd.ru/document/1304145397" TargetMode="External"/><Relationship Id="rId3" Type="http://schemas.openxmlformats.org/officeDocument/2006/relationships/hyperlink" Target="https://docs.cntd.ru/document/1200046856" TargetMode="External"/><Relationship Id="rId7" Type="http://schemas.openxmlformats.org/officeDocument/2006/relationships/hyperlink" Target="https://docs.cntd.ru/document/1304145391" TargetMode="External"/><Relationship Id="rId12" Type="http://schemas.openxmlformats.org/officeDocument/2006/relationships/hyperlink" Target="https://docs.cntd.ru/document/1304145396" TargetMode="External"/><Relationship Id="rId2" Type="http://schemas.openxmlformats.org/officeDocument/2006/relationships/hyperlink" Target="https://docs.cntd.ru/document/1200044680" TargetMode="External"/><Relationship Id="rId1" Type="http://schemas.openxmlformats.org/officeDocument/2006/relationships/slideLayout" Target="../slideLayouts/slideLayout12.xml"/><Relationship Id="rId6" Type="http://schemas.openxmlformats.org/officeDocument/2006/relationships/hyperlink" Target="https://docs.cntd.ru/document/1200184998" TargetMode="External"/><Relationship Id="rId11" Type="http://schemas.openxmlformats.org/officeDocument/2006/relationships/hyperlink" Target="https://docs.cntd.ru/document/1304145394" TargetMode="External"/><Relationship Id="rId5" Type="http://schemas.openxmlformats.org/officeDocument/2006/relationships/hyperlink" Target="https://docs.cntd.ru/document/1200157078" TargetMode="External"/><Relationship Id="rId10" Type="http://schemas.openxmlformats.org/officeDocument/2006/relationships/hyperlink" Target="https://docs.cntd.ru/document/1304365906" TargetMode="External"/><Relationship Id="rId4" Type="http://schemas.openxmlformats.org/officeDocument/2006/relationships/hyperlink" Target="https://docs.cntd.ru/document/1200047520" TargetMode="External"/><Relationship Id="rId9" Type="http://schemas.openxmlformats.org/officeDocument/2006/relationships/hyperlink" Target="https://docs.cntd.ru/document/1304365905" TargetMode="External"/><Relationship Id="rId14" Type="http://schemas.openxmlformats.org/officeDocument/2006/relationships/hyperlink" Target="https://docs.cntd.ru/document/120008713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7" descr="C:\Users\lubamark\Documents\_дизайн\_Шаблоны презентаций\ТПУ_Карта стилизованная_CMYK.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8706" y="331478"/>
            <a:ext cx="6602673" cy="350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12"/>
          <p:cNvSpPr>
            <a:spLocks noChangeArrowheads="1"/>
          </p:cNvSpPr>
          <p:nvPr/>
        </p:nvSpPr>
        <p:spPr bwMode="auto">
          <a:xfrm>
            <a:off x="5103" y="2190440"/>
            <a:ext cx="12190756" cy="2235233"/>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13" name="Подзаголовок 2"/>
          <p:cNvSpPr>
            <a:spLocks noGrp="1"/>
          </p:cNvSpPr>
          <p:nvPr>
            <p:ph type="subTitle" idx="1"/>
          </p:nvPr>
        </p:nvSpPr>
        <p:spPr>
          <a:xfrm>
            <a:off x="2166426" y="1"/>
            <a:ext cx="8531065" cy="2925065"/>
          </a:xfrm>
        </p:spPr>
        <p:txBody>
          <a:bodyPr>
            <a:normAutofit/>
          </a:bodyPr>
          <a:lstStyle/>
          <a:p>
            <a:pPr>
              <a:defRPr/>
            </a:pPr>
            <a:r>
              <a:rPr lang="ru-RU" sz="1600" dirty="0">
                <a:latin typeface="Times New Roman" panose="02020603050405020304" pitchFamily="18" charset="0"/>
                <a:cs typeface="Times New Roman" panose="02020603050405020304" pitchFamily="18" charset="0"/>
              </a:rPr>
              <a:t>МИНИСТЕРСТВО ОБРАЗОВАНИЯ И НАУКИ РОССИЙСКОЙ ФЕДЕРАЦИИ</a:t>
            </a: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федеральное государственное автономное образовательное учреждение</a:t>
            </a: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высшего образования</a:t>
            </a: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 «НАЦИОНАЛЬНЫЙ ИССЛЕДОВАТЕЛЬСКИЙ</a:t>
            </a: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ТОМСКИЙ ПОЛИТЕХНИЧЕСКИЙ УНИВЕРСИТЕТ»</a:t>
            </a:r>
          </a:p>
          <a:p>
            <a:pPr>
              <a:defRPr/>
            </a:pP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ИНЖЕНЕРНАЯ ШКОЛА ПРИРОДНЫХ РЕСУРСОВ </a:t>
            </a: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Отделение геологии</a:t>
            </a:r>
          </a:p>
          <a:p>
            <a:pPr>
              <a:defRPr/>
            </a:pPr>
            <a:r>
              <a:rPr lang="ru-RU" sz="1693" b="1" dirty="0">
                <a:latin typeface="Times New Roman" panose="02020603050405020304" pitchFamily="18" charset="0"/>
                <a:cs typeface="Times New Roman" panose="02020603050405020304" pitchFamily="18" charset="0"/>
              </a:rPr>
              <a:t> </a:t>
            </a:r>
            <a:br>
              <a:rPr lang="ru-RU" sz="1600" b="1" dirty="0">
                <a:latin typeface="Times New Roman" panose="02020603050405020304" pitchFamily="18" charset="0"/>
                <a:cs typeface="Times New Roman" panose="02020603050405020304" pitchFamily="18" charset="0"/>
              </a:rPr>
            </a:br>
            <a:r>
              <a:rPr lang="ru-RU" sz="1600" b="1" dirty="0">
                <a:latin typeface="Times New Roman" panose="02020603050405020304" pitchFamily="18" charset="0"/>
                <a:cs typeface="Times New Roman" panose="02020603050405020304" pitchFamily="18" charset="0"/>
              </a:rPr>
              <a:t> </a:t>
            </a:r>
            <a:endParaRPr lang="ru-RU" sz="1600" b="1" dirty="0"/>
          </a:p>
        </p:txBody>
      </p:sp>
      <p:sp>
        <p:nvSpPr>
          <p:cNvPr id="2053" name="Заголовок 1"/>
          <p:cNvSpPr>
            <a:spLocks noGrp="1"/>
          </p:cNvSpPr>
          <p:nvPr>
            <p:ph type="ctrTitle"/>
          </p:nvPr>
        </p:nvSpPr>
        <p:spPr>
          <a:xfrm>
            <a:off x="406012" y="2250914"/>
            <a:ext cx="11785368" cy="2174760"/>
          </a:xfrm>
        </p:spPr>
        <p:txBody>
          <a:bodyPr/>
          <a:lstStyle/>
          <a:p>
            <a:r>
              <a:rPr lang="ru-RU" altLang="ru-RU" sz="3950" dirty="0">
                <a:latin typeface="Times New Roman" pitchFamily="18" charset="0"/>
                <a:cs typeface="Times New Roman" pitchFamily="18" charset="0"/>
              </a:rPr>
              <a:t>Лекция 4</a:t>
            </a:r>
            <a:br>
              <a:rPr lang="ru-RU" altLang="ru-RU" sz="3950" dirty="0">
                <a:latin typeface="Times New Roman" pitchFamily="18" charset="0"/>
                <a:cs typeface="Times New Roman" pitchFamily="18" charset="0"/>
              </a:rPr>
            </a:br>
            <a:r>
              <a:rPr lang="ru-RU" altLang="ru-RU" sz="3950" dirty="0">
                <a:latin typeface="Times New Roman" pitchFamily="18" charset="0"/>
                <a:cs typeface="Times New Roman" pitchFamily="18" charset="0"/>
              </a:rPr>
              <a:t>Национальная система пространственных данных</a:t>
            </a:r>
          </a:p>
        </p:txBody>
      </p:sp>
      <p:sp>
        <p:nvSpPr>
          <p:cNvPr id="2054" name="Подзаголовок 2"/>
          <p:cNvSpPr txBox="1">
            <a:spLocks/>
          </p:cNvSpPr>
          <p:nvPr/>
        </p:nvSpPr>
        <p:spPr bwMode="auto">
          <a:xfrm>
            <a:off x="623" y="4425673"/>
            <a:ext cx="12190756" cy="2432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eaLnBrk="0" fontAlgn="base" hangingPunct="0">
              <a:spcBef>
                <a:spcPct val="0"/>
              </a:spcBef>
              <a:spcAft>
                <a:spcPct val="0"/>
              </a:spcAft>
              <a:defRPr sz="1500">
                <a:solidFill>
                  <a:schemeClr val="tx1"/>
                </a:solidFill>
                <a:latin typeface="Arial" charset="0"/>
              </a:defRPr>
            </a:lvl6pPr>
            <a:lvl7pPr marL="2971800" indent="-228600" eaLnBrk="0" fontAlgn="base" hangingPunct="0">
              <a:spcBef>
                <a:spcPct val="0"/>
              </a:spcBef>
              <a:spcAft>
                <a:spcPct val="0"/>
              </a:spcAft>
              <a:defRPr sz="1500">
                <a:solidFill>
                  <a:schemeClr val="tx1"/>
                </a:solidFill>
                <a:latin typeface="Arial" charset="0"/>
              </a:defRPr>
            </a:lvl7pPr>
            <a:lvl8pPr marL="3429000" indent="-228600" eaLnBrk="0" fontAlgn="base" hangingPunct="0">
              <a:spcBef>
                <a:spcPct val="0"/>
              </a:spcBef>
              <a:spcAft>
                <a:spcPct val="0"/>
              </a:spcAft>
              <a:defRPr sz="1500">
                <a:solidFill>
                  <a:schemeClr val="tx1"/>
                </a:solidFill>
                <a:latin typeface="Arial" charset="0"/>
              </a:defRPr>
            </a:lvl8pPr>
            <a:lvl9pPr marL="3886200" indent="-228600" eaLnBrk="0" fontAlgn="base" hangingPunct="0">
              <a:spcBef>
                <a:spcPct val="0"/>
              </a:spcBef>
              <a:spcAft>
                <a:spcPct val="0"/>
              </a:spcAft>
              <a:defRPr sz="1500">
                <a:solidFill>
                  <a:schemeClr val="tx1"/>
                </a:solidFill>
                <a:latin typeface="Arial" charset="0"/>
              </a:defRPr>
            </a:lvl9pPr>
          </a:lstStyle>
          <a:p>
            <a:pPr algn="r">
              <a:spcBef>
                <a:spcPts val="564"/>
              </a:spcBef>
              <a:buClr>
                <a:schemeClr val="accent1"/>
              </a:buClr>
              <a:buSzPct val="70000"/>
            </a:pPr>
            <a:endParaRPr lang="ru-RU" altLang="ru-RU" sz="1693" b="1" dirty="0">
              <a:latin typeface="Times New Roman" pitchFamily="18" charset="0"/>
              <a:cs typeface="Times New Roman" pitchFamily="18" charset="0"/>
            </a:endParaRPr>
          </a:p>
          <a:p>
            <a:pPr algn="r">
              <a:spcBef>
                <a:spcPts val="564"/>
              </a:spcBef>
              <a:buClr>
                <a:schemeClr val="accent1"/>
              </a:buClr>
              <a:buSzPct val="70000"/>
            </a:pPr>
            <a:endParaRPr lang="ru-RU" altLang="ru-RU" sz="1693" b="1" dirty="0">
              <a:latin typeface="Times New Roman" pitchFamily="18" charset="0"/>
              <a:cs typeface="Times New Roman" pitchFamily="18" charset="0"/>
            </a:endParaRPr>
          </a:p>
          <a:p>
            <a:pPr algn="r">
              <a:spcBef>
                <a:spcPts val="564"/>
              </a:spcBef>
              <a:buClr>
                <a:schemeClr val="accent1"/>
              </a:buClr>
              <a:buSzPct val="70000"/>
            </a:pPr>
            <a:r>
              <a:rPr lang="ru-RU" altLang="ru-RU" sz="1693" b="1" dirty="0">
                <a:latin typeface="Times New Roman" pitchFamily="18" charset="0"/>
                <a:cs typeface="Times New Roman" pitchFamily="18" charset="0"/>
              </a:rPr>
              <a:t>Доцент Отделения геологии</a:t>
            </a:r>
          </a:p>
          <a:p>
            <a:pPr algn="r">
              <a:spcBef>
                <a:spcPts val="564"/>
              </a:spcBef>
              <a:buClr>
                <a:schemeClr val="accent1"/>
              </a:buClr>
              <a:buSzPct val="70000"/>
            </a:pPr>
            <a:r>
              <a:rPr lang="ru-RU" altLang="ru-RU" sz="1693" b="1" dirty="0">
                <a:latin typeface="Times New Roman" pitchFamily="18" charset="0"/>
                <a:cs typeface="Times New Roman" pitchFamily="18" charset="0"/>
              </a:rPr>
              <a:t>Кончакова Наталья Викторовна</a:t>
            </a:r>
          </a:p>
          <a:p>
            <a:pPr algn="ctr">
              <a:spcBef>
                <a:spcPts val="564"/>
              </a:spcBef>
              <a:buClr>
                <a:schemeClr val="accent1"/>
              </a:buClr>
              <a:buSzPct val="70000"/>
            </a:pPr>
            <a:endParaRPr lang="ru-RU" altLang="ru-RU" sz="1693" b="1" dirty="0">
              <a:latin typeface="Times New Roman" pitchFamily="18" charset="0"/>
              <a:cs typeface="Times New Roman" pitchFamily="18" charset="0"/>
            </a:endParaRPr>
          </a:p>
          <a:p>
            <a:pPr algn="ctr">
              <a:spcBef>
                <a:spcPts val="564"/>
              </a:spcBef>
              <a:buClr>
                <a:schemeClr val="accent1"/>
              </a:buClr>
              <a:buSzPct val="70000"/>
            </a:pPr>
            <a:endParaRPr lang="ru-RU" altLang="ru-RU" sz="1693" b="1" dirty="0">
              <a:latin typeface="Times New Roman" pitchFamily="18" charset="0"/>
              <a:cs typeface="Times New Roman" pitchFamily="18" charset="0"/>
            </a:endParaRPr>
          </a:p>
          <a:p>
            <a:pPr algn="ctr">
              <a:spcBef>
                <a:spcPts val="564"/>
              </a:spcBef>
              <a:buClr>
                <a:schemeClr val="accent1"/>
              </a:buClr>
              <a:buSzPct val="70000"/>
            </a:pPr>
            <a:r>
              <a:rPr lang="ru-RU" altLang="ru-RU" sz="1693" b="1" dirty="0">
                <a:latin typeface="Times New Roman" pitchFamily="18" charset="0"/>
                <a:cs typeface="Times New Roman" pitchFamily="18" charset="0"/>
              </a:rPr>
              <a:t>2024</a:t>
            </a:r>
            <a:endParaRPr lang="ru-RU" altLang="ru-RU" sz="1975" b="1" dirty="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766832" y="259511"/>
            <a:ext cx="8688963" cy="433713"/>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3600" b="1" dirty="0">
                <a:solidFill>
                  <a:schemeClr val="tx1"/>
                </a:solidFill>
                <a:latin typeface="Times New Roman" panose="02020603050405020304" pitchFamily="18" charset="0"/>
                <a:cs typeface="Times New Roman" panose="02020603050405020304" pitchFamily="18" charset="0"/>
              </a:rPr>
              <a:t>Публичная карта Росреестра</a:t>
            </a:r>
          </a:p>
        </p:txBody>
      </p:sp>
      <p:pic>
        <p:nvPicPr>
          <p:cNvPr id="3" name="Рисунок 2" descr="Изображение выглядит как текст&#10;&#10;Автоматически созданное описание">
            <a:extLst>
              <a:ext uri="{FF2B5EF4-FFF2-40B4-BE49-F238E27FC236}">
                <a16:creationId xmlns:a16="http://schemas.microsoft.com/office/drawing/2014/main" id="{22FE1E83-12F4-419A-B3A1-5D685B63BEC3}"/>
              </a:ext>
            </a:extLst>
          </p:cNvPr>
          <p:cNvPicPr>
            <a:picLocks noChangeAspect="1"/>
          </p:cNvPicPr>
          <p:nvPr/>
        </p:nvPicPr>
        <p:blipFill>
          <a:blip r:embed="rId3"/>
          <a:stretch>
            <a:fillRect/>
          </a:stretch>
        </p:blipFill>
        <p:spPr>
          <a:xfrm>
            <a:off x="1455621" y="1123911"/>
            <a:ext cx="9995762" cy="4945711"/>
          </a:xfrm>
          <a:prstGeom prst="rect">
            <a:avLst/>
          </a:prstGeom>
        </p:spPr>
      </p:pic>
      <p:sp>
        <p:nvSpPr>
          <p:cNvPr id="8" name="TextBox 7">
            <a:extLst>
              <a:ext uri="{FF2B5EF4-FFF2-40B4-BE49-F238E27FC236}">
                <a16:creationId xmlns:a16="http://schemas.microsoft.com/office/drawing/2014/main" id="{954034C7-E28C-7C06-EBC0-EB25001EF82E}"/>
              </a:ext>
            </a:extLst>
          </p:cNvPr>
          <p:cNvSpPr txBox="1"/>
          <p:nvPr/>
        </p:nvSpPr>
        <p:spPr>
          <a:xfrm>
            <a:off x="906907" y="6212229"/>
            <a:ext cx="9046728" cy="386260"/>
          </a:xfrm>
          <a:prstGeom prst="rect">
            <a:avLst/>
          </a:prstGeom>
          <a:noFill/>
        </p:spPr>
        <p:txBody>
          <a:bodyPr wrap="square">
            <a:spAutoFit/>
          </a:bodyPr>
          <a:lstStyle/>
          <a:p>
            <a:pPr algn="just">
              <a:lnSpc>
                <a:spcPct val="114000"/>
              </a:lnSpc>
              <a:buSzPts val="1050"/>
            </a:pPr>
            <a:r>
              <a:rPr lang="ru-RU" b="1" dirty="0">
                <a:latin typeface="Montserrat" pitchFamily="2" charset="0"/>
                <a:ea typeface="Montserrat"/>
              </a:rPr>
              <a:t>Ссылка</a:t>
            </a:r>
            <a:r>
              <a:rPr lang="ru-RU" sz="1800" b="1" dirty="0">
                <a:latin typeface="Montserrat" pitchFamily="2" charset="0"/>
                <a:ea typeface="Montserrat"/>
              </a:rPr>
              <a:t>:</a:t>
            </a:r>
            <a:r>
              <a:rPr lang="en-US" sz="1800" b="1" dirty="0">
                <a:latin typeface="Montserrat" pitchFamily="2" charset="0"/>
                <a:ea typeface="Montserrat"/>
              </a:rPr>
              <a:t> </a:t>
            </a:r>
            <a:r>
              <a:rPr lang="en" dirty="0">
                <a:latin typeface="Montserrat" pitchFamily="2" charset="0"/>
                <a:ea typeface="Montserrat"/>
              </a:rPr>
              <a:t>https://</a:t>
            </a:r>
            <a:r>
              <a:rPr lang="en" dirty="0" err="1">
                <a:latin typeface="Montserrat" pitchFamily="2" charset="0"/>
                <a:ea typeface="Montserrat"/>
              </a:rPr>
              <a:t>pkk.rosreestr.ru</a:t>
            </a:r>
            <a:r>
              <a:rPr lang="en" dirty="0">
                <a:latin typeface="Montserrat" pitchFamily="2" charset="0"/>
                <a:ea typeface="Montserrat"/>
              </a:rPr>
              <a:t>/</a:t>
            </a:r>
            <a:endParaRPr lang="ru-RU" sz="1800" dirty="0">
              <a:solidFill>
                <a:schemeClr val="dk1"/>
              </a:solidFill>
              <a:latin typeface="Montserrat" pitchFamily="2" charset="0"/>
              <a:ea typeface="Montserrat"/>
              <a:cs typeface="Montserrat"/>
              <a:sym typeface="Montserrat"/>
            </a:endParaRPr>
          </a:p>
        </p:txBody>
      </p:sp>
      <p:sp>
        <p:nvSpPr>
          <p:cNvPr id="2" name="Rectangle 16">
            <a:extLst>
              <a:ext uri="{FF2B5EF4-FFF2-40B4-BE49-F238E27FC236}">
                <a16:creationId xmlns:a16="http://schemas.microsoft.com/office/drawing/2014/main" id="{314EB035-0B08-7C9E-2E77-BD7AA76F7529}"/>
              </a:ext>
            </a:extLst>
          </p:cNvPr>
          <p:cNvSpPr>
            <a:spLocks noChangeArrowheads="1"/>
          </p:cNvSpPr>
          <p:nvPr/>
        </p:nvSpPr>
        <p:spPr bwMode="auto">
          <a:xfrm>
            <a:off x="622" y="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4" name="Прямоугольник 3">
            <a:extLst>
              <a:ext uri="{FF2B5EF4-FFF2-40B4-BE49-F238E27FC236}">
                <a16:creationId xmlns:a16="http://schemas.microsoft.com/office/drawing/2014/main" id="{41D55D27-4DA8-3C7F-200B-5A7F66FDC17D}"/>
              </a:ext>
            </a:extLst>
          </p:cNvPr>
          <p:cNvSpPr/>
          <p:nvPr/>
        </p:nvSpPr>
        <p:spPr>
          <a:xfrm>
            <a:off x="9845040" y="0"/>
            <a:ext cx="2346338" cy="10058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732052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1079627" y="192495"/>
            <a:ext cx="9842373" cy="433713"/>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3600" b="1" dirty="0">
                <a:solidFill>
                  <a:schemeClr val="tx1"/>
                </a:solidFill>
                <a:latin typeface="Times New Roman" panose="02020603050405020304" pitchFamily="18" charset="0"/>
                <a:cs typeface="Times New Roman" panose="02020603050405020304" pitchFamily="18" charset="0"/>
              </a:rPr>
              <a:t>Единый информационный ресурс (ЕИР)</a:t>
            </a:r>
          </a:p>
        </p:txBody>
      </p:sp>
      <p:pic>
        <p:nvPicPr>
          <p:cNvPr id="3" name="Рисунок 2">
            <a:extLst>
              <a:ext uri="{FF2B5EF4-FFF2-40B4-BE49-F238E27FC236}">
                <a16:creationId xmlns:a16="http://schemas.microsoft.com/office/drawing/2014/main" id="{79BBC597-7AB0-0069-0FBD-C0C9DDFA2882}"/>
              </a:ext>
            </a:extLst>
          </p:cNvPr>
          <p:cNvPicPr>
            <a:picLocks noChangeAspect="1"/>
          </p:cNvPicPr>
          <p:nvPr/>
        </p:nvPicPr>
        <p:blipFill>
          <a:blip r:embed="rId3"/>
          <a:stretch>
            <a:fillRect/>
          </a:stretch>
        </p:blipFill>
        <p:spPr>
          <a:xfrm>
            <a:off x="1150747" y="1005840"/>
            <a:ext cx="10300232" cy="5080156"/>
          </a:xfrm>
          <a:prstGeom prst="rect">
            <a:avLst/>
          </a:prstGeom>
        </p:spPr>
      </p:pic>
      <p:sp>
        <p:nvSpPr>
          <p:cNvPr id="6" name="TextBox 5">
            <a:extLst>
              <a:ext uri="{FF2B5EF4-FFF2-40B4-BE49-F238E27FC236}">
                <a16:creationId xmlns:a16="http://schemas.microsoft.com/office/drawing/2014/main" id="{B02F0949-7E75-01EF-1D29-E28CDBAD2281}"/>
              </a:ext>
            </a:extLst>
          </p:cNvPr>
          <p:cNvSpPr txBox="1"/>
          <p:nvPr/>
        </p:nvSpPr>
        <p:spPr>
          <a:xfrm>
            <a:off x="906907" y="6151878"/>
            <a:ext cx="6094674" cy="386260"/>
          </a:xfrm>
          <a:prstGeom prst="rect">
            <a:avLst/>
          </a:prstGeom>
          <a:noFill/>
        </p:spPr>
        <p:txBody>
          <a:bodyPr wrap="square">
            <a:spAutoFit/>
          </a:bodyPr>
          <a:lstStyle/>
          <a:p>
            <a:pPr algn="just">
              <a:lnSpc>
                <a:spcPct val="114000"/>
              </a:lnSpc>
              <a:buSzPts val="1050"/>
            </a:pPr>
            <a:r>
              <a:rPr lang="ru-RU" b="1" dirty="0">
                <a:latin typeface="Montserrat" pitchFamily="2" charset="0"/>
                <a:ea typeface="Montserrat"/>
              </a:rPr>
              <a:t>Ссылка</a:t>
            </a:r>
            <a:r>
              <a:rPr lang="ru-RU" sz="1800" b="1" dirty="0">
                <a:latin typeface="Montserrat" pitchFamily="2" charset="0"/>
                <a:ea typeface="Montserrat"/>
              </a:rPr>
              <a:t>:</a:t>
            </a:r>
            <a:r>
              <a:rPr lang="en-US" sz="1800" b="1" dirty="0">
                <a:latin typeface="Montserrat" pitchFamily="2" charset="0"/>
                <a:ea typeface="Montserrat"/>
              </a:rPr>
              <a:t> </a:t>
            </a:r>
            <a:r>
              <a:rPr lang="en" dirty="0">
                <a:latin typeface="Montserrat" pitchFamily="2" charset="0"/>
                <a:ea typeface="Montserrat"/>
              </a:rPr>
              <a:t>https://</a:t>
            </a:r>
            <a:r>
              <a:rPr lang="en" dirty="0" err="1">
                <a:latin typeface="Montserrat" pitchFamily="2" charset="0"/>
                <a:ea typeface="Montserrat"/>
              </a:rPr>
              <a:t>eir.rosreestr.gov.ru</a:t>
            </a:r>
            <a:r>
              <a:rPr lang="en" dirty="0">
                <a:latin typeface="Montserrat" pitchFamily="2" charset="0"/>
                <a:ea typeface="Montserrat"/>
              </a:rPr>
              <a:t>/</a:t>
            </a:r>
            <a:endParaRPr lang="ru-RU" sz="1800" dirty="0">
              <a:solidFill>
                <a:schemeClr val="dk1"/>
              </a:solidFill>
              <a:latin typeface="Montserrat" pitchFamily="2" charset="0"/>
              <a:ea typeface="Montserrat"/>
              <a:cs typeface="Montserrat"/>
              <a:sym typeface="Montserrat"/>
            </a:endParaRPr>
          </a:p>
        </p:txBody>
      </p:sp>
      <p:sp>
        <p:nvSpPr>
          <p:cNvPr id="2" name="Rectangle 16">
            <a:extLst>
              <a:ext uri="{FF2B5EF4-FFF2-40B4-BE49-F238E27FC236}">
                <a16:creationId xmlns:a16="http://schemas.microsoft.com/office/drawing/2014/main" id="{137C6F8B-86A4-FED7-0CDE-1C9CFEAD40BB}"/>
              </a:ext>
            </a:extLst>
          </p:cNvPr>
          <p:cNvSpPr>
            <a:spLocks noChangeArrowheads="1"/>
          </p:cNvSpPr>
          <p:nvPr/>
        </p:nvSpPr>
        <p:spPr bwMode="auto">
          <a:xfrm>
            <a:off x="622" y="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4" name="Прямоугольник 3">
            <a:extLst>
              <a:ext uri="{FF2B5EF4-FFF2-40B4-BE49-F238E27FC236}">
                <a16:creationId xmlns:a16="http://schemas.microsoft.com/office/drawing/2014/main" id="{C5C67C0B-1D92-0ED8-0C0D-CF1B5E239606}"/>
              </a:ext>
            </a:extLst>
          </p:cNvPr>
          <p:cNvSpPr/>
          <p:nvPr/>
        </p:nvSpPr>
        <p:spPr>
          <a:xfrm>
            <a:off x="9845040" y="0"/>
            <a:ext cx="2346338" cy="10058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228409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622" y="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3076" name="Номер слайда 2"/>
          <p:cNvSpPr>
            <a:spLocks noGrp="1"/>
          </p:cNvSpPr>
          <p:nvPr>
            <p:ph type="sldNum" sz="quarter" idx="12"/>
          </p:nvPr>
        </p:nvSpPr>
        <p:spPr>
          <a:noFill/>
        </p:spPr>
        <p:txBody>
          <a:bodyPr/>
          <a:lstStyle>
            <a:lvl1pPr defTabSz="1088467">
              <a:defRPr sz="2116">
                <a:solidFill>
                  <a:schemeClr val="tx1"/>
                </a:solidFill>
                <a:latin typeface="Arial" charset="0"/>
              </a:defRPr>
            </a:lvl1pPr>
            <a:lvl2pPr marL="1048154" indent="-403136" defTabSz="1088467">
              <a:defRPr sz="2116">
                <a:solidFill>
                  <a:schemeClr val="tx1"/>
                </a:solidFill>
                <a:latin typeface="Arial" charset="0"/>
              </a:defRPr>
            </a:lvl2pPr>
            <a:lvl3pPr marL="1612544" indent="-322509" defTabSz="1088467">
              <a:defRPr sz="2116">
                <a:solidFill>
                  <a:schemeClr val="tx1"/>
                </a:solidFill>
                <a:latin typeface="Arial" charset="0"/>
              </a:defRPr>
            </a:lvl3pPr>
            <a:lvl4pPr marL="2257562" indent="-322509" defTabSz="1088467">
              <a:defRPr sz="2116">
                <a:solidFill>
                  <a:schemeClr val="tx1"/>
                </a:solidFill>
                <a:latin typeface="Arial" charset="0"/>
              </a:defRPr>
            </a:lvl4pPr>
            <a:lvl5pPr marL="2902580" indent="-322509" defTabSz="1088467">
              <a:defRPr sz="2116">
                <a:solidFill>
                  <a:schemeClr val="tx1"/>
                </a:solidFill>
                <a:latin typeface="Arial" charset="0"/>
              </a:defRPr>
            </a:lvl5pPr>
            <a:lvl6pPr marL="3547598" indent="-322509" defTabSz="1088467" eaLnBrk="0" fontAlgn="base" hangingPunct="0">
              <a:spcBef>
                <a:spcPct val="0"/>
              </a:spcBef>
              <a:spcAft>
                <a:spcPct val="0"/>
              </a:spcAft>
              <a:defRPr sz="2116">
                <a:solidFill>
                  <a:schemeClr val="tx1"/>
                </a:solidFill>
                <a:latin typeface="Arial" charset="0"/>
              </a:defRPr>
            </a:lvl6pPr>
            <a:lvl7pPr marL="4192615" indent="-322509" defTabSz="1088467" eaLnBrk="0" fontAlgn="base" hangingPunct="0">
              <a:spcBef>
                <a:spcPct val="0"/>
              </a:spcBef>
              <a:spcAft>
                <a:spcPct val="0"/>
              </a:spcAft>
              <a:defRPr sz="2116">
                <a:solidFill>
                  <a:schemeClr val="tx1"/>
                </a:solidFill>
                <a:latin typeface="Arial" charset="0"/>
              </a:defRPr>
            </a:lvl7pPr>
            <a:lvl8pPr marL="4837633" indent="-322509" defTabSz="1088467" eaLnBrk="0" fontAlgn="base" hangingPunct="0">
              <a:spcBef>
                <a:spcPct val="0"/>
              </a:spcBef>
              <a:spcAft>
                <a:spcPct val="0"/>
              </a:spcAft>
              <a:defRPr sz="2116">
                <a:solidFill>
                  <a:schemeClr val="tx1"/>
                </a:solidFill>
                <a:latin typeface="Arial" charset="0"/>
              </a:defRPr>
            </a:lvl8pPr>
            <a:lvl9pPr marL="5482651" indent="-322509" defTabSz="1088467" eaLnBrk="0" fontAlgn="base" hangingPunct="0">
              <a:spcBef>
                <a:spcPct val="0"/>
              </a:spcBef>
              <a:spcAft>
                <a:spcPct val="0"/>
              </a:spcAft>
              <a:defRPr sz="2116">
                <a:solidFill>
                  <a:schemeClr val="tx1"/>
                </a:solidFill>
                <a:latin typeface="Arial" charset="0"/>
              </a:defRPr>
            </a:lvl9pPr>
          </a:lstStyle>
          <a:p>
            <a:fld id="{F393B1AB-1B62-40C8-A91D-145FF677A6DD}" type="slidenum">
              <a:rPr lang="ru-RU" altLang="ru-RU" sz="1693"/>
              <a:pPr/>
              <a:t>4</a:t>
            </a:fld>
            <a:endParaRPr lang="ru-RU" altLang="ru-RU" sz="1693"/>
          </a:p>
        </p:txBody>
      </p:sp>
      <p:sp>
        <p:nvSpPr>
          <p:cNvPr id="9" name="TextBox 8"/>
          <p:cNvSpPr txBox="1"/>
          <p:nvPr/>
        </p:nvSpPr>
        <p:spPr>
          <a:xfrm>
            <a:off x="710614" y="178058"/>
            <a:ext cx="11480765" cy="1200329"/>
          </a:xfrm>
          <a:prstGeom prst="rect">
            <a:avLst/>
          </a:prstGeom>
          <a:noFill/>
        </p:spPr>
        <p:txBody>
          <a:bodyPr wrap="square" rtlCol="0">
            <a:spAutoFit/>
          </a:bodyPr>
          <a:lstStyle/>
          <a:p>
            <a:pPr algn="l"/>
            <a:r>
              <a:rPr lang="ru-RU" sz="3600" b="1" i="0" dirty="0">
                <a:solidFill>
                  <a:srgbClr val="292C2F"/>
                </a:solidFill>
                <a:effectLst/>
                <a:latin typeface="Times New Roman" panose="02020603050405020304" pitchFamily="18" charset="0"/>
                <a:cs typeface="Times New Roman" panose="02020603050405020304" pitchFamily="18" charset="0"/>
              </a:rPr>
              <a:t>Национальная система пространственных данных (НСПД)</a:t>
            </a:r>
          </a:p>
        </p:txBody>
      </p:sp>
      <p:sp>
        <p:nvSpPr>
          <p:cNvPr id="5" name="Прямоугольник 4"/>
          <p:cNvSpPr/>
          <p:nvPr/>
        </p:nvSpPr>
        <p:spPr>
          <a:xfrm>
            <a:off x="935785" y="1480106"/>
            <a:ext cx="10859525" cy="4893647"/>
          </a:xfrm>
          <a:prstGeom prst="rect">
            <a:avLst/>
          </a:prstGeom>
          <a:ln>
            <a:solidFill>
              <a:srgbClr val="FF0000"/>
            </a:solidFill>
          </a:ln>
        </p:spPr>
        <p:txBody>
          <a:bodyPr wrap="square">
            <a:spAutoFit/>
          </a:bodyPr>
          <a:lstStyle/>
          <a:p>
            <a:pPr algn="just"/>
            <a:r>
              <a:rPr lang="ru-RU" sz="2400" b="0" i="0" dirty="0">
                <a:solidFill>
                  <a:srgbClr val="292C2F"/>
                </a:solidFill>
                <a:effectLst/>
                <a:latin typeface="Times New Roman" panose="02020603050405020304" pitchFamily="18" charset="0"/>
                <a:cs typeface="Times New Roman" panose="02020603050405020304" pitchFamily="18" charset="0"/>
              </a:rPr>
              <a:t>В рамках реализации госпрограммы "Национальная система пространственных данных" к 2030 году планируется создать единую цифровую платформу пространственных данных и единую электронную картографическую основу, которые будут включать в себя сведения об объектах недвижимости, зарегистрированных правах на недвижимое имущество и государственной кадастровой оценке. </a:t>
            </a:r>
          </a:p>
          <a:p>
            <a:pPr algn="just"/>
            <a:r>
              <a:rPr lang="ru-RU" sz="2400" b="0" i="0" dirty="0">
                <a:solidFill>
                  <a:srgbClr val="292C2F"/>
                </a:solidFill>
                <a:effectLst/>
                <a:latin typeface="Times New Roman" panose="02020603050405020304" pitchFamily="18" charset="0"/>
                <a:cs typeface="Times New Roman" panose="02020603050405020304" pitchFamily="18" charset="0"/>
              </a:rPr>
              <a:t>Их внедрение и функционирование позволит повысить качество государственных услуг в части осуществления государственного кадастрового учета недвижимого имущества или государственной регистрации прав на него, в том числе за счет доступности их предоставления в электронном виде. Постановление от 1 декабря 2021 г. № 2148 об утверждении соответствующей государственной программы и входящих в ее состав мероприятий подписал Председатель Правительства РФ Михаил Мишустин.</a:t>
            </a:r>
          </a:p>
        </p:txBody>
      </p:sp>
    </p:spTree>
    <p:extLst>
      <p:ext uri="{BB962C8B-B14F-4D97-AF65-F5344CB8AC3E}">
        <p14:creationId xmlns:p14="http://schemas.microsoft.com/office/powerpoint/2010/main" val="2595598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622" y="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3076" name="Номер слайда 2"/>
          <p:cNvSpPr>
            <a:spLocks noGrp="1"/>
          </p:cNvSpPr>
          <p:nvPr>
            <p:ph type="sldNum" sz="quarter" idx="12"/>
          </p:nvPr>
        </p:nvSpPr>
        <p:spPr>
          <a:noFill/>
        </p:spPr>
        <p:txBody>
          <a:bodyPr/>
          <a:lstStyle>
            <a:lvl1pPr defTabSz="1088467">
              <a:defRPr sz="2116">
                <a:solidFill>
                  <a:schemeClr val="tx1"/>
                </a:solidFill>
                <a:latin typeface="Arial" charset="0"/>
              </a:defRPr>
            </a:lvl1pPr>
            <a:lvl2pPr marL="1048154" indent="-403136" defTabSz="1088467">
              <a:defRPr sz="2116">
                <a:solidFill>
                  <a:schemeClr val="tx1"/>
                </a:solidFill>
                <a:latin typeface="Arial" charset="0"/>
              </a:defRPr>
            </a:lvl2pPr>
            <a:lvl3pPr marL="1612544" indent="-322509" defTabSz="1088467">
              <a:defRPr sz="2116">
                <a:solidFill>
                  <a:schemeClr val="tx1"/>
                </a:solidFill>
                <a:latin typeface="Arial" charset="0"/>
              </a:defRPr>
            </a:lvl3pPr>
            <a:lvl4pPr marL="2257562" indent="-322509" defTabSz="1088467">
              <a:defRPr sz="2116">
                <a:solidFill>
                  <a:schemeClr val="tx1"/>
                </a:solidFill>
                <a:latin typeface="Arial" charset="0"/>
              </a:defRPr>
            </a:lvl4pPr>
            <a:lvl5pPr marL="2902580" indent="-322509" defTabSz="1088467">
              <a:defRPr sz="2116">
                <a:solidFill>
                  <a:schemeClr val="tx1"/>
                </a:solidFill>
                <a:latin typeface="Arial" charset="0"/>
              </a:defRPr>
            </a:lvl5pPr>
            <a:lvl6pPr marL="3547598" indent="-322509" defTabSz="1088467" eaLnBrk="0" fontAlgn="base" hangingPunct="0">
              <a:spcBef>
                <a:spcPct val="0"/>
              </a:spcBef>
              <a:spcAft>
                <a:spcPct val="0"/>
              </a:spcAft>
              <a:defRPr sz="2116">
                <a:solidFill>
                  <a:schemeClr val="tx1"/>
                </a:solidFill>
                <a:latin typeface="Arial" charset="0"/>
              </a:defRPr>
            </a:lvl6pPr>
            <a:lvl7pPr marL="4192615" indent="-322509" defTabSz="1088467" eaLnBrk="0" fontAlgn="base" hangingPunct="0">
              <a:spcBef>
                <a:spcPct val="0"/>
              </a:spcBef>
              <a:spcAft>
                <a:spcPct val="0"/>
              </a:spcAft>
              <a:defRPr sz="2116">
                <a:solidFill>
                  <a:schemeClr val="tx1"/>
                </a:solidFill>
                <a:latin typeface="Arial" charset="0"/>
              </a:defRPr>
            </a:lvl7pPr>
            <a:lvl8pPr marL="4837633" indent="-322509" defTabSz="1088467" eaLnBrk="0" fontAlgn="base" hangingPunct="0">
              <a:spcBef>
                <a:spcPct val="0"/>
              </a:spcBef>
              <a:spcAft>
                <a:spcPct val="0"/>
              </a:spcAft>
              <a:defRPr sz="2116">
                <a:solidFill>
                  <a:schemeClr val="tx1"/>
                </a:solidFill>
                <a:latin typeface="Arial" charset="0"/>
              </a:defRPr>
            </a:lvl8pPr>
            <a:lvl9pPr marL="5482651" indent="-322509" defTabSz="1088467" eaLnBrk="0" fontAlgn="base" hangingPunct="0">
              <a:spcBef>
                <a:spcPct val="0"/>
              </a:spcBef>
              <a:spcAft>
                <a:spcPct val="0"/>
              </a:spcAft>
              <a:defRPr sz="2116">
                <a:solidFill>
                  <a:schemeClr val="tx1"/>
                </a:solidFill>
                <a:latin typeface="Arial" charset="0"/>
              </a:defRPr>
            </a:lvl9pPr>
          </a:lstStyle>
          <a:p>
            <a:fld id="{F393B1AB-1B62-40C8-A91D-145FF677A6DD}" type="slidenum">
              <a:rPr lang="ru-RU" altLang="ru-RU" sz="1693"/>
              <a:pPr/>
              <a:t>5</a:t>
            </a:fld>
            <a:endParaRPr lang="ru-RU" altLang="ru-RU" sz="1693"/>
          </a:p>
        </p:txBody>
      </p:sp>
      <p:sp>
        <p:nvSpPr>
          <p:cNvPr id="5" name="Прямоугольник 4"/>
          <p:cNvSpPr/>
          <p:nvPr/>
        </p:nvSpPr>
        <p:spPr>
          <a:xfrm>
            <a:off x="838200" y="136525"/>
            <a:ext cx="10859525" cy="6001643"/>
          </a:xfrm>
          <a:prstGeom prst="rect">
            <a:avLst/>
          </a:prstGeom>
          <a:ln>
            <a:solidFill>
              <a:srgbClr val="FF0000"/>
            </a:solidFill>
          </a:ln>
        </p:spPr>
        <p:txBody>
          <a:bodyPr wrap="square">
            <a:spAutoFit/>
          </a:bodyPr>
          <a:lstStyle/>
          <a:p>
            <a:pPr algn="l"/>
            <a:r>
              <a:rPr lang="ru-RU" sz="2400" b="0" i="0" dirty="0">
                <a:solidFill>
                  <a:srgbClr val="292C2F"/>
                </a:solidFill>
                <a:effectLst/>
                <a:latin typeface="Times New Roman" panose="02020603050405020304" pitchFamily="18" charset="0"/>
                <a:cs typeface="Times New Roman" panose="02020603050405020304" pitchFamily="18" charset="0"/>
              </a:rPr>
              <a:t>Необходимость принятия документа объясняется следующими факторами:</a:t>
            </a:r>
          </a:p>
          <a:p>
            <a:pPr algn="l">
              <a:buFont typeface="Arial" panose="020B0604020202020204" pitchFamily="34" charset="0"/>
              <a:buChar char="•"/>
            </a:pPr>
            <a:r>
              <a:rPr lang="ru-RU" sz="2400" b="0" i="0" dirty="0">
                <a:solidFill>
                  <a:srgbClr val="292C2F"/>
                </a:solidFill>
                <a:effectLst/>
                <a:latin typeface="Times New Roman" panose="02020603050405020304" pitchFamily="18" charset="0"/>
                <a:cs typeface="Times New Roman" panose="02020603050405020304" pitchFamily="18" charset="0"/>
              </a:rPr>
              <a:t>завершением реализации федеральной целевой программы "Развитие единой государственной системы регистрации прав и кадастрового учета недвижимости на 2012 – 2020 годы";</a:t>
            </a:r>
          </a:p>
          <a:p>
            <a:pPr algn="l">
              <a:buFont typeface="Arial" panose="020B0604020202020204" pitchFamily="34" charset="0"/>
              <a:buChar char="•"/>
            </a:pPr>
            <a:r>
              <a:rPr lang="ru-RU" sz="2400" b="0" i="0" dirty="0">
                <a:solidFill>
                  <a:srgbClr val="292C2F"/>
                </a:solidFill>
                <a:effectLst/>
                <a:latin typeface="Times New Roman" panose="02020603050405020304" pitchFamily="18" charset="0"/>
                <a:cs typeface="Times New Roman" panose="02020603050405020304" pitchFamily="18" charset="0"/>
              </a:rPr>
              <a:t>истечением срока действия Основ государственной политики использования земельного фонда РФ на 2012 – 2020 годы;</a:t>
            </a:r>
          </a:p>
          <a:p>
            <a:pPr algn="l">
              <a:buFont typeface="Arial" panose="020B0604020202020204" pitchFamily="34" charset="0"/>
              <a:buChar char="•"/>
            </a:pPr>
            <a:r>
              <a:rPr lang="ru-RU" sz="2400" b="0" i="0" dirty="0">
                <a:solidFill>
                  <a:srgbClr val="292C2F"/>
                </a:solidFill>
                <a:effectLst/>
                <a:latin typeface="Times New Roman" panose="02020603050405020304" pitchFamily="18" charset="0"/>
                <a:cs typeface="Times New Roman" panose="02020603050405020304" pitchFamily="18" charset="0"/>
              </a:rPr>
              <a:t>сохранением проблемы интенсивности наполнения ЕГРН сведениями о пространственных данных;</a:t>
            </a:r>
          </a:p>
          <a:p>
            <a:pPr algn="l">
              <a:buFont typeface="Arial" panose="020B0604020202020204" pitchFamily="34" charset="0"/>
              <a:buChar char="•"/>
            </a:pPr>
            <a:r>
              <a:rPr lang="ru-RU" sz="2400" b="0" i="0" dirty="0">
                <a:solidFill>
                  <a:srgbClr val="292C2F"/>
                </a:solidFill>
                <a:effectLst/>
                <a:latin typeface="Times New Roman" panose="02020603050405020304" pitchFamily="18" charset="0"/>
                <a:cs typeface="Times New Roman" panose="02020603050405020304" pitchFamily="18" charset="0"/>
              </a:rPr>
              <a:t>отсутствием сведений о правообладателях 48,3 млн объектов недвижимости;</a:t>
            </a:r>
          </a:p>
          <a:p>
            <a:pPr algn="l">
              <a:buFont typeface="Arial" panose="020B0604020202020204" pitchFamily="34" charset="0"/>
              <a:buChar char="•"/>
            </a:pPr>
            <a:r>
              <a:rPr lang="ru-RU" sz="2400" b="0" i="0" dirty="0">
                <a:solidFill>
                  <a:srgbClr val="292C2F"/>
                </a:solidFill>
                <a:effectLst/>
                <a:latin typeface="Times New Roman" panose="02020603050405020304" pitchFamily="18" charset="0"/>
                <a:cs typeface="Times New Roman" panose="02020603050405020304" pitchFamily="18" charset="0"/>
              </a:rPr>
              <a:t>наличием в ЕГРН реестровых ошибок, которые могут повлечь за собой риски снижения темпов территориального развития.</a:t>
            </a:r>
          </a:p>
          <a:p>
            <a:br>
              <a:rPr lang="ru-RU" sz="2400" dirty="0">
                <a:latin typeface="Times New Roman" panose="02020603050405020304" pitchFamily="18" charset="0"/>
                <a:cs typeface="Times New Roman" panose="02020603050405020304" pitchFamily="18" charset="0"/>
              </a:rPr>
            </a:br>
            <a:r>
              <a:rPr lang="ru-RU" sz="2400" b="0" i="0" dirty="0">
                <a:solidFill>
                  <a:srgbClr val="292C2F"/>
                </a:solidFill>
                <a:effectLst/>
                <a:latin typeface="Times New Roman" panose="02020603050405020304" pitchFamily="18" charset="0"/>
                <a:cs typeface="Times New Roman" panose="02020603050405020304" pitchFamily="18" charset="0"/>
              </a:rPr>
              <a:t>Государственная программа направлена на достижение национальных целей развития страны "Цифровая трансформация" и "Комфортная и безопасная среда для жизни", определенных Указом Президента РФ от 21 июля 2020 г. № 474 "О национальных целях развития Российской Федерации на период до 2030 года".</a:t>
            </a:r>
          </a:p>
        </p:txBody>
      </p:sp>
    </p:spTree>
    <p:extLst>
      <p:ext uri="{BB962C8B-B14F-4D97-AF65-F5344CB8AC3E}">
        <p14:creationId xmlns:p14="http://schemas.microsoft.com/office/powerpoint/2010/main" val="207448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622" y="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3076" name="Номер слайда 2"/>
          <p:cNvSpPr>
            <a:spLocks noGrp="1"/>
          </p:cNvSpPr>
          <p:nvPr>
            <p:ph type="sldNum" sz="quarter" idx="12"/>
          </p:nvPr>
        </p:nvSpPr>
        <p:spPr>
          <a:noFill/>
        </p:spPr>
        <p:txBody>
          <a:bodyPr/>
          <a:lstStyle>
            <a:lvl1pPr defTabSz="1088467">
              <a:defRPr sz="2116">
                <a:solidFill>
                  <a:schemeClr val="tx1"/>
                </a:solidFill>
                <a:latin typeface="Arial" charset="0"/>
              </a:defRPr>
            </a:lvl1pPr>
            <a:lvl2pPr marL="1048154" indent="-403136" defTabSz="1088467">
              <a:defRPr sz="2116">
                <a:solidFill>
                  <a:schemeClr val="tx1"/>
                </a:solidFill>
                <a:latin typeface="Arial" charset="0"/>
              </a:defRPr>
            </a:lvl2pPr>
            <a:lvl3pPr marL="1612544" indent="-322509" defTabSz="1088467">
              <a:defRPr sz="2116">
                <a:solidFill>
                  <a:schemeClr val="tx1"/>
                </a:solidFill>
                <a:latin typeface="Arial" charset="0"/>
              </a:defRPr>
            </a:lvl3pPr>
            <a:lvl4pPr marL="2257562" indent="-322509" defTabSz="1088467">
              <a:defRPr sz="2116">
                <a:solidFill>
                  <a:schemeClr val="tx1"/>
                </a:solidFill>
                <a:latin typeface="Arial" charset="0"/>
              </a:defRPr>
            </a:lvl4pPr>
            <a:lvl5pPr marL="2902580" indent="-322509" defTabSz="1088467">
              <a:defRPr sz="2116">
                <a:solidFill>
                  <a:schemeClr val="tx1"/>
                </a:solidFill>
                <a:latin typeface="Arial" charset="0"/>
              </a:defRPr>
            </a:lvl5pPr>
            <a:lvl6pPr marL="3547598" indent="-322509" defTabSz="1088467" eaLnBrk="0" fontAlgn="base" hangingPunct="0">
              <a:spcBef>
                <a:spcPct val="0"/>
              </a:spcBef>
              <a:spcAft>
                <a:spcPct val="0"/>
              </a:spcAft>
              <a:defRPr sz="2116">
                <a:solidFill>
                  <a:schemeClr val="tx1"/>
                </a:solidFill>
                <a:latin typeface="Arial" charset="0"/>
              </a:defRPr>
            </a:lvl6pPr>
            <a:lvl7pPr marL="4192615" indent="-322509" defTabSz="1088467" eaLnBrk="0" fontAlgn="base" hangingPunct="0">
              <a:spcBef>
                <a:spcPct val="0"/>
              </a:spcBef>
              <a:spcAft>
                <a:spcPct val="0"/>
              </a:spcAft>
              <a:defRPr sz="2116">
                <a:solidFill>
                  <a:schemeClr val="tx1"/>
                </a:solidFill>
                <a:latin typeface="Arial" charset="0"/>
              </a:defRPr>
            </a:lvl7pPr>
            <a:lvl8pPr marL="4837633" indent="-322509" defTabSz="1088467" eaLnBrk="0" fontAlgn="base" hangingPunct="0">
              <a:spcBef>
                <a:spcPct val="0"/>
              </a:spcBef>
              <a:spcAft>
                <a:spcPct val="0"/>
              </a:spcAft>
              <a:defRPr sz="2116">
                <a:solidFill>
                  <a:schemeClr val="tx1"/>
                </a:solidFill>
                <a:latin typeface="Arial" charset="0"/>
              </a:defRPr>
            </a:lvl8pPr>
            <a:lvl9pPr marL="5482651" indent="-322509" defTabSz="1088467" eaLnBrk="0" fontAlgn="base" hangingPunct="0">
              <a:spcBef>
                <a:spcPct val="0"/>
              </a:spcBef>
              <a:spcAft>
                <a:spcPct val="0"/>
              </a:spcAft>
              <a:defRPr sz="2116">
                <a:solidFill>
                  <a:schemeClr val="tx1"/>
                </a:solidFill>
                <a:latin typeface="Arial" charset="0"/>
              </a:defRPr>
            </a:lvl9pPr>
          </a:lstStyle>
          <a:p>
            <a:fld id="{F393B1AB-1B62-40C8-A91D-145FF677A6DD}" type="slidenum">
              <a:rPr lang="ru-RU" altLang="ru-RU" sz="1693"/>
              <a:pPr/>
              <a:t>6</a:t>
            </a:fld>
            <a:endParaRPr lang="ru-RU" altLang="ru-RU" sz="1693"/>
          </a:p>
        </p:txBody>
      </p:sp>
      <p:sp>
        <p:nvSpPr>
          <p:cNvPr id="9" name="TextBox 8"/>
          <p:cNvSpPr txBox="1"/>
          <p:nvPr/>
        </p:nvSpPr>
        <p:spPr>
          <a:xfrm>
            <a:off x="710614" y="178058"/>
            <a:ext cx="11480765" cy="646331"/>
          </a:xfrm>
          <a:prstGeom prst="rect">
            <a:avLst/>
          </a:prstGeom>
          <a:noFill/>
        </p:spPr>
        <p:txBody>
          <a:bodyPr wrap="square" rtlCol="0">
            <a:spAutoFit/>
          </a:bodyPr>
          <a:lstStyle/>
          <a:p>
            <a:pPr algn="l"/>
            <a:r>
              <a:rPr lang="ru-RU" sz="3600" b="1" i="0" dirty="0">
                <a:solidFill>
                  <a:srgbClr val="292C2F"/>
                </a:solidFill>
                <a:effectLst/>
                <a:latin typeface="Times New Roman" panose="02020603050405020304" pitchFamily="18" charset="0"/>
                <a:cs typeface="Times New Roman" panose="02020603050405020304" pitchFamily="18" charset="0"/>
              </a:rPr>
              <a:t>Термины и определения</a:t>
            </a:r>
          </a:p>
        </p:txBody>
      </p:sp>
      <p:sp>
        <p:nvSpPr>
          <p:cNvPr id="5" name="Прямоугольник 4"/>
          <p:cNvSpPr/>
          <p:nvPr/>
        </p:nvSpPr>
        <p:spPr>
          <a:xfrm>
            <a:off x="710612" y="1002446"/>
            <a:ext cx="10859525" cy="1200329"/>
          </a:xfrm>
          <a:prstGeom prst="rect">
            <a:avLst/>
          </a:prstGeom>
          <a:ln>
            <a:solidFill>
              <a:srgbClr val="FF0000"/>
            </a:solidFill>
          </a:ln>
        </p:spPr>
        <p:txBody>
          <a:bodyPr wrap="square">
            <a:spAutoFit/>
          </a:bodyPr>
          <a:lstStyle/>
          <a:p>
            <a:pPr algn="just"/>
            <a:r>
              <a:rPr lang="ru-RU" sz="2400" b="1" dirty="0">
                <a:solidFill>
                  <a:srgbClr val="444444"/>
                </a:solidFill>
                <a:highlight>
                  <a:srgbClr val="FFFFFF"/>
                </a:highlight>
                <a:latin typeface="Times New Roman" panose="02020603050405020304" pitchFamily="18" charset="0"/>
                <a:cs typeface="Times New Roman" panose="02020603050405020304" pitchFamily="18" charset="0"/>
              </a:rPr>
              <a:t>П</a:t>
            </a:r>
            <a:r>
              <a:rPr lang="ru-RU" sz="2400" b="1" i="0" dirty="0">
                <a:solidFill>
                  <a:srgbClr val="444444"/>
                </a:solidFill>
                <a:effectLst/>
                <a:highlight>
                  <a:srgbClr val="FFFFFF"/>
                </a:highlight>
                <a:latin typeface="Times New Roman" panose="02020603050405020304" pitchFamily="18" charset="0"/>
                <a:cs typeface="Times New Roman" panose="02020603050405020304" pitchFamily="18" charset="0"/>
              </a:rPr>
              <a:t>ространственные объекты: </a:t>
            </a:r>
            <a:r>
              <a:rPr lang="ru-RU" sz="2400" b="0" i="0" dirty="0">
                <a:solidFill>
                  <a:srgbClr val="444444"/>
                </a:solidFill>
                <a:effectLst/>
                <a:highlight>
                  <a:srgbClr val="FFFFFF"/>
                </a:highlight>
                <a:latin typeface="Times New Roman" panose="02020603050405020304" pitchFamily="18" charset="0"/>
                <a:cs typeface="Times New Roman" panose="02020603050405020304" pitchFamily="18" charset="0"/>
              </a:rPr>
              <a:t>Природные объекты, искусственные и иные объекты (в том числе здания, сооружения), местоположение которых может быть определено, а также естественные небесные тела.</a:t>
            </a:r>
            <a:endParaRPr lang="ru-RU" sz="2400" b="0" i="0" dirty="0">
              <a:solidFill>
                <a:srgbClr val="292C2F"/>
              </a:solidFill>
              <a:effectLst/>
              <a:latin typeface="Times New Roman" panose="02020603050405020304" pitchFamily="18" charset="0"/>
              <a:cs typeface="Times New Roman" panose="02020603050405020304" pitchFamily="18" charset="0"/>
            </a:endParaRPr>
          </a:p>
        </p:txBody>
      </p:sp>
      <p:sp>
        <p:nvSpPr>
          <p:cNvPr id="2" name="Прямоугольник 1">
            <a:extLst>
              <a:ext uri="{FF2B5EF4-FFF2-40B4-BE49-F238E27FC236}">
                <a16:creationId xmlns:a16="http://schemas.microsoft.com/office/drawing/2014/main" id="{50575E07-E224-9CDD-BE6A-97CCE5497427}"/>
              </a:ext>
            </a:extLst>
          </p:cNvPr>
          <p:cNvSpPr/>
          <p:nvPr/>
        </p:nvSpPr>
        <p:spPr>
          <a:xfrm>
            <a:off x="710612" y="2335705"/>
            <a:ext cx="10859525" cy="1200329"/>
          </a:xfrm>
          <a:prstGeom prst="rect">
            <a:avLst/>
          </a:prstGeom>
          <a:ln>
            <a:solidFill>
              <a:srgbClr val="FF0000"/>
            </a:solidFill>
          </a:ln>
        </p:spPr>
        <p:txBody>
          <a:bodyPr wrap="square">
            <a:spAutoFit/>
          </a:bodyPr>
          <a:lstStyle/>
          <a:p>
            <a:pPr algn="just"/>
            <a:r>
              <a:rPr lang="ru-RU" sz="2400" b="1" dirty="0">
                <a:solidFill>
                  <a:srgbClr val="444444"/>
                </a:solidFill>
                <a:highlight>
                  <a:srgbClr val="FFFFFF"/>
                </a:highlight>
                <a:latin typeface="Times New Roman" panose="02020603050405020304" pitchFamily="18" charset="0"/>
                <a:cs typeface="Times New Roman" panose="02020603050405020304" pitchFamily="18" charset="0"/>
              </a:rPr>
              <a:t>П</a:t>
            </a:r>
            <a:r>
              <a:rPr lang="ru-RU" sz="2400" b="1" i="0" dirty="0">
                <a:solidFill>
                  <a:srgbClr val="444444"/>
                </a:solidFill>
                <a:effectLst/>
                <a:highlight>
                  <a:srgbClr val="FFFFFF"/>
                </a:highlight>
                <a:latin typeface="Times New Roman" panose="02020603050405020304" pitchFamily="18" charset="0"/>
                <a:cs typeface="Times New Roman" panose="02020603050405020304" pitchFamily="18" charset="0"/>
              </a:rPr>
              <a:t>ространственные данные: </a:t>
            </a:r>
            <a:r>
              <a:rPr lang="ru-RU" sz="2400" b="0" i="0" dirty="0">
                <a:solidFill>
                  <a:srgbClr val="444444"/>
                </a:solidFill>
                <a:effectLst/>
                <a:highlight>
                  <a:srgbClr val="FFFFFF"/>
                </a:highlight>
                <a:latin typeface="Times New Roman" panose="02020603050405020304" pitchFamily="18" charset="0"/>
                <a:cs typeface="Times New Roman" panose="02020603050405020304" pitchFamily="18" charset="0"/>
              </a:rPr>
              <a:t>Данные о пространственных объектах, включающие сведения об их форме, местоположении и свойствах, в том числе представленные с использованием координат.</a:t>
            </a:r>
            <a:endParaRPr lang="ru-RU" sz="2400" b="0" i="0" dirty="0">
              <a:solidFill>
                <a:srgbClr val="292C2F"/>
              </a:solidFill>
              <a:effectLst/>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17211B58-5678-462A-5757-AFC49927FE69}"/>
              </a:ext>
            </a:extLst>
          </p:cNvPr>
          <p:cNvSpPr/>
          <p:nvPr/>
        </p:nvSpPr>
        <p:spPr>
          <a:xfrm>
            <a:off x="710612" y="3668964"/>
            <a:ext cx="10859525" cy="1938992"/>
          </a:xfrm>
          <a:prstGeom prst="rect">
            <a:avLst/>
          </a:prstGeom>
          <a:ln>
            <a:solidFill>
              <a:srgbClr val="FF0000"/>
            </a:solidFill>
          </a:ln>
        </p:spPr>
        <p:txBody>
          <a:bodyPr wrap="square">
            <a:spAutoFit/>
          </a:bodyPr>
          <a:lstStyle/>
          <a:p>
            <a:pPr algn="just"/>
            <a:r>
              <a:rPr lang="ru-RU" sz="2400" b="1" dirty="0">
                <a:solidFill>
                  <a:srgbClr val="444444"/>
                </a:solidFill>
                <a:highlight>
                  <a:srgbClr val="FFFFFF"/>
                </a:highlight>
                <a:latin typeface="Times New Roman" panose="02020603050405020304" pitchFamily="18" charset="0"/>
                <a:cs typeface="Times New Roman" panose="02020603050405020304" pitchFamily="18" charset="0"/>
              </a:rPr>
              <a:t>К</a:t>
            </a:r>
            <a:r>
              <a:rPr lang="ru-RU" sz="2400" b="1" i="0" dirty="0">
                <a:solidFill>
                  <a:srgbClr val="444444"/>
                </a:solidFill>
                <a:effectLst/>
                <a:highlight>
                  <a:srgbClr val="FFFFFF"/>
                </a:highlight>
                <a:latin typeface="Times New Roman" panose="02020603050405020304" pitchFamily="18" charset="0"/>
                <a:cs typeface="Times New Roman" panose="02020603050405020304" pitchFamily="18" charset="0"/>
              </a:rPr>
              <a:t>лассификатор пространственных данных: </a:t>
            </a:r>
            <a:r>
              <a:rPr lang="ru-RU" sz="2400" b="0" i="0" dirty="0">
                <a:solidFill>
                  <a:srgbClr val="444444"/>
                </a:solidFill>
                <a:effectLst/>
                <a:highlight>
                  <a:srgbClr val="FFFFFF"/>
                </a:highlight>
                <a:latin typeface="Times New Roman" panose="02020603050405020304" pitchFamily="18" charset="0"/>
                <a:cs typeface="Times New Roman" panose="02020603050405020304" pitchFamily="18" charset="0"/>
              </a:rPr>
              <a:t>Документ, представляющий систематизированный свод наименований и кодовых обозначений пространственных данных, их признаков и значений признаков, классифицированных и кодированных в соответствии с принятой системой классификации и кодирования.</a:t>
            </a:r>
            <a:endParaRPr lang="ru-RU" sz="2400" b="0" i="0" dirty="0">
              <a:solidFill>
                <a:srgbClr val="292C2F"/>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700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622" y="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3076" name="Номер слайда 2"/>
          <p:cNvSpPr>
            <a:spLocks noGrp="1"/>
          </p:cNvSpPr>
          <p:nvPr>
            <p:ph type="sldNum" sz="quarter" idx="12"/>
          </p:nvPr>
        </p:nvSpPr>
        <p:spPr>
          <a:noFill/>
        </p:spPr>
        <p:txBody>
          <a:bodyPr/>
          <a:lstStyle>
            <a:lvl1pPr defTabSz="1088467">
              <a:defRPr sz="2116">
                <a:solidFill>
                  <a:schemeClr val="tx1"/>
                </a:solidFill>
                <a:latin typeface="Arial" charset="0"/>
              </a:defRPr>
            </a:lvl1pPr>
            <a:lvl2pPr marL="1048154" indent="-403136" defTabSz="1088467">
              <a:defRPr sz="2116">
                <a:solidFill>
                  <a:schemeClr val="tx1"/>
                </a:solidFill>
                <a:latin typeface="Arial" charset="0"/>
              </a:defRPr>
            </a:lvl2pPr>
            <a:lvl3pPr marL="1612544" indent="-322509" defTabSz="1088467">
              <a:defRPr sz="2116">
                <a:solidFill>
                  <a:schemeClr val="tx1"/>
                </a:solidFill>
                <a:latin typeface="Arial" charset="0"/>
              </a:defRPr>
            </a:lvl3pPr>
            <a:lvl4pPr marL="2257562" indent="-322509" defTabSz="1088467">
              <a:defRPr sz="2116">
                <a:solidFill>
                  <a:schemeClr val="tx1"/>
                </a:solidFill>
                <a:latin typeface="Arial" charset="0"/>
              </a:defRPr>
            </a:lvl4pPr>
            <a:lvl5pPr marL="2902580" indent="-322509" defTabSz="1088467">
              <a:defRPr sz="2116">
                <a:solidFill>
                  <a:schemeClr val="tx1"/>
                </a:solidFill>
                <a:latin typeface="Arial" charset="0"/>
              </a:defRPr>
            </a:lvl5pPr>
            <a:lvl6pPr marL="3547598" indent="-322509" defTabSz="1088467" eaLnBrk="0" fontAlgn="base" hangingPunct="0">
              <a:spcBef>
                <a:spcPct val="0"/>
              </a:spcBef>
              <a:spcAft>
                <a:spcPct val="0"/>
              </a:spcAft>
              <a:defRPr sz="2116">
                <a:solidFill>
                  <a:schemeClr val="tx1"/>
                </a:solidFill>
                <a:latin typeface="Arial" charset="0"/>
              </a:defRPr>
            </a:lvl6pPr>
            <a:lvl7pPr marL="4192615" indent="-322509" defTabSz="1088467" eaLnBrk="0" fontAlgn="base" hangingPunct="0">
              <a:spcBef>
                <a:spcPct val="0"/>
              </a:spcBef>
              <a:spcAft>
                <a:spcPct val="0"/>
              </a:spcAft>
              <a:defRPr sz="2116">
                <a:solidFill>
                  <a:schemeClr val="tx1"/>
                </a:solidFill>
                <a:latin typeface="Arial" charset="0"/>
              </a:defRPr>
            </a:lvl7pPr>
            <a:lvl8pPr marL="4837633" indent="-322509" defTabSz="1088467" eaLnBrk="0" fontAlgn="base" hangingPunct="0">
              <a:spcBef>
                <a:spcPct val="0"/>
              </a:spcBef>
              <a:spcAft>
                <a:spcPct val="0"/>
              </a:spcAft>
              <a:defRPr sz="2116">
                <a:solidFill>
                  <a:schemeClr val="tx1"/>
                </a:solidFill>
                <a:latin typeface="Arial" charset="0"/>
              </a:defRPr>
            </a:lvl8pPr>
            <a:lvl9pPr marL="5482651" indent="-322509" defTabSz="1088467" eaLnBrk="0" fontAlgn="base" hangingPunct="0">
              <a:spcBef>
                <a:spcPct val="0"/>
              </a:spcBef>
              <a:spcAft>
                <a:spcPct val="0"/>
              </a:spcAft>
              <a:defRPr sz="2116">
                <a:solidFill>
                  <a:schemeClr val="tx1"/>
                </a:solidFill>
                <a:latin typeface="Arial" charset="0"/>
              </a:defRPr>
            </a:lvl9pPr>
          </a:lstStyle>
          <a:p>
            <a:fld id="{F393B1AB-1B62-40C8-A91D-145FF677A6DD}" type="slidenum">
              <a:rPr lang="ru-RU" altLang="ru-RU" sz="1693"/>
              <a:pPr/>
              <a:t>7</a:t>
            </a:fld>
            <a:endParaRPr lang="ru-RU" altLang="ru-RU" sz="1693"/>
          </a:p>
        </p:txBody>
      </p:sp>
      <p:sp>
        <p:nvSpPr>
          <p:cNvPr id="9" name="TextBox 8"/>
          <p:cNvSpPr txBox="1"/>
          <p:nvPr/>
        </p:nvSpPr>
        <p:spPr>
          <a:xfrm>
            <a:off x="710614" y="178058"/>
            <a:ext cx="11480765" cy="646331"/>
          </a:xfrm>
          <a:prstGeom prst="rect">
            <a:avLst/>
          </a:prstGeom>
          <a:noFill/>
        </p:spPr>
        <p:txBody>
          <a:bodyPr wrap="square" rtlCol="0">
            <a:spAutoFit/>
          </a:bodyPr>
          <a:lstStyle/>
          <a:p>
            <a:pPr algn="l"/>
            <a:r>
              <a:rPr lang="ru-RU" sz="3600" b="1" i="0" dirty="0">
                <a:solidFill>
                  <a:srgbClr val="292C2F"/>
                </a:solidFill>
                <a:effectLst/>
                <a:latin typeface="Times New Roman" panose="02020603050405020304" pitchFamily="18" charset="0"/>
                <a:cs typeface="Times New Roman" panose="02020603050405020304" pitchFamily="18" charset="0"/>
              </a:rPr>
              <a:t>Термины и определения</a:t>
            </a:r>
          </a:p>
        </p:txBody>
      </p:sp>
      <p:sp>
        <p:nvSpPr>
          <p:cNvPr id="5" name="Прямоугольник 4"/>
          <p:cNvSpPr/>
          <p:nvPr/>
        </p:nvSpPr>
        <p:spPr>
          <a:xfrm>
            <a:off x="710612" y="1002446"/>
            <a:ext cx="10859525" cy="830997"/>
          </a:xfrm>
          <a:prstGeom prst="rect">
            <a:avLst/>
          </a:prstGeom>
          <a:ln>
            <a:solidFill>
              <a:srgbClr val="FF0000"/>
            </a:solidFill>
          </a:ln>
        </p:spPr>
        <p:txBody>
          <a:bodyPr wrap="square">
            <a:spAutoFit/>
          </a:bodyPr>
          <a:lstStyle/>
          <a:p>
            <a:pPr algn="just"/>
            <a:r>
              <a:rPr lang="ru-RU" sz="2400" b="1" dirty="0">
                <a:solidFill>
                  <a:srgbClr val="444444"/>
                </a:solidFill>
                <a:highlight>
                  <a:srgbClr val="FFFFFF"/>
                </a:highlight>
                <a:latin typeface="Times New Roman" panose="02020603050405020304" pitchFamily="18" charset="0"/>
                <a:cs typeface="Times New Roman" panose="02020603050405020304" pitchFamily="18" charset="0"/>
              </a:rPr>
              <a:t>К</a:t>
            </a:r>
            <a:r>
              <a:rPr lang="ru-RU" sz="2400" b="1" i="0" dirty="0">
                <a:solidFill>
                  <a:srgbClr val="444444"/>
                </a:solidFill>
                <a:effectLst/>
                <a:highlight>
                  <a:srgbClr val="FFFFFF"/>
                </a:highlight>
                <a:latin typeface="Times New Roman" panose="02020603050405020304" pitchFamily="18" charset="0"/>
                <a:cs typeface="Times New Roman" panose="02020603050405020304" pitchFamily="18" charset="0"/>
              </a:rPr>
              <a:t>лассификация: </a:t>
            </a:r>
            <a:r>
              <a:rPr lang="ru-RU" sz="2400" b="0" i="0" dirty="0">
                <a:solidFill>
                  <a:srgbClr val="444444"/>
                </a:solidFill>
                <a:effectLst/>
                <a:highlight>
                  <a:srgbClr val="FFFFFF"/>
                </a:highlight>
                <a:latin typeface="Times New Roman" panose="02020603050405020304" pitchFamily="18" charset="0"/>
                <a:cs typeface="Times New Roman" panose="02020603050405020304" pitchFamily="18" charset="0"/>
              </a:rPr>
              <a:t>Разделение множества объектов на подмножества по их сходству и различию в соответствии с принятыми методами классификации.</a:t>
            </a:r>
            <a:endParaRPr lang="ru-RU" sz="2400" b="0" i="0" dirty="0">
              <a:solidFill>
                <a:srgbClr val="292C2F"/>
              </a:solidFill>
              <a:effectLst/>
              <a:latin typeface="Times New Roman" panose="02020603050405020304" pitchFamily="18" charset="0"/>
              <a:cs typeface="Times New Roman" panose="02020603050405020304" pitchFamily="18" charset="0"/>
            </a:endParaRPr>
          </a:p>
        </p:txBody>
      </p:sp>
      <p:sp>
        <p:nvSpPr>
          <p:cNvPr id="2" name="Прямоугольник 1">
            <a:extLst>
              <a:ext uri="{FF2B5EF4-FFF2-40B4-BE49-F238E27FC236}">
                <a16:creationId xmlns:a16="http://schemas.microsoft.com/office/drawing/2014/main" id="{50575E07-E224-9CDD-BE6A-97CCE5497427}"/>
              </a:ext>
            </a:extLst>
          </p:cNvPr>
          <p:cNvSpPr/>
          <p:nvPr/>
        </p:nvSpPr>
        <p:spPr>
          <a:xfrm>
            <a:off x="710612" y="2011500"/>
            <a:ext cx="10859525" cy="830997"/>
          </a:xfrm>
          <a:prstGeom prst="rect">
            <a:avLst/>
          </a:prstGeom>
          <a:ln>
            <a:solidFill>
              <a:srgbClr val="FF0000"/>
            </a:solidFill>
          </a:ln>
        </p:spPr>
        <p:txBody>
          <a:bodyPr wrap="square">
            <a:spAutoFit/>
          </a:bodyPr>
          <a:lstStyle/>
          <a:p>
            <a:pPr algn="just" fontAlgn="base"/>
            <a:r>
              <a:rPr lang="ru-RU" sz="2400" b="1" dirty="0">
                <a:solidFill>
                  <a:srgbClr val="444444"/>
                </a:solidFill>
                <a:highlight>
                  <a:srgbClr val="FFFFFF"/>
                </a:highlight>
                <a:latin typeface="Times New Roman" panose="02020603050405020304" pitchFamily="18" charset="0"/>
                <a:cs typeface="Times New Roman" panose="02020603050405020304" pitchFamily="18" charset="0"/>
              </a:rPr>
              <a:t>К</a:t>
            </a:r>
            <a:r>
              <a:rPr lang="ru-RU" sz="2400" b="1" i="0" dirty="0">
                <a:solidFill>
                  <a:srgbClr val="444444"/>
                </a:solidFill>
                <a:effectLst/>
                <a:highlight>
                  <a:srgbClr val="FFFFFF"/>
                </a:highlight>
                <a:latin typeface="Times New Roman" panose="02020603050405020304" pitchFamily="18" charset="0"/>
                <a:cs typeface="Times New Roman" panose="02020603050405020304" pitchFamily="18" charset="0"/>
              </a:rPr>
              <a:t>одирование: </a:t>
            </a:r>
            <a:r>
              <a:rPr lang="ru-RU" sz="2400" b="0" i="0" dirty="0">
                <a:solidFill>
                  <a:srgbClr val="444444"/>
                </a:solidFill>
                <a:effectLst/>
                <a:highlight>
                  <a:srgbClr val="FFFFFF"/>
                </a:highlight>
                <a:latin typeface="Times New Roman" panose="02020603050405020304" pitchFamily="18" charset="0"/>
                <a:cs typeface="Times New Roman" panose="02020603050405020304" pitchFamily="18" charset="0"/>
              </a:rPr>
              <a:t>Присвоение кода классификационной группировке или объекту классификации.</a:t>
            </a:r>
          </a:p>
        </p:txBody>
      </p:sp>
      <p:sp>
        <p:nvSpPr>
          <p:cNvPr id="3" name="Прямоугольник 2">
            <a:extLst>
              <a:ext uri="{FF2B5EF4-FFF2-40B4-BE49-F238E27FC236}">
                <a16:creationId xmlns:a16="http://schemas.microsoft.com/office/drawing/2014/main" id="{17211B58-5678-462A-5757-AFC49927FE69}"/>
              </a:ext>
            </a:extLst>
          </p:cNvPr>
          <p:cNvSpPr/>
          <p:nvPr/>
        </p:nvSpPr>
        <p:spPr>
          <a:xfrm>
            <a:off x="710612" y="3034811"/>
            <a:ext cx="10859525" cy="1200329"/>
          </a:xfrm>
          <a:prstGeom prst="rect">
            <a:avLst/>
          </a:prstGeom>
          <a:ln>
            <a:solidFill>
              <a:srgbClr val="FF0000"/>
            </a:solidFill>
          </a:ln>
        </p:spPr>
        <p:txBody>
          <a:bodyPr wrap="square">
            <a:spAutoFit/>
          </a:bodyPr>
          <a:lstStyle/>
          <a:p>
            <a:pPr algn="just"/>
            <a:r>
              <a:rPr lang="ru-RU" sz="2400" b="1" dirty="0">
                <a:solidFill>
                  <a:srgbClr val="444444"/>
                </a:solidFill>
                <a:highlight>
                  <a:srgbClr val="FFFFFF"/>
                </a:highlight>
                <a:latin typeface="Times New Roman" panose="02020603050405020304" pitchFamily="18" charset="0"/>
                <a:cs typeface="Times New Roman" panose="02020603050405020304" pitchFamily="18" charset="0"/>
              </a:rPr>
              <a:t>С</a:t>
            </a:r>
            <a:r>
              <a:rPr lang="ru-RU" sz="2400" b="1" i="0" dirty="0">
                <a:solidFill>
                  <a:srgbClr val="444444"/>
                </a:solidFill>
                <a:effectLst/>
                <a:highlight>
                  <a:srgbClr val="FFFFFF"/>
                </a:highlight>
                <a:latin typeface="Times New Roman" panose="02020603050405020304" pitchFamily="18" charset="0"/>
                <a:cs typeface="Times New Roman" panose="02020603050405020304" pitchFamily="18" charset="0"/>
              </a:rPr>
              <a:t>истема кодирования: </a:t>
            </a:r>
            <a:r>
              <a:rPr lang="ru-RU" sz="2400" b="0" i="0" dirty="0">
                <a:solidFill>
                  <a:srgbClr val="444444"/>
                </a:solidFill>
                <a:effectLst/>
                <a:highlight>
                  <a:srgbClr val="FFFFFF"/>
                </a:highlight>
                <a:latin typeface="Times New Roman" panose="02020603050405020304" pitchFamily="18" charset="0"/>
                <a:cs typeface="Times New Roman" panose="02020603050405020304" pitchFamily="18" charset="0"/>
              </a:rPr>
              <a:t>Совокупность методов и правил кодирования классификационных группировок и объектов классификации заданного множества.</a:t>
            </a:r>
            <a:endParaRPr lang="ru-RU" sz="2400" b="0" i="0" dirty="0">
              <a:solidFill>
                <a:srgbClr val="292C2F"/>
              </a:solidFill>
              <a:effectLst/>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FEEAAAC2-72E8-AC55-D9A2-07E92629DF1D}"/>
              </a:ext>
            </a:extLst>
          </p:cNvPr>
          <p:cNvSpPr/>
          <p:nvPr/>
        </p:nvSpPr>
        <p:spPr>
          <a:xfrm>
            <a:off x="710612" y="4427454"/>
            <a:ext cx="10859525" cy="830997"/>
          </a:xfrm>
          <a:prstGeom prst="rect">
            <a:avLst/>
          </a:prstGeom>
          <a:ln>
            <a:solidFill>
              <a:srgbClr val="FF0000"/>
            </a:solidFill>
          </a:ln>
        </p:spPr>
        <p:txBody>
          <a:bodyPr wrap="square">
            <a:spAutoFit/>
          </a:bodyPr>
          <a:lstStyle/>
          <a:p>
            <a:pPr algn="just"/>
            <a:r>
              <a:rPr lang="ru-RU" sz="2400" b="1" dirty="0">
                <a:solidFill>
                  <a:srgbClr val="444444"/>
                </a:solidFill>
                <a:highlight>
                  <a:srgbClr val="FFFFFF"/>
                </a:highlight>
                <a:latin typeface="Times New Roman" panose="02020603050405020304" pitchFamily="18" charset="0"/>
                <a:cs typeface="Times New Roman" panose="02020603050405020304" pitchFamily="18" charset="0"/>
              </a:rPr>
              <a:t>К</a:t>
            </a:r>
            <a:r>
              <a:rPr lang="ru-RU" sz="2400" b="1" i="0" dirty="0">
                <a:solidFill>
                  <a:srgbClr val="444444"/>
                </a:solidFill>
                <a:effectLst/>
                <a:highlight>
                  <a:srgbClr val="FFFFFF"/>
                </a:highlight>
                <a:latin typeface="Times New Roman" panose="02020603050405020304" pitchFamily="18" charset="0"/>
                <a:cs typeface="Times New Roman" panose="02020603050405020304" pitchFamily="18" charset="0"/>
              </a:rPr>
              <a:t>од: </a:t>
            </a:r>
            <a:r>
              <a:rPr lang="ru-RU" sz="2400" b="0" i="0" dirty="0">
                <a:solidFill>
                  <a:srgbClr val="444444"/>
                </a:solidFill>
                <a:effectLst/>
                <a:highlight>
                  <a:srgbClr val="FFFFFF"/>
                </a:highlight>
                <a:latin typeface="Times New Roman" panose="02020603050405020304" pitchFamily="18" charset="0"/>
                <a:cs typeface="Times New Roman" panose="02020603050405020304" pitchFamily="18" charset="0"/>
              </a:rPr>
              <a:t>Знак или совокупность знаков, принятых для обозначения классификационной группировки (или) объекта классификации.</a:t>
            </a:r>
            <a:endParaRPr lang="ru-RU" sz="2400" b="0" i="0" dirty="0">
              <a:solidFill>
                <a:srgbClr val="292C2F"/>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2983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622" y="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3076" name="Номер слайда 2"/>
          <p:cNvSpPr>
            <a:spLocks noGrp="1"/>
          </p:cNvSpPr>
          <p:nvPr>
            <p:ph type="sldNum" sz="quarter" idx="12"/>
          </p:nvPr>
        </p:nvSpPr>
        <p:spPr>
          <a:noFill/>
        </p:spPr>
        <p:txBody>
          <a:bodyPr/>
          <a:lstStyle>
            <a:lvl1pPr defTabSz="1088467">
              <a:defRPr sz="2116">
                <a:solidFill>
                  <a:schemeClr val="tx1"/>
                </a:solidFill>
                <a:latin typeface="Arial" charset="0"/>
              </a:defRPr>
            </a:lvl1pPr>
            <a:lvl2pPr marL="1048154" indent="-403136" defTabSz="1088467">
              <a:defRPr sz="2116">
                <a:solidFill>
                  <a:schemeClr val="tx1"/>
                </a:solidFill>
                <a:latin typeface="Arial" charset="0"/>
              </a:defRPr>
            </a:lvl2pPr>
            <a:lvl3pPr marL="1612544" indent="-322509" defTabSz="1088467">
              <a:defRPr sz="2116">
                <a:solidFill>
                  <a:schemeClr val="tx1"/>
                </a:solidFill>
                <a:latin typeface="Arial" charset="0"/>
              </a:defRPr>
            </a:lvl3pPr>
            <a:lvl4pPr marL="2257562" indent="-322509" defTabSz="1088467">
              <a:defRPr sz="2116">
                <a:solidFill>
                  <a:schemeClr val="tx1"/>
                </a:solidFill>
                <a:latin typeface="Arial" charset="0"/>
              </a:defRPr>
            </a:lvl4pPr>
            <a:lvl5pPr marL="2902580" indent="-322509" defTabSz="1088467">
              <a:defRPr sz="2116">
                <a:solidFill>
                  <a:schemeClr val="tx1"/>
                </a:solidFill>
                <a:latin typeface="Arial" charset="0"/>
              </a:defRPr>
            </a:lvl5pPr>
            <a:lvl6pPr marL="3547598" indent="-322509" defTabSz="1088467" eaLnBrk="0" fontAlgn="base" hangingPunct="0">
              <a:spcBef>
                <a:spcPct val="0"/>
              </a:spcBef>
              <a:spcAft>
                <a:spcPct val="0"/>
              </a:spcAft>
              <a:defRPr sz="2116">
                <a:solidFill>
                  <a:schemeClr val="tx1"/>
                </a:solidFill>
                <a:latin typeface="Arial" charset="0"/>
              </a:defRPr>
            </a:lvl6pPr>
            <a:lvl7pPr marL="4192615" indent="-322509" defTabSz="1088467" eaLnBrk="0" fontAlgn="base" hangingPunct="0">
              <a:spcBef>
                <a:spcPct val="0"/>
              </a:spcBef>
              <a:spcAft>
                <a:spcPct val="0"/>
              </a:spcAft>
              <a:defRPr sz="2116">
                <a:solidFill>
                  <a:schemeClr val="tx1"/>
                </a:solidFill>
                <a:latin typeface="Arial" charset="0"/>
              </a:defRPr>
            </a:lvl7pPr>
            <a:lvl8pPr marL="4837633" indent="-322509" defTabSz="1088467" eaLnBrk="0" fontAlgn="base" hangingPunct="0">
              <a:spcBef>
                <a:spcPct val="0"/>
              </a:spcBef>
              <a:spcAft>
                <a:spcPct val="0"/>
              </a:spcAft>
              <a:defRPr sz="2116">
                <a:solidFill>
                  <a:schemeClr val="tx1"/>
                </a:solidFill>
                <a:latin typeface="Arial" charset="0"/>
              </a:defRPr>
            </a:lvl8pPr>
            <a:lvl9pPr marL="5482651" indent="-322509" defTabSz="1088467" eaLnBrk="0" fontAlgn="base" hangingPunct="0">
              <a:spcBef>
                <a:spcPct val="0"/>
              </a:spcBef>
              <a:spcAft>
                <a:spcPct val="0"/>
              </a:spcAft>
              <a:defRPr sz="2116">
                <a:solidFill>
                  <a:schemeClr val="tx1"/>
                </a:solidFill>
                <a:latin typeface="Arial" charset="0"/>
              </a:defRPr>
            </a:lvl9pPr>
          </a:lstStyle>
          <a:p>
            <a:fld id="{F393B1AB-1B62-40C8-A91D-145FF677A6DD}" type="slidenum">
              <a:rPr lang="ru-RU" altLang="ru-RU" sz="1693"/>
              <a:pPr/>
              <a:t>8</a:t>
            </a:fld>
            <a:endParaRPr lang="ru-RU" altLang="ru-RU" sz="1693"/>
          </a:p>
        </p:txBody>
      </p:sp>
      <p:sp>
        <p:nvSpPr>
          <p:cNvPr id="9" name="TextBox 8"/>
          <p:cNvSpPr txBox="1"/>
          <p:nvPr/>
        </p:nvSpPr>
        <p:spPr>
          <a:xfrm>
            <a:off x="710614" y="178058"/>
            <a:ext cx="11480765" cy="954107"/>
          </a:xfrm>
          <a:prstGeom prst="rect">
            <a:avLst/>
          </a:prstGeom>
          <a:noFill/>
        </p:spPr>
        <p:txBody>
          <a:bodyPr wrap="square" rtlCol="0">
            <a:spAutoFit/>
          </a:bodyPr>
          <a:lstStyle/>
          <a:p>
            <a:pPr algn="l"/>
            <a:r>
              <a:rPr lang="ru-RU" sz="2800" b="1" i="0" dirty="0">
                <a:solidFill>
                  <a:srgbClr val="444444"/>
                </a:solidFill>
                <a:effectLst/>
                <a:highlight>
                  <a:srgbClr val="FFFFFF"/>
                </a:highlight>
                <a:latin typeface="Times New Roman" panose="02020603050405020304" pitchFamily="18" charset="0"/>
                <a:cs typeface="Times New Roman" panose="02020603050405020304" pitchFamily="18" charset="0"/>
              </a:rPr>
              <a:t>Назначение и ведение систем классификации и кодирования пространственных данных</a:t>
            </a:r>
            <a:endParaRPr lang="ru-RU" sz="2800" b="1" i="0" dirty="0">
              <a:solidFill>
                <a:srgbClr val="292C2F"/>
              </a:solidFill>
              <a:effectLst/>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710612" y="1141985"/>
            <a:ext cx="10859525" cy="3416320"/>
          </a:xfrm>
          <a:prstGeom prst="rect">
            <a:avLst/>
          </a:prstGeom>
          <a:ln>
            <a:solidFill>
              <a:srgbClr val="FF0000"/>
            </a:solidFill>
          </a:ln>
        </p:spPr>
        <p:txBody>
          <a:bodyPr wrap="square">
            <a:spAutoFit/>
          </a:bodyPr>
          <a:lstStyle/>
          <a:p>
            <a:pPr algn="just"/>
            <a:r>
              <a:rPr lang="ru-RU" sz="2400" b="0" i="0" dirty="0">
                <a:solidFill>
                  <a:srgbClr val="444444"/>
                </a:solidFill>
                <a:effectLst/>
                <a:highlight>
                  <a:srgbClr val="FFFFFF"/>
                </a:highlight>
                <a:latin typeface="Times New Roman" panose="02020603050405020304" pitchFamily="18" charset="0"/>
                <a:cs typeface="Times New Roman" panose="02020603050405020304" pitchFamily="18" charset="0"/>
              </a:rPr>
              <a:t>Система классификации и кодирования пространственных данных служит для документированного представления свода наименований и кодов классификационных группировок типов пространственных данных, пространственных объектов и их характеристик, способствующего их дальнейшему описанию на формализованном языке. Основной задачей при этом является однозначная идентификация каждого объекта классификации и его характеристик, обеспечивающая поиск необходимой информации по всей совокупности объектов классификации. Общие принципы систем классификации применительно к пространственным объектам </a:t>
            </a:r>
            <a:endParaRPr lang="ru-RU" sz="2400" b="0" i="0" dirty="0">
              <a:solidFill>
                <a:srgbClr val="292C2F"/>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3145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622" y="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3076" name="Номер слайда 2"/>
          <p:cNvSpPr>
            <a:spLocks noGrp="1"/>
          </p:cNvSpPr>
          <p:nvPr>
            <p:ph type="sldNum" sz="quarter" idx="12"/>
          </p:nvPr>
        </p:nvSpPr>
        <p:spPr>
          <a:noFill/>
        </p:spPr>
        <p:txBody>
          <a:bodyPr/>
          <a:lstStyle>
            <a:lvl1pPr defTabSz="1088467">
              <a:defRPr sz="2116">
                <a:solidFill>
                  <a:schemeClr val="tx1"/>
                </a:solidFill>
                <a:latin typeface="Arial" charset="0"/>
              </a:defRPr>
            </a:lvl1pPr>
            <a:lvl2pPr marL="1048154" indent="-403136" defTabSz="1088467">
              <a:defRPr sz="2116">
                <a:solidFill>
                  <a:schemeClr val="tx1"/>
                </a:solidFill>
                <a:latin typeface="Arial" charset="0"/>
              </a:defRPr>
            </a:lvl2pPr>
            <a:lvl3pPr marL="1612544" indent="-322509" defTabSz="1088467">
              <a:defRPr sz="2116">
                <a:solidFill>
                  <a:schemeClr val="tx1"/>
                </a:solidFill>
                <a:latin typeface="Arial" charset="0"/>
              </a:defRPr>
            </a:lvl3pPr>
            <a:lvl4pPr marL="2257562" indent="-322509" defTabSz="1088467">
              <a:defRPr sz="2116">
                <a:solidFill>
                  <a:schemeClr val="tx1"/>
                </a:solidFill>
                <a:latin typeface="Arial" charset="0"/>
              </a:defRPr>
            </a:lvl4pPr>
            <a:lvl5pPr marL="2902580" indent="-322509" defTabSz="1088467">
              <a:defRPr sz="2116">
                <a:solidFill>
                  <a:schemeClr val="tx1"/>
                </a:solidFill>
                <a:latin typeface="Arial" charset="0"/>
              </a:defRPr>
            </a:lvl5pPr>
            <a:lvl6pPr marL="3547598" indent="-322509" defTabSz="1088467" eaLnBrk="0" fontAlgn="base" hangingPunct="0">
              <a:spcBef>
                <a:spcPct val="0"/>
              </a:spcBef>
              <a:spcAft>
                <a:spcPct val="0"/>
              </a:spcAft>
              <a:defRPr sz="2116">
                <a:solidFill>
                  <a:schemeClr val="tx1"/>
                </a:solidFill>
                <a:latin typeface="Arial" charset="0"/>
              </a:defRPr>
            </a:lvl6pPr>
            <a:lvl7pPr marL="4192615" indent="-322509" defTabSz="1088467" eaLnBrk="0" fontAlgn="base" hangingPunct="0">
              <a:spcBef>
                <a:spcPct val="0"/>
              </a:spcBef>
              <a:spcAft>
                <a:spcPct val="0"/>
              </a:spcAft>
              <a:defRPr sz="2116">
                <a:solidFill>
                  <a:schemeClr val="tx1"/>
                </a:solidFill>
                <a:latin typeface="Arial" charset="0"/>
              </a:defRPr>
            </a:lvl7pPr>
            <a:lvl8pPr marL="4837633" indent="-322509" defTabSz="1088467" eaLnBrk="0" fontAlgn="base" hangingPunct="0">
              <a:spcBef>
                <a:spcPct val="0"/>
              </a:spcBef>
              <a:spcAft>
                <a:spcPct val="0"/>
              </a:spcAft>
              <a:defRPr sz="2116">
                <a:solidFill>
                  <a:schemeClr val="tx1"/>
                </a:solidFill>
                <a:latin typeface="Arial" charset="0"/>
              </a:defRPr>
            </a:lvl8pPr>
            <a:lvl9pPr marL="5482651" indent="-322509" defTabSz="1088467" eaLnBrk="0" fontAlgn="base" hangingPunct="0">
              <a:spcBef>
                <a:spcPct val="0"/>
              </a:spcBef>
              <a:spcAft>
                <a:spcPct val="0"/>
              </a:spcAft>
              <a:defRPr sz="2116">
                <a:solidFill>
                  <a:schemeClr val="tx1"/>
                </a:solidFill>
                <a:latin typeface="Arial" charset="0"/>
              </a:defRPr>
            </a:lvl9pPr>
          </a:lstStyle>
          <a:p>
            <a:fld id="{F393B1AB-1B62-40C8-A91D-145FF677A6DD}" type="slidenum">
              <a:rPr lang="ru-RU" altLang="ru-RU" sz="1693"/>
              <a:pPr/>
              <a:t>9</a:t>
            </a:fld>
            <a:endParaRPr lang="ru-RU" altLang="ru-RU" sz="1693"/>
          </a:p>
        </p:txBody>
      </p:sp>
      <p:sp>
        <p:nvSpPr>
          <p:cNvPr id="9" name="TextBox 8"/>
          <p:cNvSpPr txBox="1"/>
          <p:nvPr/>
        </p:nvSpPr>
        <p:spPr>
          <a:xfrm>
            <a:off x="710614" y="178058"/>
            <a:ext cx="11480765" cy="954107"/>
          </a:xfrm>
          <a:prstGeom prst="rect">
            <a:avLst/>
          </a:prstGeom>
          <a:noFill/>
        </p:spPr>
        <p:txBody>
          <a:bodyPr wrap="square" rtlCol="0">
            <a:spAutoFit/>
          </a:bodyPr>
          <a:lstStyle/>
          <a:p>
            <a:pPr algn="l"/>
            <a:r>
              <a:rPr lang="ru-RU" sz="2800" b="1" i="0" dirty="0">
                <a:solidFill>
                  <a:srgbClr val="444444"/>
                </a:solidFill>
                <a:effectLst/>
                <a:highlight>
                  <a:srgbClr val="FFFFFF"/>
                </a:highlight>
                <a:latin typeface="Times New Roman" panose="02020603050405020304" pitchFamily="18" charset="0"/>
                <a:cs typeface="Times New Roman" panose="02020603050405020304" pitchFamily="18" charset="0"/>
              </a:rPr>
              <a:t>Принципы формирования систем классификации пространственных данных</a:t>
            </a:r>
            <a:endParaRPr lang="ru-RU" sz="2800" b="1" i="0" dirty="0">
              <a:solidFill>
                <a:srgbClr val="292C2F"/>
              </a:solidFill>
              <a:effectLst/>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710612" y="1141985"/>
            <a:ext cx="10859525" cy="1631216"/>
          </a:xfrm>
          <a:prstGeom prst="rect">
            <a:avLst/>
          </a:prstGeom>
          <a:ln>
            <a:solidFill>
              <a:srgbClr val="FF0000"/>
            </a:solidFill>
          </a:ln>
        </p:spPr>
        <p:txBody>
          <a:bodyPr wrap="square">
            <a:spAutoFit/>
          </a:bodyPr>
          <a:lstStyle/>
          <a:p>
            <a:pPr algn="just" fontAlgn="base"/>
            <a:r>
              <a:rPr lang="ru-RU" sz="2000" b="0" i="0" dirty="0">
                <a:solidFill>
                  <a:srgbClr val="444444"/>
                </a:solidFill>
                <a:effectLst/>
                <a:highlight>
                  <a:srgbClr val="FFFFFF"/>
                </a:highlight>
                <a:latin typeface="Times New Roman" panose="02020603050405020304" pitchFamily="18" charset="0"/>
                <a:cs typeface="Times New Roman" panose="02020603050405020304" pitchFamily="18" charset="0"/>
              </a:rPr>
              <a:t>Система классификации пространственных данных должна быть:</a:t>
            </a:r>
          </a:p>
          <a:p>
            <a:pPr algn="just" fontAlgn="base"/>
            <a:r>
              <a:rPr lang="ru-RU" sz="2000" b="0" i="0" dirty="0">
                <a:solidFill>
                  <a:srgbClr val="444444"/>
                </a:solidFill>
                <a:effectLst/>
                <a:highlight>
                  <a:srgbClr val="FFFFFF"/>
                </a:highlight>
                <a:latin typeface="Times New Roman" panose="02020603050405020304" pitchFamily="18" charset="0"/>
                <a:cs typeface="Times New Roman" panose="02020603050405020304" pitchFamily="18" charset="0"/>
              </a:rPr>
              <a:t>- независимой от масштаба, подразумевая, что классы всех уровней системы должны быть применимы в любом масштабе или уровне детализации;</a:t>
            </a:r>
          </a:p>
          <a:p>
            <a:pPr algn="just" fontAlgn="base"/>
            <a:r>
              <a:rPr lang="ru-RU" sz="2000" b="0" i="0" dirty="0">
                <a:solidFill>
                  <a:srgbClr val="444444"/>
                </a:solidFill>
                <a:effectLst/>
                <a:highlight>
                  <a:srgbClr val="FFFFFF"/>
                </a:highlight>
                <a:latin typeface="Times New Roman" panose="02020603050405020304" pitchFamily="18" charset="0"/>
                <a:cs typeface="Times New Roman" panose="02020603050405020304" pitchFamily="18" charset="0"/>
              </a:rPr>
              <a:t>- независимой от источника, подразумевая, что она не зависит от средств, используемых для сбора информации</a:t>
            </a:r>
          </a:p>
        </p:txBody>
      </p:sp>
    </p:spTree>
    <p:extLst>
      <p:ext uri="{BB962C8B-B14F-4D97-AF65-F5344CB8AC3E}">
        <p14:creationId xmlns:p14="http://schemas.microsoft.com/office/powerpoint/2010/main" val="258169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622" y="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3076" name="Номер слайда 2"/>
          <p:cNvSpPr>
            <a:spLocks noGrp="1"/>
          </p:cNvSpPr>
          <p:nvPr>
            <p:ph type="sldNum" sz="quarter" idx="12"/>
          </p:nvPr>
        </p:nvSpPr>
        <p:spPr>
          <a:noFill/>
        </p:spPr>
        <p:txBody>
          <a:bodyPr/>
          <a:lstStyle>
            <a:lvl1pPr defTabSz="1088467">
              <a:defRPr sz="2116">
                <a:solidFill>
                  <a:schemeClr val="tx1"/>
                </a:solidFill>
                <a:latin typeface="Arial" charset="0"/>
              </a:defRPr>
            </a:lvl1pPr>
            <a:lvl2pPr marL="1048154" indent="-403136" defTabSz="1088467">
              <a:defRPr sz="2116">
                <a:solidFill>
                  <a:schemeClr val="tx1"/>
                </a:solidFill>
                <a:latin typeface="Arial" charset="0"/>
              </a:defRPr>
            </a:lvl2pPr>
            <a:lvl3pPr marL="1612544" indent="-322509" defTabSz="1088467">
              <a:defRPr sz="2116">
                <a:solidFill>
                  <a:schemeClr val="tx1"/>
                </a:solidFill>
                <a:latin typeface="Arial" charset="0"/>
              </a:defRPr>
            </a:lvl3pPr>
            <a:lvl4pPr marL="2257562" indent="-322509" defTabSz="1088467">
              <a:defRPr sz="2116">
                <a:solidFill>
                  <a:schemeClr val="tx1"/>
                </a:solidFill>
                <a:latin typeface="Arial" charset="0"/>
              </a:defRPr>
            </a:lvl4pPr>
            <a:lvl5pPr marL="2902580" indent="-322509" defTabSz="1088467">
              <a:defRPr sz="2116">
                <a:solidFill>
                  <a:schemeClr val="tx1"/>
                </a:solidFill>
                <a:latin typeface="Arial" charset="0"/>
              </a:defRPr>
            </a:lvl5pPr>
            <a:lvl6pPr marL="3547598" indent="-322509" defTabSz="1088467" eaLnBrk="0" fontAlgn="base" hangingPunct="0">
              <a:spcBef>
                <a:spcPct val="0"/>
              </a:spcBef>
              <a:spcAft>
                <a:spcPct val="0"/>
              </a:spcAft>
              <a:defRPr sz="2116">
                <a:solidFill>
                  <a:schemeClr val="tx1"/>
                </a:solidFill>
                <a:latin typeface="Arial" charset="0"/>
              </a:defRPr>
            </a:lvl6pPr>
            <a:lvl7pPr marL="4192615" indent="-322509" defTabSz="1088467" eaLnBrk="0" fontAlgn="base" hangingPunct="0">
              <a:spcBef>
                <a:spcPct val="0"/>
              </a:spcBef>
              <a:spcAft>
                <a:spcPct val="0"/>
              </a:spcAft>
              <a:defRPr sz="2116">
                <a:solidFill>
                  <a:schemeClr val="tx1"/>
                </a:solidFill>
                <a:latin typeface="Arial" charset="0"/>
              </a:defRPr>
            </a:lvl7pPr>
            <a:lvl8pPr marL="4837633" indent="-322509" defTabSz="1088467" eaLnBrk="0" fontAlgn="base" hangingPunct="0">
              <a:spcBef>
                <a:spcPct val="0"/>
              </a:spcBef>
              <a:spcAft>
                <a:spcPct val="0"/>
              </a:spcAft>
              <a:defRPr sz="2116">
                <a:solidFill>
                  <a:schemeClr val="tx1"/>
                </a:solidFill>
                <a:latin typeface="Arial" charset="0"/>
              </a:defRPr>
            </a:lvl8pPr>
            <a:lvl9pPr marL="5482651" indent="-322509" defTabSz="1088467" eaLnBrk="0" fontAlgn="base" hangingPunct="0">
              <a:spcBef>
                <a:spcPct val="0"/>
              </a:spcBef>
              <a:spcAft>
                <a:spcPct val="0"/>
              </a:spcAft>
              <a:defRPr sz="2116">
                <a:solidFill>
                  <a:schemeClr val="tx1"/>
                </a:solidFill>
                <a:latin typeface="Arial" charset="0"/>
              </a:defRPr>
            </a:lvl9pPr>
          </a:lstStyle>
          <a:p>
            <a:fld id="{F393B1AB-1B62-40C8-A91D-145FF677A6DD}" type="slidenum">
              <a:rPr lang="ru-RU" altLang="ru-RU" sz="1693"/>
              <a:pPr/>
              <a:t>10</a:t>
            </a:fld>
            <a:endParaRPr lang="ru-RU" altLang="ru-RU" sz="1693"/>
          </a:p>
        </p:txBody>
      </p:sp>
      <p:sp>
        <p:nvSpPr>
          <p:cNvPr id="9" name="TextBox 8"/>
          <p:cNvSpPr txBox="1"/>
          <p:nvPr/>
        </p:nvSpPr>
        <p:spPr>
          <a:xfrm>
            <a:off x="710614" y="178058"/>
            <a:ext cx="11480765" cy="954107"/>
          </a:xfrm>
          <a:prstGeom prst="rect">
            <a:avLst/>
          </a:prstGeom>
          <a:noFill/>
        </p:spPr>
        <p:txBody>
          <a:bodyPr wrap="square" rtlCol="0">
            <a:spAutoFit/>
          </a:bodyPr>
          <a:lstStyle/>
          <a:p>
            <a:pPr algn="l"/>
            <a:r>
              <a:rPr lang="ru-RU" sz="2800" b="1" dirty="0">
                <a:solidFill>
                  <a:srgbClr val="444444"/>
                </a:solidFill>
                <a:highlight>
                  <a:srgbClr val="FFFFFF"/>
                </a:highlight>
                <a:latin typeface="Times New Roman" panose="02020603050405020304" pitchFamily="18" charset="0"/>
                <a:cs typeface="Times New Roman" panose="02020603050405020304" pitchFamily="18" charset="0"/>
              </a:rPr>
              <a:t>О</a:t>
            </a:r>
            <a:r>
              <a:rPr lang="ru-RU" sz="2800" b="1" i="0" dirty="0">
                <a:solidFill>
                  <a:srgbClr val="444444"/>
                </a:solidFill>
                <a:effectLst/>
                <a:highlight>
                  <a:srgbClr val="FFFFFF"/>
                </a:highlight>
                <a:latin typeface="Times New Roman" panose="02020603050405020304" pitchFamily="18" charset="0"/>
                <a:cs typeface="Times New Roman" panose="02020603050405020304" pitchFamily="18" charset="0"/>
              </a:rPr>
              <a:t>сновные формы системы классификации пространственных данных</a:t>
            </a:r>
            <a:endParaRPr lang="ru-RU" sz="2800" b="1" i="0" dirty="0">
              <a:solidFill>
                <a:srgbClr val="292C2F"/>
              </a:solidFill>
              <a:effectLst/>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710612" y="1141985"/>
            <a:ext cx="10859525" cy="4401205"/>
          </a:xfrm>
          <a:prstGeom prst="rect">
            <a:avLst/>
          </a:prstGeom>
          <a:ln>
            <a:solidFill>
              <a:srgbClr val="FF0000"/>
            </a:solidFill>
          </a:ln>
        </p:spPr>
        <p:txBody>
          <a:bodyPr wrap="square">
            <a:spAutoFit/>
          </a:bodyPr>
          <a:lstStyle/>
          <a:p>
            <a:pPr algn="just" fontAlgn="base"/>
            <a:r>
              <a:rPr lang="ru-RU" sz="2000" b="0" i="0" dirty="0">
                <a:solidFill>
                  <a:srgbClr val="444444"/>
                </a:solidFill>
                <a:effectLst/>
                <a:highlight>
                  <a:srgbClr val="FFFFFF"/>
                </a:highlight>
                <a:latin typeface="Times New Roman" panose="02020603050405020304" pitchFamily="18" charset="0"/>
                <a:cs typeface="Times New Roman" panose="02020603050405020304" pitchFamily="18" charset="0"/>
              </a:rPr>
              <a:t>а) в иерархических классификационных системах правила классификации определяют таким образом, чтобы все классы на определенном уровне иерархии были взаимоисключающими. Критерии, использованные для определения классификационных группировок на одном уровне иерархической классификации, не должны повторяться на другом уровне (например, критерии, использованные на более низком уровне, не должны дублироваться на более высоком уровне иерархии);</a:t>
            </a:r>
          </a:p>
          <a:p>
            <a:pPr algn="just" fontAlgn="base"/>
            <a:r>
              <a:rPr lang="ru-RU" sz="2000" b="0" i="0" dirty="0">
                <a:solidFill>
                  <a:srgbClr val="444444"/>
                </a:solidFill>
                <a:effectLst/>
                <a:highlight>
                  <a:srgbClr val="FFFFFF"/>
                </a:highlight>
                <a:latin typeface="Times New Roman" panose="02020603050405020304" pitchFamily="18" charset="0"/>
                <a:cs typeface="Times New Roman" panose="02020603050405020304" pitchFamily="18" charset="0"/>
              </a:rPr>
              <a:t>Примечание - Большинство классификационных систем построено по иерархическому принципу. На более высоких уровнях классификационной системы используют немного критериев, в то время как на более низких уровнях количество критериев растет.</a:t>
            </a:r>
          </a:p>
          <a:p>
            <a:pPr algn="just" fontAlgn="base"/>
            <a:endParaRPr lang="ru-RU" sz="2000" b="0" i="0" dirty="0">
              <a:solidFill>
                <a:srgbClr val="444444"/>
              </a:solidFill>
              <a:effectLst/>
              <a:highlight>
                <a:srgbClr val="FFFFFF"/>
              </a:highlight>
              <a:latin typeface="Times New Roman" panose="02020603050405020304" pitchFamily="18" charset="0"/>
              <a:cs typeface="Times New Roman" panose="02020603050405020304" pitchFamily="18" charset="0"/>
            </a:endParaRPr>
          </a:p>
          <a:p>
            <a:pPr algn="just" fontAlgn="base"/>
            <a:r>
              <a:rPr lang="ru-RU" sz="2000" b="0" i="0" dirty="0">
                <a:solidFill>
                  <a:srgbClr val="444444"/>
                </a:solidFill>
                <a:effectLst/>
                <a:highlight>
                  <a:srgbClr val="FFFFFF"/>
                </a:highlight>
                <a:latin typeface="Times New Roman" panose="02020603050405020304" pitchFamily="18" charset="0"/>
                <a:cs typeface="Times New Roman" panose="02020603050405020304" pitchFamily="18" charset="0"/>
              </a:rPr>
              <a:t>б) в неиерархических классификационных системах правила классификации определяют таким образом, чтобы все классы были взаимоисключающими.</a:t>
            </a:r>
          </a:p>
          <a:p>
            <a:pPr algn="just" fontAlgn="base"/>
            <a:r>
              <a:rPr lang="ru-RU" sz="2000" b="0" i="0" dirty="0">
                <a:solidFill>
                  <a:srgbClr val="444444"/>
                </a:solidFill>
                <a:effectLst/>
                <a:highlight>
                  <a:srgbClr val="FFFFFF"/>
                </a:highlight>
                <a:latin typeface="Times New Roman" panose="02020603050405020304" pitchFamily="18" charset="0"/>
                <a:cs typeface="Times New Roman" panose="02020603050405020304" pitchFamily="18" charset="0"/>
              </a:rPr>
              <a:t>Примечание - Неиерархическую классификационную систему применяют только к информации одного уровня, например одного масштаба или типа информации.</a:t>
            </a:r>
          </a:p>
        </p:txBody>
      </p:sp>
    </p:spTree>
    <p:extLst>
      <p:ext uri="{BB962C8B-B14F-4D97-AF65-F5344CB8AC3E}">
        <p14:creationId xmlns:p14="http://schemas.microsoft.com/office/powerpoint/2010/main" val="2889138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622" y="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3076" name="Номер слайда 2"/>
          <p:cNvSpPr>
            <a:spLocks noGrp="1"/>
          </p:cNvSpPr>
          <p:nvPr>
            <p:ph type="sldNum" sz="quarter" idx="12"/>
          </p:nvPr>
        </p:nvSpPr>
        <p:spPr>
          <a:noFill/>
        </p:spPr>
        <p:txBody>
          <a:bodyPr/>
          <a:lstStyle>
            <a:lvl1pPr defTabSz="1088467">
              <a:defRPr sz="2116">
                <a:solidFill>
                  <a:schemeClr val="tx1"/>
                </a:solidFill>
                <a:latin typeface="Arial" charset="0"/>
              </a:defRPr>
            </a:lvl1pPr>
            <a:lvl2pPr marL="1048154" indent="-403136" defTabSz="1088467">
              <a:defRPr sz="2116">
                <a:solidFill>
                  <a:schemeClr val="tx1"/>
                </a:solidFill>
                <a:latin typeface="Arial" charset="0"/>
              </a:defRPr>
            </a:lvl2pPr>
            <a:lvl3pPr marL="1612544" indent="-322509" defTabSz="1088467">
              <a:defRPr sz="2116">
                <a:solidFill>
                  <a:schemeClr val="tx1"/>
                </a:solidFill>
                <a:latin typeface="Arial" charset="0"/>
              </a:defRPr>
            </a:lvl3pPr>
            <a:lvl4pPr marL="2257562" indent="-322509" defTabSz="1088467">
              <a:defRPr sz="2116">
                <a:solidFill>
                  <a:schemeClr val="tx1"/>
                </a:solidFill>
                <a:latin typeface="Arial" charset="0"/>
              </a:defRPr>
            </a:lvl4pPr>
            <a:lvl5pPr marL="2902580" indent="-322509" defTabSz="1088467">
              <a:defRPr sz="2116">
                <a:solidFill>
                  <a:schemeClr val="tx1"/>
                </a:solidFill>
                <a:latin typeface="Arial" charset="0"/>
              </a:defRPr>
            </a:lvl5pPr>
            <a:lvl6pPr marL="3547598" indent="-322509" defTabSz="1088467" eaLnBrk="0" fontAlgn="base" hangingPunct="0">
              <a:spcBef>
                <a:spcPct val="0"/>
              </a:spcBef>
              <a:spcAft>
                <a:spcPct val="0"/>
              </a:spcAft>
              <a:defRPr sz="2116">
                <a:solidFill>
                  <a:schemeClr val="tx1"/>
                </a:solidFill>
                <a:latin typeface="Arial" charset="0"/>
              </a:defRPr>
            </a:lvl6pPr>
            <a:lvl7pPr marL="4192615" indent="-322509" defTabSz="1088467" eaLnBrk="0" fontAlgn="base" hangingPunct="0">
              <a:spcBef>
                <a:spcPct val="0"/>
              </a:spcBef>
              <a:spcAft>
                <a:spcPct val="0"/>
              </a:spcAft>
              <a:defRPr sz="2116">
                <a:solidFill>
                  <a:schemeClr val="tx1"/>
                </a:solidFill>
                <a:latin typeface="Arial" charset="0"/>
              </a:defRPr>
            </a:lvl7pPr>
            <a:lvl8pPr marL="4837633" indent="-322509" defTabSz="1088467" eaLnBrk="0" fontAlgn="base" hangingPunct="0">
              <a:spcBef>
                <a:spcPct val="0"/>
              </a:spcBef>
              <a:spcAft>
                <a:spcPct val="0"/>
              </a:spcAft>
              <a:defRPr sz="2116">
                <a:solidFill>
                  <a:schemeClr val="tx1"/>
                </a:solidFill>
                <a:latin typeface="Arial" charset="0"/>
              </a:defRPr>
            </a:lvl8pPr>
            <a:lvl9pPr marL="5482651" indent="-322509" defTabSz="1088467" eaLnBrk="0" fontAlgn="base" hangingPunct="0">
              <a:spcBef>
                <a:spcPct val="0"/>
              </a:spcBef>
              <a:spcAft>
                <a:spcPct val="0"/>
              </a:spcAft>
              <a:defRPr sz="2116">
                <a:solidFill>
                  <a:schemeClr val="tx1"/>
                </a:solidFill>
                <a:latin typeface="Arial" charset="0"/>
              </a:defRPr>
            </a:lvl9pPr>
          </a:lstStyle>
          <a:p>
            <a:fld id="{F393B1AB-1B62-40C8-A91D-145FF677A6DD}" type="slidenum">
              <a:rPr lang="ru-RU" altLang="ru-RU" sz="1693"/>
              <a:pPr/>
              <a:t>11</a:t>
            </a:fld>
            <a:endParaRPr lang="ru-RU" altLang="ru-RU" sz="1693"/>
          </a:p>
        </p:txBody>
      </p:sp>
      <p:sp>
        <p:nvSpPr>
          <p:cNvPr id="9" name="TextBox 8"/>
          <p:cNvSpPr txBox="1"/>
          <p:nvPr/>
        </p:nvSpPr>
        <p:spPr>
          <a:xfrm>
            <a:off x="710615" y="178058"/>
            <a:ext cx="11105466" cy="954107"/>
          </a:xfrm>
          <a:prstGeom prst="rect">
            <a:avLst/>
          </a:prstGeom>
          <a:noFill/>
        </p:spPr>
        <p:txBody>
          <a:bodyPr wrap="square" rtlCol="0">
            <a:spAutoFit/>
          </a:bodyPr>
          <a:lstStyle/>
          <a:p>
            <a:pPr algn="just" fontAlgn="base"/>
            <a:r>
              <a:rPr lang="ru-RU" sz="2800" b="1" i="0" dirty="0">
                <a:solidFill>
                  <a:srgbClr val="444444"/>
                </a:solidFill>
                <a:effectLst/>
                <a:highlight>
                  <a:srgbClr val="FFFFFF"/>
                </a:highlight>
                <a:latin typeface="Times New Roman" panose="02020603050405020304" pitchFamily="18" charset="0"/>
                <a:cs typeface="Times New Roman" panose="02020603050405020304" pitchFamily="18" charset="0"/>
              </a:rPr>
              <a:t>Правила используемые при разработке систем классификации пространственных данных</a:t>
            </a:r>
          </a:p>
        </p:txBody>
      </p:sp>
      <p:sp>
        <p:nvSpPr>
          <p:cNvPr id="5" name="Прямоугольник 4"/>
          <p:cNvSpPr/>
          <p:nvPr/>
        </p:nvSpPr>
        <p:spPr>
          <a:xfrm>
            <a:off x="710612" y="1312601"/>
            <a:ext cx="10859525" cy="3477875"/>
          </a:xfrm>
          <a:prstGeom prst="rect">
            <a:avLst/>
          </a:prstGeom>
          <a:ln>
            <a:solidFill>
              <a:srgbClr val="FF0000"/>
            </a:solidFill>
          </a:ln>
        </p:spPr>
        <p:txBody>
          <a:bodyPr wrap="square">
            <a:spAutoFit/>
          </a:bodyPr>
          <a:lstStyle/>
          <a:p>
            <a:pPr marL="342900" indent="-342900" algn="just" fontAlgn="base">
              <a:buFontTx/>
              <a:buChar char="-"/>
            </a:pPr>
            <a:r>
              <a:rPr lang="ru-RU" sz="2000" b="0" i="0" dirty="0">
                <a:solidFill>
                  <a:srgbClr val="444444"/>
                </a:solidFill>
                <a:effectLst/>
                <a:highlight>
                  <a:srgbClr val="FFFFFF"/>
                </a:highlight>
                <a:latin typeface="Times New Roman" panose="02020603050405020304" pitchFamily="18" charset="0"/>
                <a:cs typeface="Times New Roman" panose="02020603050405020304" pitchFamily="18" charset="0"/>
              </a:rPr>
              <a:t>тип пространственных данных должен быть идентифицирован только с помощью одного имени типа, уникального в рамках системы классификации;</a:t>
            </a:r>
          </a:p>
          <a:p>
            <a:pPr algn="just" fontAlgn="base"/>
            <a:endParaRPr lang="ru-RU" sz="2000" b="0" i="0" dirty="0">
              <a:solidFill>
                <a:srgbClr val="444444"/>
              </a:solidFill>
              <a:effectLst/>
              <a:highlight>
                <a:srgbClr val="FFFFFF"/>
              </a:highlight>
              <a:latin typeface="Times New Roman" panose="02020603050405020304" pitchFamily="18" charset="0"/>
              <a:cs typeface="Times New Roman" panose="02020603050405020304" pitchFamily="18" charset="0"/>
            </a:endParaRPr>
          </a:p>
          <a:p>
            <a:pPr marL="342900" indent="-342900" algn="just" fontAlgn="base">
              <a:buFontTx/>
              <a:buChar char="-"/>
            </a:pPr>
            <a:r>
              <a:rPr lang="ru-RU" sz="2000" b="0" i="0" dirty="0">
                <a:solidFill>
                  <a:srgbClr val="444444"/>
                </a:solidFill>
                <a:effectLst/>
                <a:highlight>
                  <a:srgbClr val="FFFFFF"/>
                </a:highlight>
                <a:latin typeface="Times New Roman" panose="02020603050405020304" pitchFamily="18" charset="0"/>
                <a:cs typeface="Times New Roman" panose="02020603050405020304" pitchFamily="18" charset="0"/>
              </a:rPr>
              <a:t>свойства типа пространственных данных должны быть классифицированы в виде профиля метаданных для каждого типа,</a:t>
            </a:r>
          </a:p>
          <a:p>
            <a:pPr algn="just" fontAlgn="base"/>
            <a:endParaRPr lang="ru-RU" sz="2000" b="0" i="0" dirty="0">
              <a:solidFill>
                <a:srgbClr val="444444"/>
              </a:solidFill>
              <a:effectLst/>
              <a:highlight>
                <a:srgbClr val="FFFFFF"/>
              </a:highlight>
              <a:latin typeface="Times New Roman" panose="02020603050405020304" pitchFamily="18" charset="0"/>
              <a:cs typeface="Times New Roman" panose="02020603050405020304" pitchFamily="18" charset="0"/>
            </a:endParaRPr>
          </a:p>
          <a:p>
            <a:pPr marL="342900" indent="-342900" algn="just" fontAlgn="base">
              <a:buFontTx/>
              <a:buChar char="-"/>
            </a:pPr>
            <a:r>
              <a:rPr lang="ru-RU" sz="2000" b="0" i="0" dirty="0">
                <a:solidFill>
                  <a:srgbClr val="444444"/>
                </a:solidFill>
                <a:effectLst/>
                <a:highlight>
                  <a:srgbClr val="FFFFFF"/>
                </a:highlight>
                <a:latin typeface="Times New Roman" panose="02020603050405020304" pitchFamily="18" charset="0"/>
                <a:cs typeface="Times New Roman" panose="02020603050405020304" pitchFamily="18" charset="0"/>
              </a:rPr>
              <a:t>все атрибуты метаданных должны быть идентифицированы именем типа, уникальным в пределах системы классификации;</a:t>
            </a:r>
          </a:p>
          <a:p>
            <a:pPr algn="just" fontAlgn="base"/>
            <a:endParaRPr lang="ru-RU" sz="2000" b="0" i="0" dirty="0">
              <a:solidFill>
                <a:srgbClr val="444444"/>
              </a:solidFill>
              <a:effectLst/>
              <a:highlight>
                <a:srgbClr val="FFFFFF"/>
              </a:highlight>
              <a:latin typeface="Times New Roman" panose="02020603050405020304" pitchFamily="18" charset="0"/>
              <a:cs typeface="Times New Roman" panose="02020603050405020304" pitchFamily="18" charset="0"/>
            </a:endParaRPr>
          </a:p>
          <a:p>
            <a:pPr marL="355600" indent="-355600" algn="just" fontAlgn="base"/>
            <a:r>
              <a:rPr lang="ru-RU" sz="2000" b="0" i="0" dirty="0">
                <a:solidFill>
                  <a:srgbClr val="444444"/>
                </a:solidFill>
                <a:effectLst/>
                <a:highlight>
                  <a:srgbClr val="FFFFFF"/>
                </a:highlight>
                <a:latin typeface="Times New Roman" panose="02020603050405020304" pitchFamily="18" charset="0"/>
                <a:cs typeface="Times New Roman" panose="02020603050405020304" pitchFamily="18" charset="0"/>
              </a:rPr>
              <a:t>-   система классификации должна содержать определения всех типов пространственных данных и атрибутов метаданных (и домена их допустимых значений, при необходимости).</a:t>
            </a:r>
          </a:p>
        </p:txBody>
      </p:sp>
    </p:spTree>
    <p:extLst>
      <p:ext uri="{BB962C8B-B14F-4D97-AF65-F5344CB8AC3E}">
        <p14:creationId xmlns:p14="http://schemas.microsoft.com/office/powerpoint/2010/main" val="906738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622" y="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3076" name="Номер слайда 2"/>
          <p:cNvSpPr>
            <a:spLocks noGrp="1"/>
          </p:cNvSpPr>
          <p:nvPr>
            <p:ph type="sldNum" sz="quarter" idx="12"/>
          </p:nvPr>
        </p:nvSpPr>
        <p:spPr>
          <a:noFill/>
        </p:spPr>
        <p:txBody>
          <a:bodyPr/>
          <a:lstStyle>
            <a:lvl1pPr defTabSz="1088467">
              <a:defRPr sz="2116">
                <a:solidFill>
                  <a:schemeClr val="tx1"/>
                </a:solidFill>
                <a:latin typeface="Arial" charset="0"/>
              </a:defRPr>
            </a:lvl1pPr>
            <a:lvl2pPr marL="1048154" indent="-403136" defTabSz="1088467">
              <a:defRPr sz="2116">
                <a:solidFill>
                  <a:schemeClr val="tx1"/>
                </a:solidFill>
                <a:latin typeface="Arial" charset="0"/>
              </a:defRPr>
            </a:lvl2pPr>
            <a:lvl3pPr marL="1612544" indent="-322509" defTabSz="1088467">
              <a:defRPr sz="2116">
                <a:solidFill>
                  <a:schemeClr val="tx1"/>
                </a:solidFill>
                <a:latin typeface="Arial" charset="0"/>
              </a:defRPr>
            </a:lvl3pPr>
            <a:lvl4pPr marL="2257562" indent="-322509" defTabSz="1088467">
              <a:defRPr sz="2116">
                <a:solidFill>
                  <a:schemeClr val="tx1"/>
                </a:solidFill>
                <a:latin typeface="Arial" charset="0"/>
              </a:defRPr>
            </a:lvl4pPr>
            <a:lvl5pPr marL="2902580" indent="-322509" defTabSz="1088467">
              <a:defRPr sz="2116">
                <a:solidFill>
                  <a:schemeClr val="tx1"/>
                </a:solidFill>
                <a:latin typeface="Arial" charset="0"/>
              </a:defRPr>
            </a:lvl5pPr>
            <a:lvl6pPr marL="3547598" indent="-322509" defTabSz="1088467" eaLnBrk="0" fontAlgn="base" hangingPunct="0">
              <a:spcBef>
                <a:spcPct val="0"/>
              </a:spcBef>
              <a:spcAft>
                <a:spcPct val="0"/>
              </a:spcAft>
              <a:defRPr sz="2116">
                <a:solidFill>
                  <a:schemeClr val="tx1"/>
                </a:solidFill>
                <a:latin typeface="Arial" charset="0"/>
              </a:defRPr>
            </a:lvl6pPr>
            <a:lvl7pPr marL="4192615" indent="-322509" defTabSz="1088467" eaLnBrk="0" fontAlgn="base" hangingPunct="0">
              <a:spcBef>
                <a:spcPct val="0"/>
              </a:spcBef>
              <a:spcAft>
                <a:spcPct val="0"/>
              </a:spcAft>
              <a:defRPr sz="2116">
                <a:solidFill>
                  <a:schemeClr val="tx1"/>
                </a:solidFill>
                <a:latin typeface="Arial" charset="0"/>
              </a:defRPr>
            </a:lvl7pPr>
            <a:lvl8pPr marL="4837633" indent="-322509" defTabSz="1088467" eaLnBrk="0" fontAlgn="base" hangingPunct="0">
              <a:spcBef>
                <a:spcPct val="0"/>
              </a:spcBef>
              <a:spcAft>
                <a:spcPct val="0"/>
              </a:spcAft>
              <a:defRPr sz="2116">
                <a:solidFill>
                  <a:schemeClr val="tx1"/>
                </a:solidFill>
                <a:latin typeface="Arial" charset="0"/>
              </a:defRPr>
            </a:lvl8pPr>
            <a:lvl9pPr marL="5482651" indent="-322509" defTabSz="1088467" eaLnBrk="0" fontAlgn="base" hangingPunct="0">
              <a:spcBef>
                <a:spcPct val="0"/>
              </a:spcBef>
              <a:spcAft>
                <a:spcPct val="0"/>
              </a:spcAft>
              <a:defRPr sz="2116">
                <a:solidFill>
                  <a:schemeClr val="tx1"/>
                </a:solidFill>
                <a:latin typeface="Arial" charset="0"/>
              </a:defRPr>
            </a:lvl9pPr>
          </a:lstStyle>
          <a:p>
            <a:fld id="{F393B1AB-1B62-40C8-A91D-145FF677A6DD}" type="slidenum">
              <a:rPr lang="ru-RU" altLang="ru-RU" sz="1693"/>
              <a:pPr/>
              <a:t>12</a:t>
            </a:fld>
            <a:endParaRPr lang="ru-RU" altLang="ru-RU" sz="1693"/>
          </a:p>
        </p:txBody>
      </p:sp>
      <p:sp>
        <p:nvSpPr>
          <p:cNvPr id="9" name="TextBox 8"/>
          <p:cNvSpPr txBox="1"/>
          <p:nvPr/>
        </p:nvSpPr>
        <p:spPr>
          <a:xfrm>
            <a:off x="710615" y="178058"/>
            <a:ext cx="11105466" cy="954107"/>
          </a:xfrm>
          <a:prstGeom prst="rect">
            <a:avLst/>
          </a:prstGeom>
          <a:noFill/>
        </p:spPr>
        <p:txBody>
          <a:bodyPr wrap="square" rtlCol="0">
            <a:spAutoFit/>
          </a:bodyPr>
          <a:lstStyle/>
          <a:p>
            <a:pPr algn="just" fontAlgn="base"/>
            <a:r>
              <a:rPr lang="ru-RU" sz="2800" b="1" i="0" dirty="0">
                <a:solidFill>
                  <a:srgbClr val="444444"/>
                </a:solidFill>
                <a:effectLst/>
                <a:highlight>
                  <a:srgbClr val="FFFFFF"/>
                </a:highlight>
                <a:latin typeface="Times New Roman" panose="02020603050405020304" pitchFamily="18" charset="0"/>
                <a:cs typeface="Times New Roman" panose="02020603050405020304" pitchFamily="18" charset="0"/>
              </a:rPr>
              <a:t>Система классификаций и кодирования пространственных данных, используемых в НСПД</a:t>
            </a:r>
          </a:p>
        </p:txBody>
      </p:sp>
      <p:sp>
        <p:nvSpPr>
          <p:cNvPr id="5" name="Прямоугольник 4"/>
          <p:cNvSpPr/>
          <p:nvPr/>
        </p:nvSpPr>
        <p:spPr>
          <a:xfrm>
            <a:off x="710612" y="1312601"/>
            <a:ext cx="10859525" cy="4708981"/>
          </a:xfrm>
          <a:prstGeom prst="rect">
            <a:avLst/>
          </a:prstGeom>
          <a:ln>
            <a:solidFill>
              <a:srgbClr val="FF0000"/>
            </a:solidFill>
          </a:ln>
        </p:spPr>
        <p:txBody>
          <a:bodyPr wrap="square">
            <a:spAutoFit/>
          </a:bodyPr>
          <a:lstStyle/>
          <a:p>
            <a:pPr algn="just" fontAlgn="base"/>
            <a:r>
              <a:rPr lang="ru-RU" sz="2000" b="0" i="0" dirty="0">
                <a:solidFill>
                  <a:srgbClr val="444444"/>
                </a:solidFill>
                <a:effectLst/>
                <a:highlight>
                  <a:srgbClr val="FFFFFF"/>
                </a:highlight>
                <a:latin typeface="Arial" panose="020B0604020202020204" pitchFamily="34" charset="0"/>
              </a:rPr>
              <a:t>Следующая совокупность кодов обеспечивает кросс-доменную классификацию и определяет итоговые коды, формирующие единую систему классификации и кодирования:</a:t>
            </a:r>
          </a:p>
          <a:p>
            <a:pPr algn="just" fontAlgn="base"/>
            <a:r>
              <a:rPr lang="ru-RU" sz="2000" b="0" i="0" dirty="0">
                <a:solidFill>
                  <a:srgbClr val="444444"/>
                </a:solidFill>
                <a:effectLst/>
                <a:highlight>
                  <a:srgbClr val="FFFFFF"/>
                </a:highlight>
                <a:latin typeface="Arial" panose="020B0604020202020204" pitchFamily="34" charset="0"/>
              </a:rPr>
              <a:t>- код органа власти (подведомственного учреждения);</a:t>
            </a:r>
          </a:p>
          <a:p>
            <a:pPr algn="just" fontAlgn="base"/>
            <a:r>
              <a:rPr lang="ru-RU" sz="2000" b="0" i="0" dirty="0">
                <a:solidFill>
                  <a:srgbClr val="444444"/>
                </a:solidFill>
                <a:effectLst/>
                <a:highlight>
                  <a:srgbClr val="FFFFFF"/>
                </a:highlight>
                <a:latin typeface="Arial" panose="020B0604020202020204" pitchFamily="34" charset="0"/>
              </a:rPr>
              <a:t>- уникальный код раздела внутри отрасли (для ведомственных классификаторов различного назначения).</a:t>
            </a:r>
          </a:p>
          <a:p>
            <a:pPr marL="342900" indent="-342900" algn="just" fontAlgn="base">
              <a:buFontTx/>
              <a:buChar char="-"/>
            </a:pPr>
            <a:r>
              <a:rPr lang="ru-RU" sz="2000" b="0" i="0" dirty="0">
                <a:solidFill>
                  <a:srgbClr val="444444"/>
                </a:solidFill>
                <a:effectLst/>
                <a:highlight>
                  <a:srgbClr val="FFFFFF"/>
                </a:highlight>
                <a:latin typeface="Arial" panose="020B0604020202020204" pitchFamily="34" charset="0"/>
              </a:rPr>
              <a:t>внутриотраслевой код объекта классификации в рамках раздела.</a:t>
            </a:r>
          </a:p>
          <a:p>
            <a:pPr marL="342900" indent="-342900" algn="just" fontAlgn="base">
              <a:buFontTx/>
              <a:buChar char="-"/>
            </a:pPr>
            <a:endParaRPr lang="ru-RU" sz="2000" dirty="0">
              <a:solidFill>
                <a:srgbClr val="444444"/>
              </a:solidFill>
              <a:highlight>
                <a:srgbClr val="FFFFFF"/>
              </a:highlight>
              <a:latin typeface="Arial" panose="020B0604020202020204" pitchFamily="34" charset="0"/>
            </a:endParaRPr>
          </a:p>
          <a:p>
            <a:pPr algn="just" fontAlgn="base"/>
            <a:r>
              <a:rPr lang="ru-RU" sz="2000" b="0" i="0" dirty="0">
                <a:solidFill>
                  <a:srgbClr val="444444"/>
                </a:solidFill>
                <a:effectLst/>
                <a:highlight>
                  <a:srgbClr val="FFFFFF"/>
                </a:highlight>
                <a:latin typeface="Arial" panose="020B0604020202020204" pitchFamily="34" charset="0"/>
              </a:rPr>
              <a:t>Для удобства поиска пространственных данных, создаваемых различными организациями, применяют связь каждой записи классификатора:</a:t>
            </a:r>
          </a:p>
          <a:p>
            <a:pPr algn="just" fontAlgn="base"/>
            <a:r>
              <a:rPr lang="ru-RU" sz="2000" b="0" i="0" dirty="0">
                <a:solidFill>
                  <a:srgbClr val="444444"/>
                </a:solidFill>
                <a:effectLst/>
                <a:highlight>
                  <a:srgbClr val="FFFFFF"/>
                </a:highlight>
                <a:latin typeface="Arial" panose="020B0604020202020204" pitchFamily="34" charset="0"/>
              </a:rPr>
              <a:t>- с тематическими областями данных (приложение Б);</a:t>
            </a:r>
          </a:p>
          <a:p>
            <a:pPr algn="just" fontAlgn="base"/>
            <a:r>
              <a:rPr lang="ru-RU" sz="2000" b="0" i="0" dirty="0">
                <a:solidFill>
                  <a:srgbClr val="444444"/>
                </a:solidFill>
                <a:effectLst/>
                <a:highlight>
                  <a:srgbClr val="FFFFFF"/>
                </a:highlight>
                <a:latin typeface="Arial" panose="020B0604020202020204" pitchFamily="34" charset="0"/>
              </a:rPr>
              <a:t>- с концептуальными моделями пространственных объектов (онтологиями) при их наличии с учетом </a:t>
            </a:r>
            <a:r>
              <a:rPr lang="ru-RU" sz="2000" b="0" i="0" u="sng" dirty="0">
                <a:solidFill>
                  <a:srgbClr val="444444"/>
                </a:solidFill>
                <a:effectLst/>
                <a:highlight>
                  <a:srgbClr val="FFFFFF"/>
                </a:highlight>
                <a:latin typeface="Arial" panose="020B0604020202020204" pitchFamily="34" charset="0"/>
                <a:hlinkClick r:id="rId3"/>
              </a:rPr>
              <a:t>ГОСТ Р 70846.3</a:t>
            </a:r>
            <a:r>
              <a:rPr lang="ru-RU" sz="2000" b="0" i="0" u="sng" dirty="0">
                <a:solidFill>
                  <a:srgbClr val="444444"/>
                </a:solidFill>
                <a:effectLst/>
                <a:highlight>
                  <a:srgbClr val="FFFFFF"/>
                </a:highlight>
                <a:latin typeface="Arial" panose="020B0604020202020204" pitchFamily="34" charset="0"/>
              </a:rPr>
              <a:t> </a:t>
            </a:r>
            <a:r>
              <a:rPr lang="ru-RU" sz="2000" i="0" dirty="0">
                <a:solidFill>
                  <a:srgbClr val="444444"/>
                </a:solidFill>
                <a:effectLst/>
                <a:highlight>
                  <a:srgbClr val="FFFFFF"/>
                </a:highlight>
                <a:latin typeface="Arial" panose="020B0604020202020204" pitchFamily="34" charset="0"/>
              </a:rPr>
              <a:t>Национальная система пространственных данных. Онтология.</a:t>
            </a:r>
          </a:p>
          <a:p>
            <a:pPr algn="just" fontAlgn="base"/>
            <a:endParaRPr lang="ru-RU" sz="2000" b="0" i="0" dirty="0">
              <a:solidFill>
                <a:srgbClr val="444444"/>
              </a:solidFill>
              <a:effectLst/>
              <a:highlight>
                <a:srgbClr val="FFFFFF"/>
              </a:highlight>
              <a:latin typeface="Arial" panose="020B0604020202020204" pitchFamily="34" charset="0"/>
            </a:endParaRPr>
          </a:p>
        </p:txBody>
      </p:sp>
    </p:spTree>
    <p:extLst>
      <p:ext uri="{BB962C8B-B14F-4D97-AF65-F5344CB8AC3E}">
        <p14:creationId xmlns:p14="http://schemas.microsoft.com/office/powerpoint/2010/main" val="652762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622" y="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3076" name="Номер слайда 2"/>
          <p:cNvSpPr>
            <a:spLocks noGrp="1"/>
          </p:cNvSpPr>
          <p:nvPr>
            <p:ph type="sldNum" sz="quarter" idx="12"/>
          </p:nvPr>
        </p:nvSpPr>
        <p:spPr>
          <a:noFill/>
        </p:spPr>
        <p:txBody>
          <a:bodyPr/>
          <a:lstStyle>
            <a:lvl1pPr defTabSz="1088467">
              <a:defRPr sz="2116">
                <a:solidFill>
                  <a:schemeClr val="tx1"/>
                </a:solidFill>
                <a:latin typeface="Arial" charset="0"/>
              </a:defRPr>
            </a:lvl1pPr>
            <a:lvl2pPr marL="1048154" indent="-403136" defTabSz="1088467">
              <a:defRPr sz="2116">
                <a:solidFill>
                  <a:schemeClr val="tx1"/>
                </a:solidFill>
                <a:latin typeface="Arial" charset="0"/>
              </a:defRPr>
            </a:lvl2pPr>
            <a:lvl3pPr marL="1612544" indent="-322509" defTabSz="1088467">
              <a:defRPr sz="2116">
                <a:solidFill>
                  <a:schemeClr val="tx1"/>
                </a:solidFill>
                <a:latin typeface="Arial" charset="0"/>
              </a:defRPr>
            </a:lvl3pPr>
            <a:lvl4pPr marL="2257562" indent="-322509" defTabSz="1088467">
              <a:defRPr sz="2116">
                <a:solidFill>
                  <a:schemeClr val="tx1"/>
                </a:solidFill>
                <a:latin typeface="Arial" charset="0"/>
              </a:defRPr>
            </a:lvl4pPr>
            <a:lvl5pPr marL="2902580" indent="-322509" defTabSz="1088467">
              <a:defRPr sz="2116">
                <a:solidFill>
                  <a:schemeClr val="tx1"/>
                </a:solidFill>
                <a:latin typeface="Arial" charset="0"/>
              </a:defRPr>
            </a:lvl5pPr>
            <a:lvl6pPr marL="3547598" indent="-322509" defTabSz="1088467" eaLnBrk="0" fontAlgn="base" hangingPunct="0">
              <a:spcBef>
                <a:spcPct val="0"/>
              </a:spcBef>
              <a:spcAft>
                <a:spcPct val="0"/>
              </a:spcAft>
              <a:defRPr sz="2116">
                <a:solidFill>
                  <a:schemeClr val="tx1"/>
                </a:solidFill>
                <a:latin typeface="Arial" charset="0"/>
              </a:defRPr>
            </a:lvl6pPr>
            <a:lvl7pPr marL="4192615" indent="-322509" defTabSz="1088467" eaLnBrk="0" fontAlgn="base" hangingPunct="0">
              <a:spcBef>
                <a:spcPct val="0"/>
              </a:spcBef>
              <a:spcAft>
                <a:spcPct val="0"/>
              </a:spcAft>
              <a:defRPr sz="2116">
                <a:solidFill>
                  <a:schemeClr val="tx1"/>
                </a:solidFill>
                <a:latin typeface="Arial" charset="0"/>
              </a:defRPr>
            </a:lvl7pPr>
            <a:lvl8pPr marL="4837633" indent="-322509" defTabSz="1088467" eaLnBrk="0" fontAlgn="base" hangingPunct="0">
              <a:spcBef>
                <a:spcPct val="0"/>
              </a:spcBef>
              <a:spcAft>
                <a:spcPct val="0"/>
              </a:spcAft>
              <a:defRPr sz="2116">
                <a:solidFill>
                  <a:schemeClr val="tx1"/>
                </a:solidFill>
                <a:latin typeface="Arial" charset="0"/>
              </a:defRPr>
            </a:lvl8pPr>
            <a:lvl9pPr marL="5482651" indent="-322509" defTabSz="1088467" eaLnBrk="0" fontAlgn="base" hangingPunct="0">
              <a:spcBef>
                <a:spcPct val="0"/>
              </a:spcBef>
              <a:spcAft>
                <a:spcPct val="0"/>
              </a:spcAft>
              <a:defRPr sz="2116">
                <a:solidFill>
                  <a:schemeClr val="tx1"/>
                </a:solidFill>
                <a:latin typeface="Arial" charset="0"/>
              </a:defRPr>
            </a:lvl9pPr>
          </a:lstStyle>
          <a:p>
            <a:fld id="{F393B1AB-1B62-40C8-A91D-145FF677A6DD}" type="slidenum">
              <a:rPr lang="ru-RU" altLang="ru-RU" sz="1693"/>
              <a:pPr/>
              <a:t>13</a:t>
            </a:fld>
            <a:endParaRPr lang="ru-RU" altLang="ru-RU" sz="1693"/>
          </a:p>
        </p:txBody>
      </p:sp>
      <p:sp>
        <p:nvSpPr>
          <p:cNvPr id="9" name="TextBox 8"/>
          <p:cNvSpPr txBox="1"/>
          <p:nvPr/>
        </p:nvSpPr>
        <p:spPr>
          <a:xfrm>
            <a:off x="710615" y="178058"/>
            <a:ext cx="11105466" cy="523220"/>
          </a:xfrm>
          <a:prstGeom prst="rect">
            <a:avLst/>
          </a:prstGeom>
          <a:noFill/>
        </p:spPr>
        <p:txBody>
          <a:bodyPr wrap="square" rtlCol="0">
            <a:spAutoFit/>
          </a:bodyPr>
          <a:lstStyle/>
          <a:p>
            <a:pPr algn="just" fontAlgn="base"/>
            <a:r>
              <a:rPr lang="ru-RU" sz="2800" b="1" i="0" dirty="0">
                <a:solidFill>
                  <a:srgbClr val="444444"/>
                </a:solidFill>
                <a:effectLst/>
                <a:highlight>
                  <a:srgbClr val="FFFFFF"/>
                </a:highlight>
                <a:latin typeface="Times New Roman" panose="02020603050405020304" pitchFamily="18" charset="0"/>
                <a:cs typeface="Times New Roman" panose="02020603050405020304" pitchFamily="18" charset="0"/>
              </a:rPr>
              <a:t>Система классификации пространственных объектов </a:t>
            </a:r>
          </a:p>
        </p:txBody>
      </p:sp>
      <p:sp>
        <p:nvSpPr>
          <p:cNvPr id="5" name="Прямоугольник 4"/>
          <p:cNvSpPr/>
          <p:nvPr/>
        </p:nvSpPr>
        <p:spPr>
          <a:xfrm>
            <a:off x="710612" y="860976"/>
            <a:ext cx="10859525" cy="1323439"/>
          </a:xfrm>
          <a:prstGeom prst="rect">
            <a:avLst/>
          </a:prstGeom>
          <a:ln>
            <a:solidFill>
              <a:srgbClr val="FF0000"/>
            </a:solidFill>
          </a:ln>
        </p:spPr>
        <p:txBody>
          <a:bodyPr wrap="square">
            <a:spAutoFit/>
          </a:bodyPr>
          <a:lstStyle/>
          <a:p>
            <a:pPr algn="just" fontAlgn="base"/>
            <a:r>
              <a:rPr lang="ru-RU" sz="2000" b="0" i="0" dirty="0">
                <a:solidFill>
                  <a:srgbClr val="444444"/>
                </a:solidFill>
                <a:effectLst/>
                <a:highlight>
                  <a:srgbClr val="FFFFFF"/>
                </a:highlight>
                <a:latin typeface="Arial" panose="020B0604020202020204" pitchFamily="34" charset="0"/>
              </a:rPr>
              <a:t>- классификация типов объектов (выделение классов, подклассов);</a:t>
            </a:r>
          </a:p>
          <a:p>
            <a:pPr algn="just" fontAlgn="base"/>
            <a:r>
              <a:rPr lang="ru-RU" sz="2000" b="0" i="0" dirty="0">
                <a:solidFill>
                  <a:srgbClr val="444444"/>
                </a:solidFill>
                <a:effectLst/>
                <a:highlight>
                  <a:srgbClr val="FFFFFF"/>
                </a:highlight>
                <a:latin typeface="Arial" panose="020B0604020202020204" pitchFamily="34" charset="0"/>
              </a:rPr>
              <a:t>- классификация характеров локализации объектов;</a:t>
            </a:r>
          </a:p>
          <a:p>
            <a:pPr algn="just" fontAlgn="base"/>
            <a:r>
              <a:rPr lang="ru-RU" sz="2000" b="0" i="0" dirty="0">
                <a:solidFill>
                  <a:srgbClr val="444444"/>
                </a:solidFill>
                <a:effectLst/>
                <a:highlight>
                  <a:srgbClr val="FFFFFF"/>
                </a:highlight>
                <a:latin typeface="Arial" panose="020B0604020202020204" pitchFamily="34" charset="0"/>
              </a:rPr>
              <a:t>- классификация характеристик;</a:t>
            </a:r>
          </a:p>
          <a:p>
            <a:pPr algn="just" fontAlgn="base"/>
            <a:r>
              <a:rPr lang="ru-RU" sz="2000" b="0" i="0" dirty="0">
                <a:solidFill>
                  <a:srgbClr val="444444"/>
                </a:solidFill>
                <a:effectLst/>
                <a:highlight>
                  <a:srgbClr val="FFFFFF"/>
                </a:highlight>
                <a:latin typeface="Arial" panose="020B0604020202020204" pitchFamily="34" charset="0"/>
              </a:rPr>
              <a:t>- классификация значений характеристик для определенных типов характеристик.</a:t>
            </a:r>
          </a:p>
        </p:txBody>
      </p:sp>
    </p:spTree>
    <p:extLst>
      <p:ext uri="{BB962C8B-B14F-4D97-AF65-F5344CB8AC3E}">
        <p14:creationId xmlns:p14="http://schemas.microsoft.com/office/powerpoint/2010/main" val="1180072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622" y="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3076" name="Номер слайда 2"/>
          <p:cNvSpPr>
            <a:spLocks noGrp="1"/>
          </p:cNvSpPr>
          <p:nvPr>
            <p:ph type="sldNum" sz="quarter" idx="12"/>
          </p:nvPr>
        </p:nvSpPr>
        <p:spPr>
          <a:noFill/>
        </p:spPr>
        <p:txBody>
          <a:bodyPr/>
          <a:lstStyle>
            <a:lvl1pPr defTabSz="1088467">
              <a:defRPr sz="2116">
                <a:solidFill>
                  <a:schemeClr val="tx1"/>
                </a:solidFill>
                <a:latin typeface="Arial" charset="0"/>
              </a:defRPr>
            </a:lvl1pPr>
            <a:lvl2pPr marL="1048154" indent="-403136" defTabSz="1088467">
              <a:defRPr sz="2116">
                <a:solidFill>
                  <a:schemeClr val="tx1"/>
                </a:solidFill>
                <a:latin typeface="Arial" charset="0"/>
              </a:defRPr>
            </a:lvl2pPr>
            <a:lvl3pPr marL="1612544" indent="-322509" defTabSz="1088467">
              <a:defRPr sz="2116">
                <a:solidFill>
                  <a:schemeClr val="tx1"/>
                </a:solidFill>
                <a:latin typeface="Arial" charset="0"/>
              </a:defRPr>
            </a:lvl3pPr>
            <a:lvl4pPr marL="2257562" indent="-322509" defTabSz="1088467">
              <a:defRPr sz="2116">
                <a:solidFill>
                  <a:schemeClr val="tx1"/>
                </a:solidFill>
                <a:latin typeface="Arial" charset="0"/>
              </a:defRPr>
            </a:lvl4pPr>
            <a:lvl5pPr marL="2902580" indent="-322509" defTabSz="1088467">
              <a:defRPr sz="2116">
                <a:solidFill>
                  <a:schemeClr val="tx1"/>
                </a:solidFill>
                <a:latin typeface="Arial" charset="0"/>
              </a:defRPr>
            </a:lvl5pPr>
            <a:lvl6pPr marL="3547598" indent="-322509" defTabSz="1088467" eaLnBrk="0" fontAlgn="base" hangingPunct="0">
              <a:spcBef>
                <a:spcPct val="0"/>
              </a:spcBef>
              <a:spcAft>
                <a:spcPct val="0"/>
              </a:spcAft>
              <a:defRPr sz="2116">
                <a:solidFill>
                  <a:schemeClr val="tx1"/>
                </a:solidFill>
                <a:latin typeface="Arial" charset="0"/>
              </a:defRPr>
            </a:lvl6pPr>
            <a:lvl7pPr marL="4192615" indent="-322509" defTabSz="1088467" eaLnBrk="0" fontAlgn="base" hangingPunct="0">
              <a:spcBef>
                <a:spcPct val="0"/>
              </a:spcBef>
              <a:spcAft>
                <a:spcPct val="0"/>
              </a:spcAft>
              <a:defRPr sz="2116">
                <a:solidFill>
                  <a:schemeClr val="tx1"/>
                </a:solidFill>
                <a:latin typeface="Arial" charset="0"/>
              </a:defRPr>
            </a:lvl7pPr>
            <a:lvl8pPr marL="4837633" indent="-322509" defTabSz="1088467" eaLnBrk="0" fontAlgn="base" hangingPunct="0">
              <a:spcBef>
                <a:spcPct val="0"/>
              </a:spcBef>
              <a:spcAft>
                <a:spcPct val="0"/>
              </a:spcAft>
              <a:defRPr sz="2116">
                <a:solidFill>
                  <a:schemeClr val="tx1"/>
                </a:solidFill>
                <a:latin typeface="Arial" charset="0"/>
              </a:defRPr>
            </a:lvl8pPr>
            <a:lvl9pPr marL="5482651" indent="-322509" defTabSz="1088467" eaLnBrk="0" fontAlgn="base" hangingPunct="0">
              <a:spcBef>
                <a:spcPct val="0"/>
              </a:spcBef>
              <a:spcAft>
                <a:spcPct val="0"/>
              </a:spcAft>
              <a:defRPr sz="2116">
                <a:solidFill>
                  <a:schemeClr val="tx1"/>
                </a:solidFill>
                <a:latin typeface="Arial" charset="0"/>
              </a:defRPr>
            </a:lvl9pPr>
          </a:lstStyle>
          <a:p>
            <a:fld id="{F393B1AB-1B62-40C8-A91D-145FF677A6DD}" type="slidenum">
              <a:rPr lang="ru-RU" altLang="ru-RU" sz="1693"/>
              <a:pPr/>
              <a:t>14</a:t>
            </a:fld>
            <a:endParaRPr lang="ru-RU" altLang="ru-RU" sz="1693"/>
          </a:p>
        </p:txBody>
      </p:sp>
      <p:sp>
        <p:nvSpPr>
          <p:cNvPr id="9" name="TextBox 8"/>
          <p:cNvSpPr txBox="1"/>
          <p:nvPr/>
        </p:nvSpPr>
        <p:spPr>
          <a:xfrm>
            <a:off x="710615" y="178058"/>
            <a:ext cx="11105466" cy="523220"/>
          </a:xfrm>
          <a:prstGeom prst="rect">
            <a:avLst/>
          </a:prstGeom>
          <a:noFill/>
        </p:spPr>
        <p:txBody>
          <a:bodyPr wrap="square" rtlCol="0">
            <a:spAutoFit/>
          </a:bodyPr>
          <a:lstStyle/>
          <a:p>
            <a:pPr algn="just" fontAlgn="base"/>
            <a:r>
              <a:rPr lang="ru-RU" sz="2800" b="1" i="0" dirty="0">
                <a:solidFill>
                  <a:srgbClr val="444444"/>
                </a:solidFill>
                <a:effectLst/>
                <a:highlight>
                  <a:srgbClr val="FFFFFF"/>
                </a:highlight>
                <a:latin typeface="Times New Roman" panose="02020603050405020304" pitchFamily="18" charset="0"/>
                <a:cs typeface="Times New Roman" panose="02020603050405020304" pitchFamily="18" charset="0"/>
              </a:rPr>
              <a:t>Классификации характеристик пространственных данных</a:t>
            </a:r>
          </a:p>
        </p:txBody>
      </p:sp>
      <p:sp>
        <p:nvSpPr>
          <p:cNvPr id="5" name="Прямоугольник 4"/>
          <p:cNvSpPr/>
          <p:nvPr/>
        </p:nvSpPr>
        <p:spPr>
          <a:xfrm>
            <a:off x="710612" y="773633"/>
            <a:ext cx="11257868" cy="5355312"/>
          </a:xfrm>
          <a:prstGeom prst="rect">
            <a:avLst/>
          </a:prstGeom>
          <a:ln>
            <a:solidFill>
              <a:srgbClr val="FF0000"/>
            </a:solidFill>
          </a:ln>
        </p:spPr>
        <p:txBody>
          <a:bodyPr wrap="square">
            <a:spAutoFit/>
          </a:bodyPr>
          <a:lstStyle/>
          <a:p>
            <a:pPr algn="just" fontAlgn="base"/>
            <a:r>
              <a:rPr lang="ru-RU" dirty="0">
                <a:latin typeface="Times New Roman" panose="02020603050405020304" pitchFamily="18" charset="0"/>
                <a:cs typeface="Times New Roman" panose="02020603050405020304" pitchFamily="18" charset="0"/>
              </a:rPr>
              <a:t>Характеристики пространственных объектов, определяющие их свойства, подразделяют на обязательные и необязательные. </a:t>
            </a:r>
          </a:p>
          <a:p>
            <a:pPr marL="355600" indent="-355600" algn="just" fontAlgn="base"/>
            <a:r>
              <a:rPr lang="ru-RU" dirty="0">
                <a:latin typeface="Times New Roman" panose="02020603050405020304" pitchFamily="18" charset="0"/>
                <a:cs typeface="Times New Roman" panose="02020603050405020304" pitchFamily="18" charset="0"/>
              </a:rPr>
              <a:t>-обязательные характеристики должны присутствовать в цифровом описании всех объектов (каждого объекта) данной классификационной группировки. </a:t>
            </a:r>
          </a:p>
          <a:p>
            <a:pPr marL="355600" indent="-355600" algn="just" fontAlgn="base"/>
            <a:r>
              <a:rPr lang="ru-RU" dirty="0">
                <a:latin typeface="Times New Roman" panose="02020603050405020304" pitchFamily="18" charset="0"/>
                <a:cs typeface="Times New Roman" panose="02020603050405020304" pitchFamily="18" charset="0"/>
              </a:rPr>
              <a:t>- необязательные характеристики могут присутствовать в цифровом описании только отдельных объектов одной и той же классификационной группировки. </a:t>
            </a:r>
          </a:p>
          <a:p>
            <a:pPr algn="just" fontAlgn="base"/>
            <a:r>
              <a:rPr lang="ru-RU" dirty="0">
                <a:latin typeface="Times New Roman" panose="02020603050405020304" pitchFamily="18" charset="0"/>
                <a:cs typeface="Times New Roman" panose="02020603050405020304" pitchFamily="18" charset="0"/>
              </a:rPr>
              <a:t>В семантическое описание пространственного объекта могут быть включены характеристики, определяющие его пространственно-логические связи с другими пространственными объектами. </a:t>
            </a:r>
          </a:p>
          <a:p>
            <a:pPr algn="just" fontAlgn="base"/>
            <a:r>
              <a:rPr lang="ru-RU" dirty="0">
                <a:latin typeface="Times New Roman" panose="02020603050405020304" pitchFamily="18" charset="0"/>
                <a:cs typeface="Times New Roman" panose="02020603050405020304" pitchFamily="18" charset="0"/>
              </a:rPr>
              <a:t>Характеристики пространственных объектов по своему содержанию подразделяют на количественные и качественные: </a:t>
            </a:r>
          </a:p>
          <a:p>
            <a:pPr marL="342900" indent="-342900" algn="just" fontAlgn="base">
              <a:buFontTx/>
              <a:buChar char="-"/>
            </a:pPr>
            <a:r>
              <a:rPr lang="ru-RU" dirty="0">
                <a:latin typeface="Times New Roman" panose="02020603050405020304" pitchFamily="18" charset="0"/>
                <a:cs typeface="Times New Roman" panose="02020603050405020304" pitchFamily="18" charset="0"/>
              </a:rPr>
              <a:t>количественные характеристики выражают числами; </a:t>
            </a:r>
          </a:p>
          <a:p>
            <a:pPr marL="342900" indent="-342900" algn="just" fontAlgn="base">
              <a:buFontTx/>
              <a:buChar char="-"/>
            </a:pPr>
            <a:r>
              <a:rPr lang="ru-RU" dirty="0">
                <a:latin typeface="Times New Roman" panose="02020603050405020304" pitchFamily="18" charset="0"/>
                <a:cs typeface="Times New Roman" panose="02020603050405020304" pitchFamily="18" charset="0"/>
              </a:rPr>
              <a:t>- качественные характеристики числового значения не имеют. </a:t>
            </a:r>
          </a:p>
          <a:p>
            <a:pPr algn="just" fontAlgn="base"/>
            <a:r>
              <a:rPr lang="ru-RU" dirty="0">
                <a:latin typeface="Times New Roman" panose="02020603050405020304" pitchFamily="18" charset="0"/>
                <a:cs typeface="Times New Roman" panose="02020603050405020304" pitchFamily="18" charset="0"/>
              </a:rPr>
              <a:t>С учетом того, что характеристики пространственных объектов могут иметь множество значений, система классификации должна включать: </a:t>
            </a:r>
          </a:p>
          <a:p>
            <a:pPr marL="342900" indent="-342900" algn="just" fontAlgn="base">
              <a:buFontTx/>
              <a:buChar char="-"/>
            </a:pPr>
            <a:r>
              <a:rPr lang="ru-RU" dirty="0">
                <a:latin typeface="Times New Roman" panose="02020603050405020304" pitchFamily="18" charset="0"/>
                <a:cs typeface="Times New Roman" panose="02020603050405020304" pitchFamily="18" charset="0"/>
              </a:rPr>
              <a:t>единицы измерения и диапазон их допустимых значений — для каждой количественной характеристики; </a:t>
            </a:r>
          </a:p>
          <a:p>
            <a:pPr marL="342900" indent="-342900" algn="just" fontAlgn="base">
              <a:buFontTx/>
              <a:buChar char="-"/>
            </a:pPr>
            <a:r>
              <a:rPr lang="ru-RU" dirty="0">
                <a:latin typeface="Times New Roman" panose="02020603050405020304" pitchFamily="18" charset="0"/>
                <a:cs typeface="Times New Roman" panose="02020603050405020304" pitchFamily="18" charset="0"/>
              </a:rPr>
              <a:t>все множество допустимых значений (списки кодов) — для каждой качественной характеристики с ограниченным множеством допустимых значений. </a:t>
            </a:r>
          </a:p>
          <a:p>
            <a:pPr algn="just" fontAlgn="base"/>
            <a:r>
              <a:rPr lang="ru-RU" dirty="0">
                <a:latin typeface="Times New Roman" panose="02020603050405020304" pitchFamily="18" charset="0"/>
                <a:cs typeface="Times New Roman" panose="02020603050405020304" pitchFamily="18" charset="0"/>
              </a:rPr>
              <a:t>Для качественных характеристик с неограниченным множеством допустимых значений используется ее символьное описание</a:t>
            </a:r>
            <a:r>
              <a:rPr lang="ru-RU" dirty="0">
                <a:solidFill>
                  <a:srgbClr val="444444"/>
                </a:solidFill>
                <a:highlight>
                  <a:srgbClr val="FFFFFF"/>
                </a:highlight>
                <a:latin typeface="Times New Roman" panose="02020603050405020304" pitchFamily="18" charset="0"/>
                <a:cs typeface="Times New Roman" panose="02020603050405020304" pitchFamily="18" charset="0"/>
              </a:rPr>
              <a:t>.</a:t>
            </a:r>
            <a:endParaRPr lang="ru-RU" b="0" i="0" dirty="0">
              <a:solidFill>
                <a:srgbClr val="444444"/>
              </a:solidFill>
              <a:effectLst/>
              <a:highlight>
                <a:srgbClr val="FFFFFF"/>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0762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622" y="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3076" name="Номер слайда 2"/>
          <p:cNvSpPr>
            <a:spLocks noGrp="1"/>
          </p:cNvSpPr>
          <p:nvPr>
            <p:ph type="sldNum" sz="quarter" idx="12"/>
          </p:nvPr>
        </p:nvSpPr>
        <p:spPr>
          <a:noFill/>
        </p:spPr>
        <p:txBody>
          <a:bodyPr/>
          <a:lstStyle>
            <a:lvl1pPr defTabSz="1088467">
              <a:defRPr sz="2116">
                <a:solidFill>
                  <a:schemeClr val="tx1"/>
                </a:solidFill>
                <a:latin typeface="Arial" charset="0"/>
              </a:defRPr>
            </a:lvl1pPr>
            <a:lvl2pPr marL="1048154" indent="-403136" defTabSz="1088467">
              <a:defRPr sz="2116">
                <a:solidFill>
                  <a:schemeClr val="tx1"/>
                </a:solidFill>
                <a:latin typeface="Arial" charset="0"/>
              </a:defRPr>
            </a:lvl2pPr>
            <a:lvl3pPr marL="1612544" indent="-322509" defTabSz="1088467">
              <a:defRPr sz="2116">
                <a:solidFill>
                  <a:schemeClr val="tx1"/>
                </a:solidFill>
                <a:latin typeface="Arial" charset="0"/>
              </a:defRPr>
            </a:lvl3pPr>
            <a:lvl4pPr marL="2257562" indent="-322509" defTabSz="1088467">
              <a:defRPr sz="2116">
                <a:solidFill>
                  <a:schemeClr val="tx1"/>
                </a:solidFill>
                <a:latin typeface="Arial" charset="0"/>
              </a:defRPr>
            </a:lvl4pPr>
            <a:lvl5pPr marL="2902580" indent="-322509" defTabSz="1088467">
              <a:defRPr sz="2116">
                <a:solidFill>
                  <a:schemeClr val="tx1"/>
                </a:solidFill>
                <a:latin typeface="Arial" charset="0"/>
              </a:defRPr>
            </a:lvl5pPr>
            <a:lvl6pPr marL="3547598" indent="-322509" defTabSz="1088467" eaLnBrk="0" fontAlgn="base" hangingPunct="0">
              <a:spcBef>
                <a:spcPct val="0"/>
              </a:spcBef>
              <a:spcAft>
                <a:spcPct val="0"/>
              </a:spcAft>
              <a:defRPr sz="2116">
                <a:solidFill>
                  <a:schemeClr val="tx1"/>
                </a:solidFill>
                <a:latin typeface="Arial" charset="0"/>
              </a:defRPr>
            </a:lvl6pPr>
            <a:lvl7pPr marL="4192615" indent="-322509" defTabSz="1088467" eaLnBrk="0" fontAlgn="base" hangingPunct="0">
              <a:spcBef>
                <a:spcPct val="0"/>
              </a:spcBef>
              <a:spcAft>
                <a:spcPct val="0"/>
              </a:spcAft>
              <a:defRPr sz="2116">
                <a:solidFill>
                  <a:schemeClr val="tx1"/>
                </a:solidFill>
                <a:latin typeface="Arial" charset="0"/>
              </a:defRPr>
            </a:lvl7pPr>
            <a:lvl8pPr marL="4837633" indent="-322509" defTabSz="1088467" eaLnBrk="0" fontAlgn="base" hangingPunct="0">
              <a:spcBef>
                <a:spcPct val="0"/>
              </a:spcBef>
              <a:spcAft>
                <a:spcPct val="0"/>
              </a:spcAft>
              <a:defRPr sz="2116">
                <a:solidFill>
                  <a:schemeClr val="tx1"/>
                </a:solidFill>
                <a:latin typeface="Arial" charset="0"/>
              </a:defRPr>
            </a:lvl8pPr>
            <a:lvl9pPr marL="5482651" indent="-322509" defTabSz="1088467" eaLnBrk="0" fontAlgn="base" hangingPunct="0">
              <a:spcBef>
                <a:spcPct val="0"/>
              </a:spcBef>
              <a:spcAft>
                <a:spcPct val="0"/>
              </a:spcAft>
              <a:defRPr sz="2116">
                <a:solidFill>
                  <a:schemeClr val="tx1"/>
                </a:solidFill>
                <a:latin typeface="Arial" charset="0"/>
              </a:defRPr>
            </a:lvl9pPr>
          </a:lstStyle>
          <a:p>
            <a:fld id="{F393B1AB-1B62-40C8-A91D-145FF677A6DD}" type="slidenum">
              <a:rPr lang="ru-RU" altLang="ru-RU" sz="1693"/>
              <a:pPr/>
              <a:t>15</a:t>
            </a:fld>
            <a:endParaRPr lang="ru-RU" altLang="ru-RU" sz="1693"/>
          </a:p>
        </p:txBody>
      </p:sp>
      <p:sp>
        <p:nvSpPr>
          <p:cNvPr id="9" name="TextBox 8"/>
          <p:cNvSpPr txBox="1"/>
          <p:nvPr/>
        </p:nvSpPr>
        <p:spPr>
          <a:xfrm>
            <a:off x="710615" y="178058"/>
            <a:ext cx="11105466" cy="523220"/>
          </a:xfrm>
          <a:prstGeom prst="rect">
            <a:avLst/>
          </a:prstGeom>
          <a:noFill/>
        </p:spPr>
        <p:txBody>
          <a:bodyPr wrap="square" rtlCol="0">
            <a:spAutoFit/>
          </a:bodyPr>
          <a:lstStyle/>
          <a:p>
            <a:pPr algn="just" fontAlgn="base"/>
            <a:r>
              <a:rPr lang="ru-RU" sz="2800" b="1" dirty="0">
                <a:latin typeface="Times New Roman" panose="02020603050405020304" pitchFamily="18" charset="0"/>
                <a:cs typeface="Times New Roman" panose="02020603050405020304" pitchFamily="18" charset="0"/>
              </a:rPr>
              <a:t>Требования к классификаторам пространственных объектов</a:t>
            </a:r>
            <a:endParaRPr lang="ru-RU" sz="2800" b="1" i="0" dirty="0">
              <a:solidFill>
                <a:srgbClr val="444444"/>
              </a:solidFill>
              <a:effectLst/>
              <a:highlight>
                <a:srgbClr val="FFFFFF"/>
              </a:highlight>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710612" y="773633"/>
            <a:ext cx="11257868" cy="5324535"/>
          </a:xfrm>
          <a:prstGeom prst="rect">
            <a:avLst/>
          </a:prstGeom>
          <a:ln>
            <a:solidFill>
              <a:srgbClr val="FF0000"/>
            </a:solidFill>
          </a:ln>
        </p:spPr>
        <p:txBody>
          <a:bodyPr wrap="square">
            <a:spAutoFit/>
          </a:bodyPr>
          <a:lstStyle/>
          <a:p>
            <a:pPr algn="just" fontAlgn="base"/>
            <a:r>
              <a:rPr lang="ru-RU" sz="2000" dirty="0">
                <a:latin typeface="Times New Roman" panose="02020603050405020304" pitchFamily="18" charset="0"/>
                <a:cs typeface="Times New Roman" panose="02020603050405020304" pitchFamily="18" charset="0"/>
              </a:rPr>
              <a:t>Классификатор пространственных объектов должен включать: </a:t>
            </a:r>
          </a:p>
          <a:p>
            <a:pPr marL="285750" indent="-285750" algn="just" fontAlgn="base">
              <a:buFontTx/>
              <a:buChar char="-"/>
            </a:pPr>
            <a:r>
              <a:rPr lang="ru-RU" sz="2000" dirty="0">
                <a:latin typeface="Times New Roman" panose="02020603050405020304" pitchFamily="18" charset="0"/>
                <a:cs typeface="Times New Roman" panose="02020603050405020304" pitchFamily="18" charset="0"/>
              </a:rPr>
              <a:t>классифицированные в соответствии с принятой системой классификации наименования пространственных объектов и их кодовые обозначения, присвоенные объектам в соответствии с принятой системой кодирования; </a:t>
            </a:r>
          </a:p>
          <a:p>
            <a:pPr marL="285750" indent="-285750" algn="just" fontAlgn="base">
              <a:buFontTx/>
              <a:buChar char="-"/>
            </a:pPr>
            <a:r>
              <a:rPr lang="ru-RU" sz="2000" dirty="0">
                <a:latin typeface="Times New Roman" panose="02020603050405020304" pitchFamily="18" charset="0"/>
                <a:cs typeface="Times New Roman" panose="02020603050405020304" pitchFamily="18" charset="0"/>
              </a:rPr>
              <a:t>перечень названий характеристик и их кодовых обозначений; </a:t>
            </a:r>
          </a:p>
          <a:p>
            <a:pPr marL="285750" indent="-285750" algn="just" fontAlgn="base">
              <a:buFontTx/>
              <a:buChar char="-"/>
            </a:pPr>
            <a:r>
              <a:rPr lang="ru-RU" sz="2000" dirty="0">
                <a:latin typeface="Times New Roman" panose="02020603050405020304" pitchFamily="18" charset="0"/>
                <a:cs typeface="Times New Roman" panose="02020603050405020304" pitchFamily="18" charset="0"/>
              </a:rPr>
              <a:t>перечень смысловых значений качественных характеристик: перечень названий смысловых значений и их кодовых обозначений, а также коды характеристик для каждого значения этой характеристики.</a:t>
            </a:r>
          </a:p>
          <a:p>
            <a:pPr algn="just" fontAlgn="base"/>
            <a:r>
              <a:rPr lang="ru-RU" sz="2000" dirty="0">
                <a:latin typeface="Times New Roman" panose="02020603050405020304" pitchFamily="18" charset="0"/>
                <a:cs typeface="Times New Roman" panose="02020603050405020304" pitchFamily="18" charset="0"/>
              </a:rPr>
              <a:t>В классификаторе для каждого типа объекта устанавливают перечень его допустимых характеристик с указанием признака обязательности для случаев, соответствующих принятой системе классификации. </a:t>
            </a:r>
          </a:p>
          <a:p>
            <a:pPr algn="just" fontAlgn="base"/>
            <a:r>
              <a:rPr lang="ru-RU" sz="2000" dirty="0">
                <a:latin typeface="Times New Roman" panose="02020603050405020304" pitchFamily="18" charset="0"/>
                <a:cs typeface="Times New Roman" panose="02020603050405020304" pitchFamily="18" charset="0"/>
              </a:rPr>
              <a:t>В классификаторе характеристик для каждой из них устанавливают признак типа этой характеристики, кроме того: </a:t>
            </a:r>
          </a:p>
          <a:p>
            <a:pPr marL="285750" indent="-285750" algn="just" fontAlgn="base">
              <a:buFontTx/>
              <a:buChar char="-"/>
            </a:pPr>
            <a:r>
              <a:rPr lang="ru-RU" sz="2000" dirty="0">
                <a:latin typeface="Times New Roman" panose="02020603050405020304" pitchFamily="18" charset="0"/>
                <a:cs typeface="Times New Roman" panose="02020603050405020304" pitchFamily="18" charset="0"/>
              </a:rPr>
              <a:t>для количественной характеристики указывают единицу измерения и допустимый диапазон значений; </a:t>
            </a:r>
          </a:p>
          <a:p>
            <a:pPr marL="285750" indent="-285750" algn="just" fontAlgn="base">
              <a:buFontTx/>
              <a:buChar char="-"/>
            </a:pPr>
            <a:r>
              <a:rPr lang="ru-RU" sz="2000" dirty="0">
                <a:latin typeface="Times New Roman" panose="02020603050405020304" pitchFamily="18" charset="0"/>
                <a:cs typeface="Times New Roman" panose="02020603050405020304" pitchFamily="18" charset="0"/>
              </a:rPr>
              <a:t>для качественной характеристики, принимающей ограниченное число значений, указывают допустимые коды значений из классификатора смысловых значений качественных характеристик. </a:t>
            </a:r>
            <a:endParaRPr lang="ru-RU" sz="2000" b="0" i="0" dirty="0">
              <a:solidFill>
                <a:srgbClr val="444444"/>
              </a:solidFill>
              <a:effectLst/>
              <a:highlight>
                <a:srgbClr val="FFFFFF"/>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1189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622" y="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3076" name="Номер слайда 2"/>
          <p:cNvSpPr>
            <a:spLocks noGrp="1"/>
          </p:cNvSpPr>
          <p:nvPr>
            <p:ph type="sldNum" sz="quarter" idx="12"/>
          </p:nvPr>
        </p:nvSpPr>
        <p:spPr>
          <a:noFill/>
        </p:spPr>
        <p:txBody>
          <a:bodyPr/>
          <a:lstStyle>
            <a:lvl1pPr defTabSz="1088467">
              <a:defRPr sz="2116">
                <a:solidFill>
                  <a:schemeClr val="tx1"/>
                </a:solidFill>
                <a:latin typeface="Arial" charset="0"/>
              </a:defRPr>
            </a:lvl1pPr>
            <a:lvl2pPr marL="1048154" indent="-403136" defTabSz="1088467">
              <a:defRPr sz="2116">
                <a:solidFill>
                  <a:schemeClr val="tx1"/>
                </a:solidFill>
                <a:latin typeface="Arial" charset="0"/>
              </a:defRPr>
            </a:lvl2pPr>
            <a:lvl3pPr marL="1612544" indent="-322509" defTabSz="1088467">
              <a:defRPr sz="2116">
                <a:solidFill>
                  <a:schemeClr val="tx1"/>
                </a:solidFill>
                <a:latin typeface="Arial" charset="0"/>
              </a:defRPr>
            </a:lvl3pPr>
            <a:lvl4pPr marL="2257562" indent="-322509" defTabSz="1088467">
              <a:defRPr sz="2116">
                <a:solidFill>
                  <a:schemeClr val="tx1"/>
                </a:solidFill>
                <a:latin typeface="Arial" charset="0"/>
              </a:defRPr>
            </a:lvl4pPr>
            <a:lvl5pPr marL="2902580" indent="-322509" defTabSz="1088467">
              <a:defRPr sz="2116">
                <a:solidFill>
                  <a:schemeClr val="tx1"/>
                </a:solidFill>
                <a:latin typeface="Arial" charset="0"/>
              </a:defRPr>
            </a:lvl5pPr>
            <a:lvl6pPr marL="3547598" indent="-322509" defTabSz="1088467" eaLnBrk="0" fontAlgn="base" hangingPunct="0">
              <a:spcBef>
                <a:spcPct val="0"/>
              </a:spcBef>
              <a:spcAft>
                <a:spcPct val="0"/>
              </a:spcAft>
              <a:defRPr sz="2116">
                <a:solidFill>
                  <a:schemeClr val="tx1"/>
                </a:solidFill>
                <a:latin typeface="Arial" charset="0"/>
              </a:defRPr>
            </a:lvl6pPr>
            <a:lvl7pPr marL="4192615" indent="-322509" defTabSz="1088467" eaLnBrk="0" fontAlgn="base" hangingPunct="0">
              <a:spcBef>
                <a:spcPct val="0"/>
              </a:spcBef>
              <a:spcAft>
                <a:spcPct val="0"/>
              </a:spcAft>
              <a:defRPr sz="2116">
                <a:solidFill>
                  <a:schemeClr val="tx1"/>
                </a:solidFill>
                <a:latin typeface="Arial" charset="0"/>
              </a:defRPr>
            </a:lvl7pPr>
            <a:lvl8pPr marL="4837633" indent="-322509" defTabSz="1088467" eaLnBrk="0" fontAlgn="base" hangingPunct="0">
              <a:spcBef>
                <a:spcPct val="0"/>
              </a:spcBef>
              <a:spcAft>
                <a:spcPct val="0"/>
              </a:spcAft>
              <a:defRPr sz="2116">
                <a:solidFill>
                  <a:schemeClr val="tx1"/>
                </a:solidFill>
                <a:latin typeface="Arial" charset="0"/>
              </a:defRPr>
            </a:lvl8pPr>
            <a:lvl9pPr marL="5482651" indent="-322509" defTabSz="1088467" eaLnBrk="0" fontAlgn="base" hangingPunct="0">
              <a:spcBef>
                <a:spcPct val="0"/>
              </a:spcBef>
              <a:spcAft>
                <a:spcPct val="0"/>
              </a:spcAft>
              <a:defRPr sz="2116">
                <a:solidFill>
                  <a:schemeClr val="tx1"/>
                </a:solidFill>
                <a:latin typeface="Arial" charset="0"/>
              </a:defRPr>
            </a:lvl9pPr>
          </a:lstStyle>
          <a:p>
            <a:fld id="{F393B1AB-1B62-40C8-A91D-145FF677A6DD}" type="slidenum">
              <a:rPr lang="ru-RU" altLang="ru-RU" sz="1693"/>
              <a:pPr/>
              <a:t>16</a:t>
            </a:fld>
            <a:endParaRPr lang="ru-RU" altLang="ru-RU" sz="1693"/>
          </a:p>
        </p:txBody>
      </p:sp>
      <p:sp>
        <p:nvSpPr>
          <p:cNvPr id="2" name="TextBox 1">
            <a:extLst>
              <a:ext uri="{FF2B5EF4-FFF2-40B4-BE49-F238E27FC236}">
                <a16:creationId xmlns:a16="http://schemas.microsoft.com/office/drawing/2014/main" id="{FED9B88E-1506-8400-964F-CF2DB390D0DA}"/>
              </a:ext>
            </a:extLst>
          </p:cNvPr>
          <p:cNvSpPr txBox="1"/>
          <p:nvPr/>
        </p:nvSpPr>
        <p:spPr>
          <a:xfrm>
            <a:off x="838200" y="136525"/>
            <a:ext cx="10859525" cy="523220"/>
          </a:xfrm>
          <a:prstGeom prst="rect">
            <a:avLst/>
          </a:prstGeom>
          <a:noFill/>
        </p:spPr>
        <p:txBody>
          <a:bodyPr wrap="square" rtlCol="0">
            <a:spAutoFit/>
          </a:bodyPr>
          <a:lstStyle/>
          <a:p>
            <a:pPr algn="just"/>
            <a:r>
              <a:rPr lang="ru-RU" sz="2800" b="1" dirty="0">
                <a:solidFill>
                  <a:srgbClr val="292C2F"/>
                </a:solidFill>
                <a:latin typeface="Times New Roman" panose="02020603050405020304" pitchFamily="18" charset="0"/>
                <a:cs typeface="Times New Roman" panose="02020603050405020304" pitchFamily="18" charset="0"/>
              </a:rPr>
              <a:t>Перечень информационных ресурсов, объединенных в НСПД</a:t>
            </a:r>
          </a:p>
        </p:txBody>
      </p:sp>
      <p:pic>
        <p:nvPicPr>
          <p:cNvPr id="3" name="Рисунок 2">
            <a:extLst>
              <a:ext uri="{FF2B5EF4-FFF2-40B4-BE49-F238E27FC236}">
                <a16:creationId xmlns:a16="http://schemas.microsoft.com/office/drawing/2014/main" id="{A61E961A-58BD-04CC-213E-41BD0B4BC540}"/>
              </a:ext>
            </a:extLst>
          </p:cNvPr>
          <p:cNvPicPr>
            <a:picLocks noChangeAspect="1"/>
          </p:cNvPicPr>
          <p:nvPr/>
        </p:nvPicPr>
        <p:blipFill rotWithShape="1">
          <a:blip r:embed="rId3"/>
          <a:srcRect r="577"/>
          <a:stretch/>
        </p:blipFill>
        <p:spPr bwMode="auto">
          <a:xfrm>
            <a:off x="1300859" y="756488"/>
            <a:ext cx="9407402" cy="5345023"/>
          </a:xfrm>
          <a:prstGeom prst="rect">
            <a:avLst/>
          </a:prstGeom>
          <a:ln>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92562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1280160" y="272409"/>
            <a:ext cx="7817870" cy="808968"/>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dirty="0"/>
              <a:t>Цель НСПД</a:t>
            </a:r>
          </a:p>
          <a:p>
            <a:pPr lvl="0"/>
            <a:endParaRPr lang="ru-RU" dirty="0"/>
          </a:p>
        </p:txBody>
      </p:sp>
      <p:sp>
        <p:nvSpPr>
          <p:cNvPr id="8" name="TextBox 7">
            <a:extLst>
              <a:ext uri="{FF2B5EF4-FFF2-40B4-BE49-F238E27FC236}">
                <a16:creationId xmlns:a16="http://schemas.microsoft.com/office/drawing/2014/main" id="{005CFD1F-64F0-68E9-197B-D698372575BF}"/>
              </a:ext>
            </a:extLst>
          </p:cNvPr>
          <p:cNvSpPr txBox="1"/>
          <p:nvPr/>
        </p:nvSpPr>
        <p:spPr>
          <a:xfrm>
            <a:off x="1188719" y="1274565"/>
            <a:ext cx="10637521" cy="634341"/>
          </a:xfrm>
          <a:prstGeom prst="rect">
            <a:avLst/>
          </a:prstGeom>
          <a:noFill/>
        </p:spPr>
        <p:txBody>
          <a:bodyPr wrap="square">
            <a:spAutoFit/>
          </a:bodyPr>
          <a:lstStyle/>
          <a:p>
            <a:pPr algn="just">
              <a:lnSpc>
                <a:spcPct val="114000"/>
              </a:lnSpc>
              <a:buSzPts val="1050"/>
            </a:pPr>
            <a:r>
              <a:rPr lang="ru-RU" sz="1600" b="1" dirty="0">
                <a:latin typeface="Montserrat" pitchFamily="2" charset="0"/>
                <a:ea typeface="Montserrat"/>
              </a:rPr>
              <a:t>ОСНОВНОЙ РЕЗУЛЬТАТ: </a:t>
            </a:r>
            <a:r>
              <a:rPr lang="ru-RU" sz="1600" dirty="0">
                <a:latin typeface="Montserrat" pitchFamily="2" charset="0"/>
                <a:ea typeface="Montserrat"/>
              </a:rPr>
              <a:t>Создание </a:t>
            </a:r>
            <a:r>
              <a:rPr lang="ru-RU" sz="1600" b="1" dirty="0">
                <a:latin typeface="Montserrat" pitchFamily="2" charset="0"/>
                <a:ea typeface="Montserrat"/>
              </a:rPr>
              <a:t>единой точки доступа</a:t>
            </a:r>
            <a:r>
              <a:rPr lang="ru-RU" sz="1600" dirty="0">
                <a:latin typeface="Montserrat" pitchFamily="2" charset="0"/>
                <a:ea typeface="Montserrat"/>
              </a:rPr>
              <a:t> ко всей пространственной информации</a:t>
            </a:r>
            <a:endParaRPr lang="ru-RU" sz="1600" dirty="0">
              <a:solidFill>
                <a:schemeClr val="dk1"/>
              </a:solidFill>
              <a:latin typeface="Montserrat" pitchFamily="2" charset="0"/>
              <a:ea typeface="Montserrat"/>
              <a:cs typeface="Montserrat"/>
              <a:sym typeface="Montserrat"/>
            </a:endParaRPr>
          </a:p>
        </p:txBody>
      </p:sp>
      <p:grpSp>
        <p:nvGrpSpPr>
          <p:cNvPr id="3" name="Группа 2">
            <a:extLst>
              <a:ext uri="{FF2B5EF4-FFF2-40B4-BE49-F238E27FC236}">
                <a16:creationId xmlns:a16="http://schemas.microsoft.com/office/drawing/2014/main" id="{50D73024-6489-E512-A230-17E8F74A2214}"/>
              </a:ext>
            </a:extLst>
          </p:cNvPr>
          <p:cNvGrpSpPr/>
          <p:nvPr/>
        </p:nvGrpSpPr>
        <p:grpSpPr>
          <a:xfrm>
            <a:off x="853440" y="2102094"/>
            <a:ext cx="11061166" cy="4107403"/>
            <a:chOff x="409067" y="1995938"/>
            <a:chExt cx="11505539" cy="4213559"/>
          </a:xfrm>
        </p:grpSpPr>
        <p:sp>
          <p:nvSpPr>
            <p:cNvPr id="5" name="TextBox 4">
              <a:extLst>
                <a:ext uri="{FF2B5EF4-FFF2-40B4-BE49-F238E27FC236}">
                  <a16:creationId xmlns:a16="http://schemas.microsoft.com/office/drawing/2014/main" id="{2BA7BCB8-7968-D0A1-D3F5-C7CC30D4CA63}"/>
                </a:ext>
              </a:extLst>
            </p:cNvPr>
            <p:cNvSpPr txBox="1"/>
            <p:nvPr/>
          </p:nvSpPr>
          <p:spPr>
            <a:xfrm>
              <a:off x="3047338" y="2965347"/>
              <a:ext cx="6094674" cy="369332"/>
            </a:xfrm>
            <a:prstGeom prst="rect">
              <a:avLst/>
            </a:prstGeom>
            <a:noFill/>
          </p:spPr>
          <p:txBody>
            <a:bodyPr wrap="square">
              <a:spAutoFit/>
            </a:bodyPr>
            <a:lstStyle/>
            <a:p>
              <a:endParaRPr lang="ru-RU" sz="1800" b="1" dirty="0">
                <a:solidFill>
                  <a:srgbClr val="00B050"/>
                </a:solidFill>
                <a:latin typeface="Montserrat" pitchFamily="2" charset="0"/>
                <a:ea typeface="+mn-ea"/>
                <a:cs typeface="+mn-cs"/>
              </a:endParaRPr>
            </a:p>
          </p:txBody>
        </p:sp>
        <p:sp>
          <p:nvSpPr>
            <p:cNvPr id="9" name="Прямоугольник 8">
              <a:extLst>
                <a:ext uri="{FF2B5EF4-FFF2-40B4-BE49-F238E27FC236}">
                  <a16:creationId xmlns:a16="http://schemas.microsoft.com/office/drawing/2014/main" id="{74C163E3-4DB9-E5DF-F5B4-6BCED9510AF6}"/>
                </a:ext>
              </a:extLst>
            </p:cNvPr>
            <p:cNvSpPr/>
            <p:nvPr/>
          </p:nvSpPr>
          <p:spPr>
            <a:xfrm>
              <a:off x="409067" y="3253708"/>
              <a:ext cx="11505539" cy="64352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a:solidFill>
                    <a:srgbClr val="1075A0"/>
                  </a:solidFill>
                </a:rPr>
                <a:t>ФГИС ЕЦП НСПД</a:t>
              </a:r>
            </a:p>
          </p:txBody>
        </p:sp>
        <p:sp>
          <p:nvSpPr>
            <p:cNvPr id="10" name="Правильный пятиугольник 9">
              <a:extLst>
                <a:ext uri="{FF2B5EF4-FFF2-40B4-BE49-F238E27FC236}">
                  <a16:creationId xmlns:a16="http://schemas.microsoft.com/office/drawing/2014/main" id="{88EFD0BB-02C0-BF45-B245-1DACDE6DDC41}"/>
                </a:ext>
              </a:extLst>
            </p:cNvPr>
            <p:cNvSpPr/>
            <p:nvPr/>
          </p:nvSpPr>
          <p:spPr>
            <a:xfrm>
              <a:off x="5852358" y="3329721"/>
              <a:ext cx="1272396" cy="405441"/>
            </a:xfrm>
            <a:prstGeom prst="pentagon">
              <a:avLst/>
            </a:prstGeom>
            <a:solidFill>
              <a:srgbClr val="00B050"/>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Улыбающееся лицо 10">
              <a:extLst>
                <a:ext uri="{FF2B5EF4-FFF2-40B4-BE49-F238E27FC236}">
                  <a16:creationId xmlns:a16="http://schemas.microsoft.com/office/drawing/2014/main" id="{D80D4515-3B9A-1F01-78E6-BD696867D15F}"/>
                </a:ext>
              </a:extLst>
            </p:cNvPr>
            <p:cNvSpPr/>
            <p:nvPr/>
          </p:nvSpPr>
          <p:spPr>
            <a:xfrm>
              <a:off x="6228027" y="1995938"/>
              <a:ext cx="518815" cy="508959"/>
            </a:xfrm>
            <a:prstGeom prst="smileyFac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
          <p:nvSpPr>
            <p:cNvPr id="12" name="Стрелка вниз 11">
              <a:extLst>
                <a:ext uri="{FF2B5EF4-FFF2-40B4-BE49-F238E27FC236}">
                  <a16:creationId xmlns:a16="http://schemas.microsoft.com/office/drawing/2014/main" id="{5D77E267-1663-C46D-35B8-46CF585DE931}"/>
                </a:ext>
              </a:extLst>
            </p:cNvPr>
            <p:cNvSpPr/>
            <p:nvPr/>
          </p:nvSpPr>
          <p:spPr>
            <a:xfrm>
              <a:off x="6346673" y="2635008"/>
              <a:ext cx="112445" cy="5520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низ 12">
              <a:extLst>
                <a:ext uri="{FF2B5EF4-FFF2-40B4-BE49-F238E27FC236}">
                  <a16:creationId xmlns:a16="http://schemas.microsoft.com/office/drawing/2014/main" id="{8DDF694A-FF24-09A6-D73F-D908AB8917FF}"/>
                </a:ext>
              </a:extLst>
            </p:cNvPr>
            <p:cNvSpPr/>
            <p:nvPr/>
          </p:nvSpPr>
          <p:spPr>
            <a:xfrm rot="10800000">
              <a:off x="6535849" y="2619768"/>
              <a:ext cx="112445" cy="5520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a:extLst>
                <a:ext uri="{FF2B5EF4-FFF2-40B4-BE49-F238E27FC236}">
                  <a16:creationId xmlns:a16="http://schemas.microsoft.com/office/drawing/2014/main" id="{8E143300-9297-6401-28F3-E8A51F5437D8}"/>
                </a:ext>
              </a:extLst>
            </p:cNvPr>
            <p:cNvSpPr/>
            <p:nvPr/>
          </p:nvSpPr>
          <p:spPr>
            <a:xfrm>
              <a:off x="4154751" y="2116090"/>
              <a:ext cx="2042351" cy="275597"/>
            </a:xfrm>
            <a:prstGeom prst="rect">
              <a:avLst/>
            </a:prstGeom>
          </p:spPr>
          <p:txBody>
            <a:bodyPr wrap="square" lIns="36000" tIns="36000" rIns="36000" bIns="36000">
              <a:spAutoFit/>
            </a:bodyPr>
            <a:lstStyle/>
            <a:p>
              <a:pPr algn="just">
                <a:lnSpc>
                  <a:spcPct val="114000"/>
                </a:lnSpc>
                <a:buSzPts val="1050"/>
              </a:pPr>
              <a:r>
                <a:rPr lang="ru-RU" sz="1200" b="1" dirty="0">
                  <a:solidFill>
                    <a:srgbClr val="00B050"/>
                  </a:solidFill>
                  <a:latin typeface="Montserrat" pitchFamily="2" charset="0"/>
                  <a:ea typeface="Montserrat"/>
                </a:rPr>
                <a:t>ПОЛЬЗОВАТЕЛЬ</a:t>
              </a:r>
              <a:endParaRPr lang="ru-RU" sz="1200" dirty="0">
                <a:solidFill>
                  <a:srgbClr val="00B050"/>
                </a:solidFill>
                <a:latin typeface="Montserrat" pitchFamily="2" charset="0"/>
                <a:ea typeface="Montserrat"/>
                <a:cs typeface="Montserrat"/>
                <a:sym typeface="Montserrat"/>
              </a:endParaRPr>
            </a:p>
          </p:txBody>
        </p:sp>
        <p:sp>
          <p:nvSpPr>
            <p:cNvPr id="15" name="Прямоугольник 14">
              <a:extLst>
                <a:ext uri="{FF2B5EF4-FFF2-40B4-BE49-F238E27FC236}">
                  <a16:creationId xmlns:a16="http://schemas.microsoft.com/office/drawing/2014/main" id="{81D3A72F-DC0B-B2B4-BF64-37299591B0B0}"/>
                </a:ext>
              </a:extLst>
            </p:cNvPr>
            <p:cNvSpPr/>
            <p:nvPr/>
          </p:nvSpPr>
          <p:spPr>
            <a:xfrm>
              <a:off x="4510246" y="2618507"/>
              <a:ext cx="1717781" cy="612595"/>
            </a:xfrm>
            <a:prstGeom prst="rect">
              <a:avLst/>
            </a:prstGeom>
          </p:spPr>
          <p:txBody>
            <a:bodyPr wrap="square" lIns="36000" tIns="36000" rIns="36000" bIns="36000">
              <a:spAutoFit/>
            </a:bodyPr>
            <a:lstStyle/>
            <a:p>
              <a:pPr algn="ctr">
                <a:lnSpc>
                  <a:spcPct val="114000"/>
                </a:lnSpc>
                <a:buSzPts val="1050"/>
              </a:pPr>
              <a:r>
                <a:rPr lang="ru-RU" sz="1050" dirty="0">
                  <a:latin typeface="Montserrat" pitchFamily="2" charset="0"/>
                  <a:ea typeface="Montserrat"/>
                  <a:cs typeface="Montserrat"/>
                  <a:sym typeface="Montserrat"/>
                </a:rPr>
                <a:t>Запрос информации о пространственном объекте</a:t>
              </a:r>
            </a:p>
          </p:txBody>
        </p:sp>
        <p:sp>
          <p:nvSpPr>
            <p:cNvPr id="16" name="Правильный пятиугольник 15">
              <a:extLst>
                <a:ext uri="{FF2B5EF4-FFF2-40B4-BE49-F238E27FC236}">
                  <a16:creationId xmlns:a16="http://schemas.microsoft.com/office/drawing/2014/main" id="{DAD50C2F-310D-888E-FE5A-A1A88F6891B0}"/>
                </a:ext>
              </a:extLst>
            </p:cNvPr>
            <p:cNvSpPr/>
            <p:nvPr/>
          </p:nvSpPr>
          <p:spPr>
            <a:xfrm>
              <a:off x="2735094" y="4507222"/>
              <a:ext cx="1272396" cy="405441"/>
            </a:xfrm>
            <a:prstGeom prst="pentagon">
              <a:avLst/>
            </a:prstGeom>
            <a:solidFill>
              <a:srgbClr val="FFFF00"/>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авильный пятиугольник 16">
              <a:extLst>
                <a:ext uri="{FF2B5EF4-FFF2-40B4-BE49-F238E27FC236}">
                  <a16:creationId xmlns:a16="http://schemas.microsoft.com/office/drawing/2014/main" id="{B98309CD-0ECE-33E1-17EF-F5B98B360DAC}"/>
                </a:ext>
              </a:extLst>
            </p:cNvPr>
            <p:cNvSpPr/>
            <p:nvPr/>
          </p:nvSpPr>
          <p:spPr>
            <a:xfrm>
              <a:off x="5851237" y="4515845"/>
              <a:ext cx="1272396" cy="405441"/>
            </a:xfrm>
            <a:prstGeom prst="pentagon">
              <a:avLst/>
            </a:prstGeom>
            <a:solidFill>
              <a:schemeClr val="bg1">
                <a:lumMod val="85000"/>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авильный пятиугольник 17">
              <a:extLst>
                <a:ext uri="{FF2B5EF4-FFF2-40B4-BE49-F238E27FC236}">
                  <a16:creationId xmlns:a16="http://schemas.microsoft.com/office/drawing/2014/main" id="{6BF86CD5-B8E8-4117-ACB2-30828DCE3376}"/>
                </a:ext>
              </a:extLst>
            </p:cNvPr>
            <p:cNvSpPr/>
            <p:nvPr/>
          </p:nvSpPr>
          <p:spPr>
            <a:xfrm>
              <a:off x="9187905" y="4515845"/>
              <a:ext cx="1272396" cy="405441"/>
            </a:xfrm>
            <a:prstGeom prst="pentagon">
              <a:avLst/>
            </a:prstGeom>
            <a:solidFill>
              <a:schemeClr val="accent2">
                <a:lumMod val="60000"/>
                <a:lumOff val="40000"/>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равильный пятиугольник 18">
              <a:extLst>
                <a:ext uri="{FF2B5EF4-FFF2-40B4-BE49-F238E27FC236}">
                  <a16:creationId xmlns:a16="http://schemas.microsoft.com/office/drawing/2014/main" id="{391BDD85-604A-C36B-C663-8CE4B2CDDEF4}"/>
                </a:ext>
              </a:extLst>
            </p:cNvPr>
            <p:cNvSpPr/>
            <p:nvPr/>
          </p:nvSpPr>
          <p:spPr>
            <a:xfrm>
              <a:off x="2749774" y="5720667"/>
              <a:ext cx="1272396" cy="405441"/>
            </a:xfrm>
            <a:prstGeom prst="pentagon">
              <a:avLst/>
            </a:prstGeom>
            <a:solidFill>
              <a:srgbClr val="FF0000"/>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авильный пятиугольник 19">
              <a:extLst>
                <a:ext uri="{FF2B5EF4-FFF2-40B4-BE49-F238E27FC236}">
                  <a16:creationId xmlns:a16="http://schemas.microsoft.com/office/drawing/2014/main" id="{2788DCD8-110A-71F3-7153-DBD9079DF0A3}"/>
                </a:ext>
              </a:extLst>
            </p:cNvPr>
            <p:cNvSpPr/>
            <p:nvPr/>
          </p:nvSpPr>
          <p:spPr>
            <a:xfrm>
              <a:off x="5899651" y="5720667"/>
              <a:ext cx="1272396" cy="405441"/>
            </a:xfrm>
            <a:prstGeom prst="pentagon">
              <a:avLst/>
            </a:prstGeom>
            <a:solidFill>
              <a:schemeClr val="accent5">
                <a:lumMod val="60000"/>
                <a:lumOff val="40000"/>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авильный пятиугольник 20">
              <a:extLst>
                <a:ext uri="{FF2B5EF4-FFF2-40B4-BE49-F238E27FC236}">
                  <a16:creationId xmlns:a16="http://schemas.microsoft.com/office/drawing/2014/main" id="{BC05E19C-36D3-0BCE-3D1E-5DE3F13DAAE1}"/>
                </a:ext>
              </a:extLst>
            </p:cNvPr>
            <p:cNvSpPr/>
            <p:nvPr/>
          </p:nvSpPr>
          <p:spPr>
            <a:xfrm>
              <a:off x="9194678" y="5727213"/>
              <a:ext cx="1272396" cy="405441"/>
            </a:xfrm>
            <a:prstGeom prst="pentagon">
              <a:avLst/>
            </a:prstGeom>
            <a:solidFill>
              <a:schemeClr val="accent2">
                <a:lumMod val="50000"/>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2" name="Соединительная линия уступом 21">
              <a:extLst>
                <a:ext uri="{FF2B5EF4-FFF2-40B4-BE49-F238E27FC236}">
                  <a16:creationId xmlns:a16="http://schemas.microsoft.com/office/drawing/2014/main" id="{32085A54-FC22-1D26-585F-C8DB53CFBA18}"/>
                </a:ext>
              </a:extLst>
            </p:cNvPr>
            <p:cNvCxnSpPr>
              <a:stCxn id="10" idx="3"/>
              <a:endCxn id="16" idx="0"/>
            </p:cNvCxnSpPr>
            <p:nvPr/>
          </p:nvCxnSpPr>
          <p:spPr>
            <a:xfrm rot="5400000">
              <a:off x="4543894" y="2562560"/>
              <a:ext cx="772060" cy="3117264"/>
            </a:xfrm>
            <a:prstGeom prst="bent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3" name="Соединительная линия уступом 22">
              <a:extLst>
                <a:ext uri="{FF2B5EF4-FFF2-40B4-BE49-F238E27FC236}">
                  <a16:creationId xmlns:a16="http://schemas.microsoft.com/office/drawing/2014/main" id="{6544458B-B7B3-0BFA-A970-F6561DB31CAC}"/>
                </a:ext>
              </a:extLst>
            </p:cNvPr>
            <p:cNvCxnSpPr>
              <a:stCxn id="10" idx="3"/>
              <a:endCxn id="17" idx="0"/>
            </p:cNvCxnSpPr>
            <p:nvPr/>
          </p:nvCxnSpPr>
          <p:spPr>
            <a:xfrm rot="5400000">
              <a:off x="6097655" y="4124943"/>
              <a:ext cx="780683" cy="1121"/>
            </a:xfrm>
            <a:prstGeom prst="bent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4" name="Соединительная линия уступом 23">
              <a:extLst>
                <a:ext uri="{FF2B5EF4-FFF2-40B4-BE49-F238E27FC236}">
                  <a16:creationId xmlns:a16="http://schemas.microsoft.com/office/drawing/2014/main" id="{0E401124-E19D-4716-E0E9-8B005017DC26}"/>
                </a:ext>
              </a:extLst>
            </p:cNvPr>
            <p:cNvCxnSpPr>
              <a:stCxn id="10" idx="3"/>
              <a:endCxn id="18" idx="0"/>
            </p:cNvCxnSpPr>
            <p:nvPr/>
          </p:nvCxnSpPr>
          <p:spPr>
            <a:xfrm rot="16200000" flipH="1">
              <a:off x="7765988" y="2457729"/>
              <a:ext cx="780683" cy="3335547"/>
            </a:xfrm>
            <a:prstGeom prst="bentConnector3">
              <a:avLst>
                <a:gd name="adj1" fmla="val 49349"/>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a:extLst>
                <a:ext uri="{FF2B5EF4-FFF2-40B4-BE49-F238E27FC236}">
                  <a16:creationId xmlns:a16="http://schemas.microsoft.com/office/drawing/2014/main" id="{EFA6B1C9-02D0-0F60-A8C6-98AF2A22D0D9}"/>
                </a:ext>
              </a:extLst>
            </p:cNvPr>
            <p:cNvCxnSpPr/>
            <p:nvPr/>
          </p:nvCxnSpPr>
          <p:spPr>
            <a:xfrm>
              <a:off x="4454436" y="4113920"/>
              <a:ext cx="0" cy="13028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a:extLst>
                <a:ext uri="{FF2B5EF4-FFF2-40B4-BE49-F238E27FC236}">
                  <a16:creationId xmlns:a16="http://schemas.microsoft.com/office/drawing/2014/main" id="{00BDF19D-CAF3-3E3E-CFCF-E13842C53CE6}"/>
                </a:ext>
              </a:extLst>
            </p:cNvPr>
            <p:cNvCxnSpPr/>
            <p:nvPr/>
          </p:nvCxnSpPr>
          <p:spPr>
            <a:xfrm>
              <a:off x="7708665" y="4125503"/>
              <a:ext cx="0" cy="13028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Соединительная линия уступом 26">
              <a:extLst>
                <a:ext uri="{FF2B5EF4-FFF2-40B4-BE49-F238E27FC236}">
                  <a16:creationId xmlns:a16="http://schemas.microsoft.com/office/drawing/2014/main" id="{104E4B2B-B6C1-A74E-1E9A-128A469268B0}"/>
                </a:ext>
              </a:extLst>
            </p:cNvPr>
            <p:cNvCxnSpPr>
              <a:stCxn id="19" idx="0"/>
              <a:endCxn id="21" idx="0"/>
            </p:cNvCxnSpPr>
            <p:nvPr/>
          </p:nvCxnSpPr>
          <p:spPr>
            <a:xfrm rot="16200000" flipH="1">
              <a:off x="6605151" y="2501488"/>
              <a:ext cx="6546" cy="6444904"/>
            </a:xfrm>
            <a:prstGeom prst="bentConnector3">
              <a:avLst>
                <a:gd name="adj1" fmla="val -4516590"/>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a:extLst>
                <a:ext uri="{FF2B5EF4-FFF2-40B4-BE49-F238E27FC236}">
                  <a16:creationId xmlns:a16="http://schemas.microsoft.com/office/drawing/2014/main" id="{43BD4FBF-0B31-62B1-7298-B327FFF00673}"/>
                </a:ext>
              </a:extLst>
            </p:cNvPr>
            <p:cNvCxnSpPr>
              <a:stCxn id="33" idx="2"/>
              <a:endCxn id="20" idx="0"/>
            </p:cNvCxnSpPr>
            <p:nvPr/>
          </p:nvCxnSpPr>
          <p:spPr>
            <a:xfrm>
              <a:off x="6535849" y="5422640"/>
              <a:ext cx="0" cy="29802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Прямоугольник 28">
              <a:extLst>
                <a:ext uri="{FF2B5EF4-FFF2-40B4-BE49-F238E27FC236}">
                  <a16:creationId xmlns:a16="http://schemas.microsoft.com/office/drawing/2014/main" id="{335857CD-0B3C-A2D6-2B12-B81736892D47}"/>
                </a:ext>
              </a:extLst>
            </p:cNvPr>
            <p:cNvSpPr/>
            <p:nvPr/>
          </p:nvSpPr>
          <p:spPr>
            <a:xfrm>
              <a:off x="1966736" y="4134843"/>
              <a:ext cx="1711475" cy="213063"/>
            </a:xfrm>
            <a:prstGeom prst="rect">
              <a:avLst/>
            </a:prstGeom>
          </p:spPr>
          <p:txBody>
            <a:bodyPr wrap="square" lIns="36000" tIns="36000" rIns="36000" bIns="36000">
              <a:spAutoFit/>
            </a:bodyPr>
            <a:lstStyle/>
            <a:p>
              <a:pPr algn="ctr">
                <a:lnSpc>
                  <a:spcPct val="114000"/>
                </a:lnSpc>
                <a:buSzPts val="1050"/>
              </a:pPr>
              <a:r>
                <a:rPr lang="ru-RU" sz="800" dirty="0">
                  <a:latin typeface="Montserrat" pitchFamily="2" charset="0"/>
                  <a:ea typeface="Montserrat"/>
                  <a:cs typeface="Montserrat"/>
                  <a:sym typeface="Montserrat"/>
                </a:rPr>
                <a:t>Данные о почвах</a:t>
              </a:r>
            </a:p>
          </p:txBody>
        </p:sp>
        <p:sp>
          <p:nvSpPr>
            <p:cNvPr id="30" name="Прямоугольник 29">
              <a:extLst>
                <a:ext uri="{FF2B5EF4-FFF2-40B4-BE49-F238E27FC236}">
                  <a16:creationId xmlns:a16="http://schemas.microsoft.com/office/drawing/2014/main" id="{A982ECE0-4F07-DC37-A157-181A13CAF75E}"/>
                </a:ext>
              </a:extLst>
            </p:cNvPr>
            <p:cNvSpPr/>
            <p:nvPr/>
          </p:nvSpPr>
          <p:spPr>
            <a:xfrm>
              <a:off x="5273766" y="4136142"/>
              <a:ext cx="1384083" cy="213063"/>
            </a:xfrm>
            <a:prstGeom prst="rect">
              <a:avLst/>
            </a:prstGeom>
          </p:spPr>
          <p:txBody>
            <a:bodyPr wrap="square" lIns="36000" tIns="36000" rIns="36000" bIns="36000">
              <a:spAutoFit/>
            </a:bodyPr>
            <a:lstStyle/>
            <a:p>
              <a:pPr algn="ctr">
                <a:lnSpc>
                  <a:spcPct val="114000"/>
                </a:lnSpc>
                <a:buSzPts val="1050"/>
              </a:pPr>
              <a:r>
                <a:rPr lang="ru-RU" sz="800" dirty="0">
                  <a:latin typeface="Montserrat" pitchFamily="2" charset="0"/>
                  <a:ea typeface="Montserrat"/>
                  <a:cs typeface="Montserrat"/>
                  <a:sym typeface="Montserrat"/>
                </a:rPr>
                <a:t>Данные о правах </a:t>
              </a:r>
            </a:p>
          </p:txBody>
        </p:sp>
        <p:sp>
          <p:nvSpPr>
            <p:cNvPr id="31" name="Прямоугольник 30">
              <a:extLst>
                <a:ext uri="{FF2B5EF4-FFF2-40B4-BE49-F238E27FC236}">
                  <a16:creationId xmlns:a16="http://schemas.microsoft.com/office/drawing/2014/main" id="{FE1B6183-DBCF-97C6-7742-46EE69D76D24}"/>
                </a:ext>
              </a:extLst>
            </p:cNvPr>
            <p:cNvSpPr/>
            <p:nvPr/>
          </p:nvSpPr>
          <p:spPr>
            <a:xfrm>
              <a:off x="7708665" y="4137450"/>
              <a:ext cx="2606329" cy="213063"/>
            </a:xfrm>
            <a:prstGeom prst="rect">
              <a:avLst/>
            </a:prstGeom>
          </p:spPr>
          <p:txBody>
            <a:bodyPr wrap="square" lIns="36000" tIns="36000" rIns="36000" bIns="36000">
              <a:spAutoFit/>
            </a:bodyPr>
            <a:lstStyle/>
            <a:p>
              <a:pPr algn="ctr">
                <a:lnSpc>
                  <a:spcPct val="114000"/>
                </a:lnSpc>
                <a:buSzPts val="1050"/>
              </a:pPr>
              <a:r>
                <a:rPr lang="ru-RU" sz="800" dirty="0">
                  <a:latin typeface="Montserrat" pitchFamily="2" charset="0"/>
                  <a:ea typeface="Montserrat"/>
                  <a:cs typeface="Montserrat"/>
                  <a:sym typeface="Montserrat"/>
                </a:rPr>
                <a:t>Данные о красных линиях</a:t>
              </a:r>
            </a:p>
          </p:txBody>
        </p:sp>
        <p:sp>
          <p:nvSpPr>
            <p:cNvPr id="32" name="Прямоугольник 31">
              <a:extLst>
                <a:ext uri="{FF2B5EF4-FFF2-40B4-BE49-F238E27FC236}">
                  <a16:creationId xmlns:a16="http://schemas.microsoft.com/office/drawing/2014/main" id="{8D571257-92A5-8D6B-56B4-CB764F868676}"/>
                </a:ext>
              </a:extLst>
            </p:cNvPr>
            <p:cNvSpPr/>
            <p:nvPr/>
          </p:nvSpPr>
          <p:spPr>
            <a:xfrm>
              <a:off x="7973039" y="5211010"/>
              <a:ext cx="1857837" cy="203380"/>
            </a:xfrm>
            <a:prstGeom prst="rect">
              <a:avLst/>
            </a:prstGeom>
          </p:spPr>
          <p:txBody>
            <a:bodyPr wrap="square" lIns="36000" tIns="36000" rIns="36000" bIns="36000">
              <a:spAutoFit/>
            </a:bodyPr>
            <a:lstStyle/>
            <a:p>
              <a:pPr algn="ctr">
                <a:lnSpc>
                  <a:spcPct val="114000"/>
                </a:lnSpc>
                <a:buSzPts val="1050"/>
              </a:pPr>
              <a:r>
                <a:rPr lang="ru-RU" sz="800" dirty="0">
                  <a:latin typeface="Montserrat" pitchFamily="2" charset="0"/>
                  <a:ea typeface="Montserrat"/>
                  <a:cs typeface="Montserrat"/>
                  <a:sym typeface="Montserrat"/>
                </a:rPr>
                <a:t>Данные о недрах</a:t>
              </a:r>
            </a:p>
          </p:txBody>
        </p:sp>
        <p:sp>
          <p:nvSpPr>
            <p:cNvPr id="33" name="Прямоугольник 32">
              <a:extLst>
                <a:ext uri="{FF2B5EF4-FFF2-40B4-BE49-F238E27FC236}">
                  <a16:creationId xmlns:a16="http://schemas.microsoft.com/office/drawing/2014/main" id="{C7A89907-FB87-D349-D06D-B003406D13E6}"/>
                </a:ext>
              </a:extLst>
            </p:cNvPr>
            <p:cNvSpPr/>
            <p:nvPr/>
          </p:nvSpPr>
          <p:spPr>
            <a:xfrm>
              <a:off x="5606930" y="5069219"/>
              <a:ext cx="1857837" cy="353421"/>
            </a:xfrm>
            <a:prstGeom prst="rect">
              <a:avLst/>
            </a:prstGeom>
          </p:spPr>
          <p:txBody>
            <a:bodyPr wrap="square" lIns="36000" tIns="36000" rIns="36000" bIns="36000">
              <a:spAutoFit/>
            </a:bodyPr>
            <a:lstStyle/>
            <a:p>
              <a:pPr algn="ctr">
                <a:lnSpc>
                  <a:spcPct val="114000"/>
                </a:lnSpc>
                <a:buSzPts val="1050"/>
              </a:pPr>
              <a:r>
                <a:rPr lang="ru-RU" sz="800" dirty="0">
                  <a:latin typeface="Montserrat" pitchFamily="2" charset="0"/>
                  <a:ea typeface="Montserrat"/>
                  <a:cs typeface="Montserrat"/>
                  <a:sym typeface="Montserrat"/>
                </a:rPr>
                <a:t>Данные о водных объектах на участке</a:t>
              </a:r>
            </a:p>
          </p:txBody>
        </p:sp>
        <p:sp>
          <p:nvSpPr>
            <p:cNvPr id="34" name="Прямоугольник 33">
              <a:extLst>
                <a:ext uri="{FF2B5EF4-FFF2-40B4-BE49-F238E27FC236}">
                  <a16:creationId xmlns:a16="http://schemas.microsoft.com/office/drawing/2014/main" id="{DDA65BB1-26C1-6C5F-EABA-3B7DCF473028}"/>
                </a:ext>
              </a:extLst>
            </p:cNvPr>
            <p:cNvSpPr/>
            <p:nvPr/>
          </p:nvSpPr>
          <p:spPr>
            <a:xfrm>
              <a:off x="2735094" y="5074936"/>
              <a:ext cx="1857837" cy="353421"/>
            </a:xfrm>
            <a:prstGeom prst="rect">
              <a:avLst/>
            </a:prstGeom>
          </p:spPr>
          <p:txBody>
            <a:bodyPr wrap="square" lIns="36000" tIns="36000" rIns="36000" bIns="36000">
              <a:spAutoFit/>
            </a:bodyPr>
            <a:lstStyle/>
            <a:p>
              <a:pPr algn="ctr">
                <a:lnSpc>
                  <a:spcPct val="114000"/>
                </a:lnSpc>
                <a:buSzPts val="1050"/>
              </a:pPr>
              <a:r>
                <a:rPr lang="ru-RU" sz="800" dirty="0">
                  <a:latin typeface="Montserrat" pitchFamily="2" charset="0"/>
                  <a:ea typeface="Montserrat"/>
                  <a:cs typeface="Montserrat"/>
                  <a:sym typeface="Montserrat"/>
                </a:rPr>
                <a:t>Данные об объектах </a:t>
              </a:r>
            </a:p>
            <a:p>
              <a:pPr algn="ctr">
                <a:lnSpc>
                  <a:spcPct val="114000"/>
                </a:lnSpc>
                <a:buSzPts val="1050"/>
              </a:pPr>
              <a:r>
                <a:rPr lang="ru-RU" sz="800" dirty="0">
                  <a:latin typeface="Montserrat" pitchFamily="2" charset="0"/>
                  <a:ea typeface="Montserrat"/>
                  <a:cs typeface="Montserrat"/>
                  <a:sym typeface="Montserrat"/>
                </a:rPr>
                <a:t>культуры на участке</a:t>
              </a:r>
            </a:p>
          </p:txBody>
        </p:sp>
        <p:sp>
          <p:nvSpPr>
            <p:cNvPr id="35" name="Прямоугольник 34">
              <a:extLst>
                <a:ext uri="{FF2B5EF4-FFF2-40B4-BE49-F238E27FC236}">
                  <a16:creationId xmlns:a16="http://schemas.microsoft.com/office/drawing/2014/main" id="{D3AFEA0C-E0F4-993F-F2E1-314C68BBF472}"/>
                </a:ext>
              </a:extLst>
            </p:cNvPr>
            <p:cNvSpPr/>
            <p:nvPr/>
          </p:nvSpPr>
          <p:spPr>
            <a:xfrm>
              <a:off x="1623078" y="4355460"/>
              <a:ext cx="2531672" cy="64352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a:solidFill>
                    <a:srgbClr val="1075A0"/>
                  </a:solidFill>
                </a:rPr>
                <a:t>ЕФИС</a:t>
              </a:r>
            </a:p>
            <a:p>
              <a:r>
                <a:rPr lang="ru-RU" sz="1400" dirty="0">
                  <a:solidFill>
                    <a:srgbClr val="1075A0"/>
                  </a:solidFill>
                </a:rPr>
                <a:t>ЗСН</a:t>
              </a:r>
            </a:p>
          </p:txBody>
        </p:sp>
        <p:sp>
          <p:nvSpPr>
            <p:cNvPr id="36" name="Прямоугольник 35">
              <a:extLst>
                <a:ext uri="{FF2B5EF4-FFF2-40B4-BE49-F238E27FC236}">
                  <a16:creationId xmlns:a16="http://schemas.microsoft.com/office/drawing/2014/main" id="{DDCB2AAA-B807-F1CB-2938-71B9B7766455}"/>
                </a:ext>
              </a:extLst>
            </p:cNvPr>
            <p:cNvSpPr/>
            <p:nvPr/>
          </p:nvSpPr>
          <p:spPr>
            <a:xfrm>
              <a:off x="4725942" y="4355460"/>
              <a:ext cx="2531672" cy="64352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a:solidFill>
                    <a:srgbClr val="1075A0"/>
                  </a:solidFill>
                </a:rPr>
                <a:t>ФГИС ЕГРН</a:t>
              </a:r>
            </a:p>
          </p:txBody>
        </p:sp>
        <p:sp>
          <p:nvSpPr>
            <p:cNvPr id="37" name="Прямоугольник 36">
              <a:extLst>
                <a:ext uri="{FF2B5EF4-FFF2-40B4-BE49-F238E27FC236}">
                  <a16:creationId xmlns:a16="http://schemas.microsoft.com/office/drawing/2014/main" id="{8F0817DB-933B-55D1-05AB-01A06151E948}"/>
                </a:ext>
              </a:extLst>
            </p:cNvPr>
            <p:cNvSpPr/>
            <p:nvPr/>
          </p:nvSpPr>
          <p:spPr>
            <a:xfrm>
              <a:off x="8054358" y="4355460"/>
              <a:ext cx="2531672" cy="635439"/>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a:solidFill>
                    <a:srgbClr val="1075A0"/>
                  </a:solidFill>
                </a:rPr>
                <a:t>ГИСОГД</a:t>
              </a:r>
            </a:p>
          </p:txBody>
        </p:sp>
        <p:sp>
          <p:nvSpPr>
            <p:cNvPr id="38" name="Прямоугольник 37">
              <a:extLst>
                <a:ext uri="{FF2B5EF4-FFF2-40B4-BE49-F238E27FC236}">
                  <a16:creationId xmlns:a16="http://schemas.microsoft.com/office/drawing/2014/main" id="{3457EC8C-4149-B7F0-1B44-6AD32214AF3E}"/>
                </a:ext>
              </a:extLst>
            </p:cNvPr>
            <p:cNvSpPr/>
            <p:nvPr/>
          </p:nvSpPr>
          <p:spPr>
            <a:xfrm>
              <a:off x="1623078" y="5571653"/>
              <a:ext cx="2531672" cy="637844"/>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a:solidFill>
                    <a:srgbClr val="1075A0"/>
                  </a:solidFill>
                </a:rPr>
                <a:t>АИС</a:t>
              </a:r>
            </a:p>
            <a:p>
              <a:r>
                <a:rPr lang="ru-RU" sz="1400" dirty="0">
                  <a:solidFill>
                    <a:srgbClr val="1075A0"/>
                  </a:solidFill>
                </a:rPr>
                <a:t>ЕГРОКН</a:t>
              </a:r>
            </a:p>
          </p:txBody>
        </p:sp>
        <p:sp>
          <p:nvSpPr>
            <p:cNvPr id="39" name="Прямоугольник 38">
              <a:extLst>
                <a:ext uri="{FF2B5EF4-FFF2-40B4-BE49-F238E27FC236}">
                  <a16:creationId xmlns:a16="http://schemas.microsoft.com/office/drawing/2014/main" id="{4CECDAA7-D575-ED87-18F3-8C31A9A92427}"/>
                </a:ext>
              </a:extLst>
            </p:cNvPr>
            <p:cNvSpPr/>
            <p:nvPr/>
          </p:nvSpPr>
          <p:spPr>
            <a:xfrm>
              <a:off x="4757988" y="5565557"/>
              <a:ext cx="2531672" cy="638697"/>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a:solidFill>
                    <a:srgbClr val="1075A0"/>
                  </a:solidFill>
                </a:rPr>
                <a:t>ГВР</a:t>
              </a:r>
            </a:p>
          </p:txBody>
        </p:sp>
        <p:sp>
          <p:nvSpPr>
            <p:cNvPr id="40" name="Прямоугольник 39">
              <a:extLst>
                <a:ext uri="{FF2B5EF4-FFF2-40B4-BE49-F238E27FC236}">
                  <a16:creationId xmlns:a16="http://schemas.microsoft.com/office/drawing/2014/main" id="{4CDCB2B4-4034-271D-72D2-FC1C1DF2C3AB}"/>
                </a:ext>
              </a:extLst>
            </p:cNvPr>
            <p:cNvSpPr/>
            <p:nvPr/>
          </p:nvSpPr>
          <p:spPr>
            <a:xfrm>
              <a:off x="8054358" y="5571653"/>
              <a:ext cx="2531672" cy="63215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a:solidFill>
                    <a:srgbClr val="1075A0"/>
                  </a:solidFill>
                </a:rPr>
                <a:t>ФГИС</a:t>
              </a:r>
            </a:p>
            <a:p>
              <a:r>
                <a:rPr lang="ru-RU" sz="1400" dirty="0">
                  <a:solidFill>
                    <a:srgbClr val="1075A0"/>
                  </a:solidFill>
                </a:rPr>
                <a:t>ЕФГИ</a:t>
              </a:r>
            </a:p>
          </p:txBody>
        </p:sp>
        <p:cxnSp>
          <p:nvCxnSpPr>
            <p:cNvPr id="41" name="Соединительная линия уступом 40">
              <a:extLst>
                <a:ext uri="{FF2B5EF4-FFF2-40B4-BE49-F238E27FC236}">
                  <a16:creationId xmlns:a16="http://schemas.microsoft.com/office/drawing/2014/main" id="{0D95B8FA-5D2F-730C-4C83-25DCDCE3E7A4}"/>
                </a:ext>
              </a:extLst>
            </p:cNvPr>
            <p:cNvCxnSpPr>
              <a:endCxn id="45" idx="0"/>
            </p:cNvCxnSpPr>
            <p:nvPr/>
          </p:nvCxnSpPr>
          <p:spPr>
            <a:xfrm rot="10800000" flipV="1">
              <a:off x="935042" y="4125502"/>
              <a:ext cx="2436250" cy="374275"/>
            </a:xfrm>
            <a:prstGeom prst="bentConnector2">
              <a:avLst/>
            </a:prstGeom>
            <a:ln>
              <a:prstDash val="dash"/>
              <a:tailEnd type="arrow"/>
            </a:ln>
          </p:spPr>
          <p:style>
            <a:lnRef idx="1">
              <a:schemeClr val="accent1"/>
            </a:lnRef>
            <a:fillRef idx="0">
              <a:schemeClr val="accent1"/>
            </a:fillRef>
            <a:effectRef idx="0">
              <a:schemeClr val="accent1"/>
            </a:effectRef>
            <a:fontRef idx="minor">
              <a:schemeClr val="tx1"/>
            </a:fontRef>
          </p:style>
        </p:cxnSp>
        <p:cxnSp>
          <p:nvCxnSpPr>
            <p:cNvPr id="42" name="Соединительная линия уступом 41">
              <a:extLst>
                <a:ext uri="{FF2B5EF4-FFF2-40B4-BE49-F238E27FC236}">
                  <a16:creationId xmlns:a16="http://schemas.microsoft.com/office/drawing/2014/main" id="{89E5563E-A847-6C70-9D3E-1065C9F2C927}"/>
                </a:ext>
              </a:extLst>
            </p:cNvPr>
            <p:cNvCxnSpPr>
              <a:endCxn id="46" idx="1"/>
            </p:cNvCxnSpPr>
            <p:nvPr/>
          </p:nvCxnSpPr>
          <p:spPr>
            <a:xfrm rot="10800000" flipV="1">
              <a:off x="557604" y="4121833"/>
              <a:ext cx="2889395" cy="1752357"/>
            </a:xfrm>
            <a:prstGeom prst="bentConnector3">
              <a:avLst>
                <a:gd name="adj1" fmla="val 105451"/>
              </a:avLst>
            </a:prstGeom>
            <a:ln>
              <a:prstDash val="dash"/>
              <a:tailEnd type="arrow"/>
            </a:ln>
          </p:spPr>
          <p:style>
            <a:lnRef idx="1">
              <a:schemeClr val="accent1"/>
            </a:lnRef>
            <a:fillRef idx="0">
              <a:schemeClr val="accent1"/>
            </a:fillRef>
            <a:effectRef idx="0">
              <a:schemeClr val="accent1"/>
            </a:effectRef>
            <a:fontRef idx="minor">
              <a:schemeClr val="tx1"/>
            </a:fontRef>
          </p:style>
        </p:cxnSp>
        <p:cxnSp>
          <p:nvCxnSpPr>
            <p:cNvPr id="43" name="Соединительная линия уступом 42">
              <a:extLst>
                <a:ext uri="{FF2B5EF4-FFF2-40B4-BE49-F238E27FC236}">
                  <a16:creationId xmlns:a16="http://schemas.microsoft.com/office/drawing/2014/main" id="{9FD7508B-0A0D-6230-B519-D69720E549C4}"/>
                </a:ext>
              </a:extLst>
            </p:cNvPr>
            <p:cNvCxnSpPr>
              <a:endCxn id="48" idx="3"/>
            </p:cNvCxnSpPr>
            <p:nvPr/>
          </p:nvCxnSpPr>
          <p:spPr>
            <a:xfrm>
              <a:off x="9824102" y="4120423"/>
              <a:ext cx="1878177" cy="1696791"/>
            </a:xfrm>
            <a:prstGeom prst="bentConnector3">
              <a:avLst>
                <a:gd name="adj1" fmla="val 112171"/>
              </a:avLst>
            </a:prstGeom>
            <a:ln>
              <a:prstDash val="dash"/>
              <a:tailEnd type="arrow"/>
            </a:ln>
          </p:spPr>
          <p:style>
            <a:lnRef idx="1">
              <a:schemeClr val="accent1"/>
            </a:lnRef>
            <a:fillRef idx="0">
              <a:schemeClr val="accent1"/>
            </a:fillRef>
            <a:effectRef idx="0">
              <a:schemeClr val="accent1"/>
            </a:effectRef>
            <a:fontRef idx="minor">
              <a:schemeClr val="tx1"/>
            </a:fontRef>
          </p:style>
        </p:cxnSp>
        <p:cxnSp>
          <p:nvCxnSpPr>
            <p:cNvPr id="44" name="Соединительная линия уступом 43">
              <a:extLst>
                <a:ext uri="{FF2B5EF4-FFF2-40B4-BE49-F238E27FC236}">
                  <a16:creationId xmlns:a16="http://schemas.microsoft.com/office/drawing/2014/main" id="{628AF9B7-FFC1-D766-2647-11AF926578C2}"/>
                </a:ext>
              </a:extLst>
            </p:cNvPr>
            <p:cNvCxnSpPr>
              <a:endCxn id="47" idx="0"/>
            </p:cNvCxnSpPr>
            <p:nvPr/>
          </p:nvCxnSpPr>
          <p:spPr>
            <a:xfrm>
              <a:off x="9824103" y="4120423"/>
              <a:ext cx="1496982" cy="379354"/>
            </a:xfrm>
            <a:prstGeom prst="bentConnector2">
              <a:avLst/>
            </a:prstGeom>
            <a:ln>
              <a:prstDash val="dash"/>
              <a:tailEnd type="arrow"/>
            </a:ln>
          </p:spPr>
          <p:style>
            <a:lnRef idx="1">
              <a:schemeClr val="accent1"/>
            </a:lnRef>
            <a:fillRef idx="0">
              <a:schemeClr val="accent1"/>
            </a:fillRef>
            <a:effectRef idx="0">
              <a:schemeClr val="accent1"/>
            </a:effectRef>
            <a:fontRef idx="minor">
              <a:schemeClr val="tx1"/>
            </a:fontRef>
          </p:style>
        </p:cxnSp>
        <p:sp>
          <p:nvSpPr>
            <p:cNvPr id="45" name="Прямоугольник 44">
              <a:extLst>
                <a:ext uri="{FF2B5EF4-FFF2-40B4-BE49-F238E27FC236}">
                  <a16:creationId xmlns:a16="http://schemas.microsoft.com/office/drawing/2014/main" id="{04E5DC3B-B0D2-C566-0B74-D28C93DD63DB}"/>
                </a:ext>
              </a:extLst>
            </p:cNvPr>
            <p:cNvSpPr/>
            <p:nvPr/>
          </p:nvSpPr>
          <p:spPr>
            <a:xfrm>
              <a:off x="553847" y="4499778"/>
              <a:ext cx="762390" cy="49112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1400" dirty="0">
                <a:solidFill>
                  <a:srgbClr val="1075A0"/>
                </a:solidFill>
              </a:endParaRPr>
            </a:p>
          </p:txBody>
        </p:sp>
        <p:sp>
          <p:nvSpPr>
            <p:cNvPr id="46" name="Прямоугольник 45">
              <a:extLst>
                <a:ext uri="{FF2B5EF4-FFF2-40B4-BE49-F238E27FC236}">
                  <a16:creationId xmlns:a16="http://schemas.microsoft.com/office/drawing/2014/main" id="{CE763A89-53E4-45F8-10CC-764EF73C2290}"/>
                </a:ext>
              </a:extLst>
            </p:cNvPr>
            <p:cNvSpPr/>
            <p:nvPr/>
          </p:nvSpPr>
          <p:spPr>
            <a:xfrm>
              <a:off x="557603" y="5628630"/>
              <a:ext cx="762390" cy="49112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1400" dirty="0">
                <a:solidFill>
                  <a:srgbClr val="1075A0"/>
                </a:solidFill>
              </a:endParaRPr>
            </a:p>
          </p:txBody>
        </p:sp>
        <p:sp>
          <p:nvSpPr>
            <p:cNvPr id="47" name="Прямоугольник 46">
              <a:extLst>
                <a:ext uri="{FF2B5EF4-FFF2-40B4-BE49-F238E27FC236}">
                  <a16:creationId xmlns:a16="http://schemas.microsoft.com/office/drawing/2014/main" id="{F6D9D322-4E2A-C7E1-7DE7-987DD3C4C313}"/>
                </a:ext>
              </a:extLst>
            </p:cNvPr>
            <p:cNvSpPr/>
            <p:nvPr/>
          </p:nvSpPr>
          <p:spPr>
            <a:xfrm>
              <a:off x="10939890" y="4499777"/>
              <a:ext cx="762390" cy="49112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1400" dirty="0">
                <a:solidFill>
                  <a:srgbClr val="1075A0"/>
                </a:solidFill>
              </a:endParaRPr>
            </a:p>
          </p:txBody>
        </p:sp>
        <p:sp>
          <p:nvSpPr>
            <p:cNvPr id="48" name="Прямоугольник 47">
              <a:extLst>
                <a:ext uri="{FF2B5EF4-FFF2-40B4-BE49-F238E27FC236}">
                  <a16:creationId xmlns:a16="http://schemas.microsoft.com/office/drawing/2014/main" id="{A8CDCF7A-E902-0A94-3C73-1DD853F8E1A2}"/>
                </a:ext>
              </a:extLst>
            </p:cNvPr>
            <p:cNvSpPr/>
            <p:nvPr/>
          </p:nvSpPr>
          <p:spPr>
            <a:xfrm>
              <a:off x="10939889" y="5571653"/>
              <a:ext cx="762390" cy="49112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1400" dirty="0">
                <a:solidFill>
                  <a:srgbClr val="1075A0"/>
                </a:solidFill>
              </a:endParaRPr>
            </a:p>
          </p:txBody>
        </p:sp>
      </p:grpSp>
      <p:sp>
        <p:nvSpPr>
          <p:cNvPr id="49" name="Прямоугольник 48">
            <a:extLst>
              <a:ext uri="{FF2B5EF4-FFF2-40B4-BE49-F238E27FC236}">
                <a16:creationId xmlns:a16="http://schemas.microsoft.com/office/drawing/2014/main" id="{C6D56D8D-2DA5-DC61-5282-B311229FA2B9}"/>
              </a:ext>
            </a:extLst>
          </p:cNvPr>
          <p:cNvSpPr/>
          <p:nvPr/>
        </p:nvSpPr>
        <p:spPr>
          <a:xfrm>
            <a:off x="10467074" y="3907360"/>
            <a:ext cx="1662611" cy="213063"/>
          </a:xfrm>
          <a:prstGeom prst="rect">
            <a:avLst/>
          </a:prstGeom>
        </p:spPr>
        <p:txBody>
          <a:bodyPr wrap="square" lIns="36000" tIns="36000" rIns="36000" bIns="36000">
            <a:spAutoFit/>
          </a:bodyPr>
          <a:lstStyle/>
          <a:p>
            <a:pPr algn="ctr">
              <a:lnSpc>
                <a:spcPct val="114000"/>
              </a:lnSpc>
              <a:buSzPts val="1050"/>
            </a:pPr>
            <a:r>
              <a:rPr lang="ru-RU" sz="800" dirty="0">
                <a:latin typeface="Montserrat" pitchFamily="2" charset="0"/>
                <a:ea typeface="Montserrat"/>
                <a:cs typeface="Montserrat"/>
                <a:sym typeface="Montserrat"/>
              </a:rPr>
              <a:t>Иные данные</a:t>
            </a:r>
          </a:p>
        </p:txBody>
      </p:sp>
      <p:sp>
        <p:nvSpPr>
          <p:cNvPr id="2" name="Rectangle 16">
            <a:extLst>
              <a:ext uri="{FF2B5EF4-FFF2-40B4-BE49-F238E27FC236}">
                <a16:creationId xmlns:a16="http://schemas.microsoft.com/office/drawing/2014/main" id="{3E0F7B44-13F0-8387-430F-258947FC6B8A}"/>
              </a:ext>
            </a:extLst>
          </p:cNvPr>
          <p:cNvSpPr>
            <a:spLocks noChangeArrowheads="1"/>
          </p:cNvSpPr>
          <p:nvPr/>
        </p:nvSpPr>
        <p:spPr bwMode="auto">
          <a:xfrm>
            <a:off x="-19745" y="962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4" name="Прямоугольник 3">
            <a:extLst>
              <a:ext uri="{FF2B5EF4-FFF2-40B4-BE49-F238E27FC236}">
                <a16:creationId xmlns:a16="http://schemas.microsoft.com/office/drawing/2014/main" id="{7944221D-604A-C83A-27BE-6DC747333D0D}"/>
              </a:ext>
            </a:extLst>
          </p:cNvPr>
          <p:cNvSpPr/>
          <p:nvPr/>
        </p:nvSpPr>
        <p:spPr>
          <a:xfrm>
            <a:off x="9845040" y="0"/>
            <a:ext cx="2346338" cy="10058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467381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782320" y="196149"/>
            <a:ext cx="8021511" cy="654641"/>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3600" b="1" dirty="0">
                <a:solidFill>
                  <a:schemeClr val="tx1"/>
                </a:solidFill>
                <a:latin typeface="Times New Roman" panose="02020603050405020304" pitchFamily="18" charset="0"/>
                <a:cs typeface="Times New Roman" panose="02020603050405020304" pitchFamily="18" charset="0"/>
              </a:rPr>
              <a:t>Основные задачи НСПД</a:t>
            </a:r>
          </a:p>
          <a:p>
            <a:pPr lvl="0"/>
            <a:endParaRPr lang="ru-RU" sz="3600" dirty="0"/>
          </a:p>
        </p:txBody>
      </p:sp>
      <p:sp>
        <p:nvSpPr>
          <p:cNvPr id="4" name="TextBox 3">
            <a:extLst>
              <a:ext uri="{FF2B5EF4-FFF2-40B4-BE49-F238E27FC236}">
                <a16:creationId xmlns:a16="http://schemas.microsoft.com/office/drawing/2014/main" id="{FDE6ECA4-1891-76EA-EB2E-B87AF6CA426B}"/>
              </a:ext>
            </a:extLst>
          </p:cNvPr>
          <p:cNvSpPr txBox="1"/>
          <p:nvPr/>
        </p:nvSpPr>
        <p:spPr>
          <a:xfrm>
            <a:off x="862291" y="1701579"/>
            <a:ext cx="9354710" cy="2462213"/>
          </a:xfrm>
          <a:prstGeom prst="rect">
            <a:avLst/>
          </a:prstGeom>
          <a:noFill/>
        </p:spPr>
        <p:txBody>
          <a:bodyPr wrap="square">
            <a:spAutoFit/>
          </a:bodyPr>
          <a:lstStyle/>
          <a:p>
            <a:pPr algn="just">
              <a:spcAft>
                <a:spcPts val="1200"/>
              </a:spcAft>
              <a:buSzPct val="100000"/>
            </a:pPr>
            <a:r>
              <a:rPr lang="ru-RU" b="1" dirty="0">
                <a:solidFill>
                  <a:schemeClr val="accent6">
                    <a:lumMod val="75000"/>
                  </a:schemeClr>
                </a:solidFill>
                <a:latin typeface="Montserrat" pitchFamily="2" charset="0"/>
              </a:rPr>
              <a:t>1. ГЕОИНФОРМАЦИОННЫЙ РЕСУРС </a:t>
            </a:r>
            <a:r>
              <a:rPr lang="ru-RU" dirty="0">
                <a:latin typeface="Montserrat" pitchFamily="2" charset="0"/>
              </a:rPr>
              <a:t>— </a:t>
            </a:r>
            <a:r>
              <a:rPr lang="ru-RU" b="1" dirty="0">
                <a:latin typeface="Montserrat" pitchFamily="2" charset="0"/>
              </a:rPr>
              <a:t>наборы специализированных слоёв </a:t>
            </a:r>
            <a:r>
              <a:rPr lang="ru-RU" dirty="0">
                <a:latin typeface="Montserrat" pitchFamily="2" charset="0"/>
              </a:rPr>
              <a:t>с пространственными данными (включая </a:t>
            </a:r>
            <a:r>
              <a:rPr lang="ru-RU" dirty="0" err="1">
                <a:latin typeface="Montserrat" pitchFamily="2" charset="0"/>
              </a:rPr>
              <a:t>картоснову</a:t>
            </a:r>
            <a:r>
              <a:rPr lang="ru-RU" dirty="0">
                <a:latin typeface="Montserrat" pitchFamily="2" charset="0"/>
              </a:rPr>
              <a:t>), создаваемыми органами власти из различных сфер для собственных нужд и/или для предоставления отраслевой информации гражданам и бизнесу.</a:t>
            </a:r>
            <a:endParaRPr lang="ru-RU" dirty="0">
              <a:latin typeface="Montserrat" pitchFamily="2" charset="0"/>
              <a:ea typeface="Montserrat"/>
              <a:sym typeface="Montserrat"/>
            </a:endParaRPr>
          </a:p>
          <a:p>
            <a:pPr algn="just">
              <a:spcAft>
                <a:spcPts val="1200"/>
              </a:spcAft>
              <a:buSzPct val="100000"/>
            </a:pPr>
            <a:r>
              <a:rPr lang="ru-RU" b="1" dirty="0">
                <a:solidFill>
                  <a:schemeClr val="accent6">
                    <a:lumMod val="75000"/>
                  </a:schemeClr>
                </a:solidFill>
                <a:latin typeface="Montserrat" pitchFamily="2" charset="0"/>
              </a:rPr>
              <a:t>2. ЦИФРОВЫЕ СЕРВИСЫ </a:t>
            </a:r>
            <a:r>
              <a:rPr lang="ru-RU" b="1" dirty="0">
                <a:latin typeface="Montserrat" pitchFamily="2" charset="0"/>
              </a:rPr>
              <a:t>— готовые решения по жизненным ситуациям </a:t>
            </a:r>
            <a:r>
              <a:rPr lang="ru-RU" dirty="0">
                <a:latin typeface="Montserrat" pitchFamily="2" charset="0"/>
              </a:rPr>
              <a:t>в сфере земли, недвижимости и строительства, оптимизирующие и объединяющие бизнес-процессы  государственных и муниципальных услуг.</a:t>
            </a:r>
          </a:p>
        </p:txBody>
      </p:sp>
      <p:sp>
        <p:nvSpPr>
          <p:cNvPr id="2" name="Прямоугольник 1">
            <a:extLst>
              <a:ext uri="{FF2B5EF4-FFF2-40B4-BE49-F238E27FC236}">
                <a16:creationId xmlns:a16="http://schemas.microsoft.com/office/drawing/2014/main" id="{31EB6143-8658-067E-2031-FEA4010EE741}"/>
              </a:ext>
            </a:extLst>
          </p:cNvPr>
          <p:cNvSpPr/>
          <p:nvPr/>
        </p:nvSpPr>
        <p:spPr>
          <a:xfrm>
            <a:off x="9845040" y="0"/>
            <a:ext cx="2346338" cy="10058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Rectangle 16">
            <a:extLst>
              <a:ext uri="{FF2B5EF4-FFF2-40B4-BE49-F238E27FC236}">
                <a16:creationId xmlns:a16="http://schemas.microsoft.com/office/drawing/2014/main" id="{D156FA0E-7DDC-7A78-79F5-5D9514093E25}"/>
              </a:ext>
            </a:extLst>
          </p:cNvPr>
          <p:cNvSpPr>
            <a:spLocks noChangeArrowheads="1"/>
          </p:cNvSpPr>
          <p:nvPr/>
        </p:nvSpPr>
        <p:spPr bwMode="auto">
          <a:xfrm>
            <a:off x="-19745" y="962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Tree>
    <p:extLst>
      <p:ext uri="{BB962C8B-B14F-4D97-AF65-F5344CB8AC3E}">
        <p14:creationId xmlns:p14="http://schemas.microsoft.com/office/powerpoint/2010/main" val="3246411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1158240" y="272409"/>
            <a:ext cx="7939790" cy="433713"/>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3600" b="1" dirty="0">
                <a:solidFill>
                  <a:schemeClr val="tx1"/>
                </a:solidFill>
                <a:latin typeface="Times New Roman" panose="02020603050405020304" pitchFamily="18" charset="0"/>
                <a:cs typeface="Times New Roman" panose="02020603050405020304" pitchFamily="18" charset="0"/>
              </a:rPr>
              <a:t>Схема подсистем НСПД</a:t>
            </a:r>
          </a:p>
        </p:txBody>
      </p:sp>
      <p:pic>
        <p:nvPicPr>
          <p:cNvPr id="5" name="Рисунок 4">
            <a:extLst>
              <a:ext uri="{FF2B5EF4-FFF2-40B4-BE49-F238E27FC236}">
                <a16:creationId xmlns:a16="http://schemas.microsoft.com/office/drawing/2014/main" id="{A19B641D-261A-187A-4CAE-1474A54F3715}"/>
              </a:ext>
            </a:extLst>
          </p:cNvPr>
          <p:cNvPicPr>
            <a:picLocks noChangeAspect="1"/>
          </p:cNvPicPr>
          <p:nvPr/>
        </p:nvPicPr>
        <p:blipFill>
          <a:blip r:embed="rId3"/>
          <a:srcRect/>
          <a:stretch/>
        </p:blipFill>
        <p:spPr>
          <a:xfrm>
            <a:off x="802641" y="1071583"/>
            <a:ext cx="11389360" cy="5688368"/>
          </a:xfrm>
          <a:prstGeom prst="rect">
            <a:avLst/>
          </a:prstGeom>
        </p:spPr>
      </p:pic>
      <p:sp>
        <p:nvSpPr>
          <p:cNvPr id="2" name="Rectangle 16">
            <a:extLst>
              <a:ext uri="{FF2B5EF4-FFF2-40B4-BE49-F238E27FC236}">
                <a16:creationId xmlns:a16="http://schemas.microsoft.com/office/drawing/2014/main" id="{24ED2F97-16EA-3E43-13C5-868F589BCD39}"/>
              </a:ext>
            </a:extLst>
          </p:cNvPr>
          <p:cNvSpPr>
            <a:spLocks noChangeArrowheads="1"/>
          </p:cNvSpPr>
          <p:nvPr/>
        </p:nvSpPr>
        <p:spPr bwMode="auto">
          <a:xfrm>
            <a:off x="-19745" y="962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3" name="Прямоугольник 2">
            <a:extLst>
              <a:ext uri="{FF2B5EF4-FFF2-40B4-BE49-F238E27FC236}">
                <a16:creationId xmlns:a16="http://schemas.microsoft.com/office/drawing/2014/main" id="{F8944FBD-87BE-E012-C210-A32DFC5C0C76}"/>
              </a:ext>
            </a:extLst>
          </p:cNvPr>
          <p:cNvSpPr/>
          <p:nvPr/>
        </p:nvSpPr>
        <p:spPr>
          <a:xfrm>
            <a:off x="9845040" y="0"/>
            <a:ext cx="2346338" cy="10058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607860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1158240" y="124128"/>
            <a:ext cx="7919470" cy="433713"/>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3600" b="1" dirty="0">
                <a:solidFill>
                  <a:schemeClr val="tx1"/>
                </a:solidFill>
                <a:latin typeface="Times New Roman" panose="02020603050405020304" pitchFamily="18" charset="0"/>
                <a:cs typeface="Times New Roman" panose="02020603050405020304" pitchFamily="18" charset="0"/>
              </a:rPr>
              <a:t>Концептуальная схема НСПД</a:t>
            </a:r>
          </a:p>
        </p:txBody>
      </p:sp>
      <p:pic>
        <p:nvPicPr>
          <p:cNvPr id="5" name="Рисунок 4">
            <a:extLst>
              <a:ext uri="{FF2B5EF4-FFF2-40B4-BE49-F238E27FC236}">
                <a16:creationId xmlns:a16="http://schemas.microsoft.com/office/drawing/2014/main" id="{A19B641D-261A-187A-4CAE-1474A54F3715}"/>
              </a:ext>
            </a:extLst>
          </p:cNvPr>
          <p:cNvPicPr>
            <a:picLocks noChangeAspect="1"/>
          </p:cNvPicPr>
          <p:nvPr/>
        </p:nvPicPr>
        <p:blipFill>
          <a:blip r:embed="rId3"/>
          <a:srcRect/>
          <a:stretch/>
        </p:blipFill>
        <p:spPr>
          <a:xfrm>
            <a:off x="726829" y="680720"/>
            <a:ext cx="11038451" cy="5998376"/>
          </a:xfrm>
          <a:prstGeom prst="rect">
            <a:avLst/>
          </a:prstGeom>
        </p:spPr>
      </p:pic>
      <p:sp>
        <p:nvSpPr>
          <p:cNvPr id="2" name="Rectangle 16">
            <a:extLst>
              <a:ext uri="{FF2B5EF4-FFF2-40B4-BE49-F238E27FC236}">
                <a16:creationId xmlns:a16="http://schemas.microsoft.com/office/drawing/2014/main" id="{DFB5A7A2-ABF5-D51E-9A89-2C4A602C1F8B}"/>
              </a:ext>
            </a:extLst>
          </p:cNvPr>
          <p:cNvSpPr>
            <a:spLocks noChangeArrowheads="1"/>
          </p:cNvSpPr>
          <p:nvPr/>
        </p:nvSpPr>
        <p:spPr bwMode="auto">
          <a:xfrm>
            <a:off x="-19745" y="962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3" name="Прямоугольник 2">
            <a:extLst>
              <a:ext uri="{FF2B5EF4-FFF2-40B4-BE49-F238E27FC236}">
                <a16:creationId xmlns:a16="http://schemas.microsoft.com/office/drawing/2014/main" id="{3401C9F4-2535-5B01-1DD5-501BF80C33FC}"/>
              </a:ext>
            </a:extLst>
          </p:cNvPr>
          <p:cNvSpPr/>
          <p:nvPr/>
        </p:nvSpPr>
        <p:spPr>
          <a:xfrm>
            <a:off x="9845040" y="0"/>
            <a:ext cx="2346338" cy="6807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015472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1577908" y="2160121"/>
            <a:ext cx="8688963" cy="654641"/>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3600" b="1" dirty="0">
                <a:solidFill>
                  <a:schemeClr val="tx1"/>
                </a:solidFill>
                <a:latin typeface="Times New Roman" panose="02020603050405020304" pitchFamily="18" charset="0"/>
                <a:cs typeface="Times New Roman" panose="02020603050405020304" pitchFamily="18" charset="0"/>
              </a:rPr>
              <a:t>Пользовательские сценарии НСПД </a:t>
            </a:r>
          </a:p>
        </p:txBody>
      </p:sp>
      <p:sp>
        <p:nvSpPr>
          <p:cNvPr id="2" name="Rectangle 16">
            <a:extLst>
              <a:ext uri="{FF2B5EF4-FFF2-40B4-BE49-F238E27FC236}">
                <a16:creationId xmlns:a16="http://schemas.microsoft.com/office/drawing/2014/main" id="{BFA5C5FC-A295-FAE3-C978-CF48106CA58F}"/>
              </a:ext>
            </a:extLst>
          </p:cNvPr>
          <p:cNvSpPr>
            <a:spLocks noChangeArrowheads="1"/>
          </p:cNvSpPr>
          <p:nvPr/>
        </p:nvSpPr>
        <p:spPr bwMode="auto">
          <a:xfrm>
            <a:off x="-19745" y="962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3" name="Прямоугольник 2">
            <a:extLst>
              <a:ext uri="{FF2B5EF4-FFF2-40B4-BE49-F238E27FC236}">
                <a16:creationId xmlns:a16="http://schemas.microsoft.com/office/drawing/2014/main" id="{FC6E6A37-A25E-0932-6B69-5991BBD7AF17}"/>
              </a:ext>
            </a:extLst>
          </p:cNvPr>
          <p:cNvSpPr/>
          <p:nvPr/>
        </p:nvSpPr>
        <p:spPr>
          <a:xfrm>
            <a:off x="9845040" y="0"/>
            <a:ext cx="2346338" cy="9245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0868066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762000" y="196149"/>
            <a:ext cx="8041831" cy="654641"/>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3600" b="1" dirty="0">
                <a:solidFill>
                  <a:schemeClr val="tx1"/>
                </a:solidFill>
                <a:latin typeface="Times New Roman" panose="02020603050405020304" pitchFamily="18" charset="0"/>
                <a:cs typeface="Times New Roman" panose="02020603050405020304" pitchFamily="18" charset="0"/>
              </a:rPr>
              <a:t>Главная страница</a:t>
            </a:r>
          </a:p>
          <a:p>
            <a:pPr lvl="0"/>
            <a:endParaRPr lang="ru-RU" sz="3600" dirty="0"/>
          </a:p>
        </p:txBody>
      </p:sp>
      <p:pic>
        <p:nvPicPr>
          <p:cNvPr id="8" name="Рисунок 7">
            <a:extLst>
              <a:ext uri="{FF2B5EF4-FFF2-40B4-BE49-F238E27FC236}">
                <a16:creationId xmlns:a16="http://schemas.microsoft.com/office/drawing/2014/main" id="{04615A76-F124-F95B-2EF5-221DCD98FE38}"/>
              </a:ext>
            </a:extLst>
          </p:cNvPr>
          <p:cNvPicPr>
            <a:picLocks noChangeAspect="1"/>
          </p:cNvPicPr>
          <p:nvPr/>
        </p:nvPicPr>
        <p:blipFill rotWithShape="1">
          <a:blip r:embed="rId3"/>
          <a:srcRect b="2097"/>
          <a:stretch/>
        </p:blipFill>
        <p:spPr>
          <a:xfrm>
            <a:off x="3037398" y="850790"/>
            <a:ext cx="6472361" cy="6073299"/>
          </a:xfrm>
          <a:prstGeom prst="rect">
            <a:avLst/>
          </a:prstGeom>
        </p:spPr>
      </p:pic>
      <p:sp>
        <p:nvSpPr>
          <p:cNvPr id="2" name="Прямоугольник 1">
            <a:extLst>
              <a:ext uri="{FF2B5EF4-FFF2-40B4-BE49-F238E27FC236}">
                <a16:creationId xmlns:a16="http://schemas.microsoft.com/office/drawing/2014/main" id="{E0F2A018-3289-C18E-3049-0F9C2C8286C1}"/>
              </a:ext>
            </a:extLst>
          </p:cNvPr>
          <p:cNvSpPr/>
          <p:nvPr/>
        </p:nvSpPr>
        <p:spPr>
          <a:xfrm>
            <a:off x="9845040" y="0"/>
            <a:ext cx="2346338" cy="9753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Rectangle 16">
            <a:extLst>
              <a:ext uri="{FF2B5EF4-FFF2-40B4-BE49-F238E27FC236}">
                <a16:creationId xmlns:a16="http://schemas.microsoft.com/office/drawing/2014/main" id="{69D48EC8-314B-5E1B-F96A-E2B2EE7FCD43}"/>
              </a:ext>
            </a:extLst>
          </p:cNvPr>
          <p:cNvSpPr>
            <a:spLocks noChangeArrowheads="1"/>
          </p:cNvSpPr>
          <p:nvPr/>
        </p:nvSpPr>
        <p:spPr bwMode="auto">
          <a:xfrm>
            <a:off x="-19745" y="962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Tree>
    <p:extLst>
      <p:ext uri="{BB962C8B-B14F-4D97-AF65-F5344CB8AC3E}">
        <p14:creationId xmlns:p14="http://schemas.microsoft.com/office/powerpoint/2010/main" val="14030301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1143558" y="196149"/>
            <a:ext cx="7660274" cy="654641"/>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3600" b="1" dirty="0" err="1">
                <a:solidFill>
                  <a:schemeClr val="tx1"/>
                </a:solidFill>
                <a:latin typeface="Times New Roman" panose="02020603050405020304" pitchFamily="18" charset="0"/>
                <a:cs typeface="Times New Roman" panose="02020603050405020304" pitchFamily="18" charset="0"/>
              </a:rPr>
              <a:t>Геопортал</a:t>
            </a:r>
            <a:r>
              <a:rPr lang="ru-RU" sz="3600" b="1" dirty="0">
                <a:solidFill>
                  <a:schemeClr val="tx1"/>
                </a:solidFill>
                <a:latin typeface="Times New Roman" panose="02020603050405020304" pitchFamily="18" charset="0"/>
                <a:cs typeface="Times New Roman" panose="02020603050405020304" pitchFamily="18" charset="0"/>
              </a:rPr>
              <a:t> НСПД</a:t>
            </a:r>
          </a:p>
          <a:p>
            <a:pPr lvl="0"/>
            <a:endParaRPr lang="ru-RU" sz="3600" dirty="0"/>
          </a:p>
        </p:txBody>
      </p:sp>
      <p:pic>
        <p:nvPicPr>
          <p:cNvPr id="8" name="Рисунок 7">
            <a:extLst>
              <a:ext uri="{FF2B5EF4-FFF2-40B4-BE49-F238E27FC236}">
                <a16:creationId xmlns:a16="http://schemas.microsoft.com/office/drawing/2014/main" id="{04615A76-F124-F95B-2EF5-221DCD98FE38}"/>
              </a:ext>
            </a:extLst>
          </p:cNvPr>
          <p:cNvPicPr>
            <a:picLocks noChangeAspect="1"/>
          </p:cNvPicPr>
          <p:nvPr/>
        </p:nvPicPr>
        <p:blipFill>
          <a:blip r:embed="rId3"/>
          <a:srcRect/>
          <a:stretch/>
        </p:blipFill>
        <p:spPr>
          <a:xfrm>
            <a:off x="889645" y="850790"/>
            <a:ext cx="10499716" cy="5918379"/>
          </a:xfrm>
          <a:prstGeom prst="rect">
            <a:avLst/>
          </a:prstGeom>
        </p:spPr>
      </p:pic>
      <p:sp>
        <p:nvSpPr>
          <p:cNvPr id="2" name="Rectangle 16">
            <a:extLst>
              <a:ext uri="{FF2B5EF4-FFF2-40B4-BE49-F238E27FC236}">
                <a16:creationId xmlns:a16="http://schemas.microsoft.com/office/drawing/2014/main" id="{80E1D05A-40AA-7A46-5BE6-07BE17E477CA}"/>
              </a:ext>
            </a:extLst>
          </p:cNvPr>
          <p:cNvSpPr>
            <a:spLocks noChangeArrowheads="1"/>
          </p:cNvSpPr>
          <p:nvPr/>
        </p:nvSpPr>
        <p:spPr bwMode="auto">
          <a:xfrm>
            <a:off x="-19745" y="962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3" name="Прямоугольник 2">
            <a:extLst>
              <a:ext uri="{FF2B5EF4-FFF2-40B4-BE49-F238E27FC236}">
                <a16:creationId xmlns:a16="http://schemas.microsoft.com/office/drawing/2014/main" id="{04C1975D-BB86-0482-A740-721C94E8520B}"/>
              </a:ext>
            </a:extLst>
          </p:cNvPr>
          <p:cNvSpPr/>
          <p:nvPr/>
        </p:nvSpPr>
        <p:spPr>
          <a:xfrm>
            <a:off x="9845040" y="0"/>
            <a:ext cx="2346338" cy="9753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8234810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852654" y="196149"/>
            <a:ext cx="7951177" cy="654641"/>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3600" b="1" dirty="0">
                <a:solidFill>
                  <a:schemeClr val="tx1"/>
                </a:solidFill>
                <a:latin typeface="Times New Roman" panose="02020603050405020304" pitchFamily="18" charset="0"/>
                <a:cs typeface="Times New Roman" panose="02020603050405020304" pitchFamily="18" charset="0"/>
              </a:rPr>
              <a:t>Цифровые профили объектов</a:t>
            </a:r>
          </a:p>
          <a:p>
            <a:pPr lvl="0"/>
            <a:endParaRPr lang="ru-RU" sz="3600" dirty="0"/>
          </a:p>
        </p:txBody>
      </p:sp>
      <p:pic>
        <p:nvPicPr>
          <p:cNvPr id="8" name="Рисунок 7">
            <a:extLst>
              <a:ext uri="{FF2B5EF4-FFF2-40B4-BE49-F238E27FC236}">
                <a16:creationId xmlns:a16="http://schemas.microsoft.com/office/drawing/2014/main" id="{04615A76-F124-F95B-2EF5-221DCD98FE38}"/>
              </a:ext>
            </a:extLst>
          </p:cNvPr>
          <p:cNvPicPr>
            <a:picLocks noChangeAspect="1"/>
          </p:cNvPicPr>
          <p:nvPr/>
        </p:nvPicPr>
        <p:blipFill>
          <a:blip r:embed="rId3"/>
          <a:srcRect/>
          <a:stretch/>
        </p:blipFill>
        <p:spPr>
          <a:xfrm>
            <a:off x="852654" y="987723"/>
            <a:ext cx="10568844" cy="5674128"/>
          </a:xfrm>
          <a:prstGeom prst="rect">
            <a:avLst/>
          </a:prstGeom>
        </p:spPr>
      </p:pic>
      <p:sp>
        <p:nvSpPr>
          <p:cNvPr id="2" name="Rectangle 16">
            <a:extLst>
              <a:ext uri="{FF2B5EF4-FFF2-40B4-BE49-F238E27FC236}">
                <a16:creationId xmlns:a16="http://schemas.microsoft.com/office/drawing/2014/main" id="{7C458288-5303-75D5-DCD1-E6D880D56AD4}"/>
              </a:ext>
            </a:extLst>
          </p:cNvPr>
          <p:cNvSpPr>
            <a:spLocks noChangeArrowheads="1"/>
          </p:cNvSpPr>
          <p:nvPr/>
        </p:nvSpPr>
        <p:spPr bwMode="auto">
          <a:xfrm>
            <a:off x="-19745" y="962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3" name="Прямоугольник 2">
            <a:extLst>
              <a:ext uri="{FF2B5EF4-FFF2-40B4-BE49-F238E27FC236}">
                <a16:creationId xmlns:a16="http://schemas.microsoft.com/office/drawing/2014/main" id="{214FD938-E141-BCAB-5482-34F642517BF6}"/>
              </a:ext>
            </a:extLst>
          </p:cNvPr>
          <p:cNvSpPr/>
          <p:nvPr/>
        </p:nvSpPr>
        <p:spPr>
          <a:xfrm>
            <a:off x="9845040" y="0"/>
            <a:ext cx="2346338" cy="9753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816752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772160" y="196149"/>
            <a:ext cx="8031671" cy="654641"/>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3600" b="1" dirty="0">
                <a:solidFill>
                  <a:schemeClr val="tx1"/>
                </a:solidFill>
                <a:latin typeface="Times New Roman" panose="02020603050405020304" pitchFamily="18" charset="0"/>
                <a:cs typeface="Times New Roman" panose="02020603050405020304" pitchFamily="18" charset="0"/>
              </a:rPr>
              <a:t>Онлайн сервис «ИЖС»</a:t>
            </a:r>
          </a:p>
          <a:p>
            <a:pPr lvl="0"/>
            <a:endParaRPr lang="ru-RU" sz="3600" dirty="0"/>
          </a:p>
        </p:txBody>
      </p:sp>
      <p:sp>
        <p:nvSpPr>
          <p:cNvPr id="5" name="Прямоугольник 4">
            <a:extLst>
              <a:ext uri="{FF2B5EF4-FFF2-40B4-BE49-F238E27FC236}">
                <a16:creationId xmlns:a16="http://schemas.microsoft.com/office/drawing/2014/main" id="{B43C1E53-AFB7-BA3F-3A9A-2984992D54C5}"/>
              </a:ext>
            </a:extLst>
          </p:cNvPr>
          <p:cNvSpPr/>
          <p:nvPr/>
        </p:nvSpPr>
        <p:spPr>
          <a:xfrm>
            <a:off x="6482275" y="891517"/>
            <a:ext cx="5684321" cy="1538879"/>
          </a:xfrm>
          <a:prstGeom prst="rect">
            <a:avLst/>
          </a:prstGeom>
        </p:spPr>
        <p:txBody>
          <a:bodyPr wrap="square" lIns="121917" tIns="60958" rIns="121917" bIns="60958">
            <a:spAutoFit/>
          </a:bodyPr>
          <a:lstStyle/>
          <a:p>
            <a:pPr>
              <a:spcAft>
                <a:spcPts val="600"/>
              </a:spcAft>
            </a:pPr>
            <a:r>
              <a:rPr lang="ru-RU" sz="1200" b="1" dirty="0">
                <a:solidFill>
                  <a:schemeClr val="accent2"/>
                </a:solidFill>
                <a:latin typeface="Arial" panose="020B0604020202020204" pitchFamily="34" charset="0"/>
              </a:rPr>
              <a:t>ЭФФЕКТ:</a:t>
            </a:r>
          </a:p>
          <a:p>
            <a:pPr marL="266700" indent="-266700">
              <a:spcAft>
                <a:spcPts val="600"/>
              </a:spcAft>
              <a:buFont typeface="Arial" panose="020B0604020202020204" pitchFamily="34" charset="0"/>
              <a:buChar char="•"/>
            </a:pPr>
            <a:r>
              <a:rPr lang="ru-RU" sz="1200" b="1" dirty="0">
                <a:latin typeface="Arial" panose="020B0604020202020204" pitchFamily="34" charset="0"/>
              </a:rPr>
              <a:t>Оптимизация процесса </a:t>
            </a:r>
            <a:r>
              <a:rPr lang="ru-RU" sz="1200" dirty="0">
                <a:solidFill>
                  <a:srgbClr val="000000"/>
                </a:solidFill>
                <a:latin typeface="Arial" panose="020B0604020202020204" pitchFamily="34" charset="0"/>
              </a:rPr>
              <a:t>анализа наиболее эффективного использования земельных участков </a:t>
            </a:r>
            <a:r>
              <a:rPr lang="ru-RU" sz="1200" b="1" dirty="0">
                <a:latin typeface="Arial" panose="020B0604020202020204" pitchFamily="34" charset="0"/>
              </a:rPr>
              <a:t>(</a:t>
            </a:r>
            <a:r>
              <a:rPr lang="en-US" sz="1200" b="1" dirty="0">
                <a:latin typeface="Arial" panose="020B0604020202020204" pitchFamily="34" charset="0"/>
              </a:rPr>
              <a:t>best-use</a:t>
            </a:r>
            <a:r>
              <a:rPr lang="ru-RU" sz="1200" b="1" dirty="0">
                <a:latin typeface="Arial" panose="020B0604020202020204" pitchFamily="34" charset="0"/>
              </a:rPr>
              <a:t>)</a:t>
            </a:r>
          </a:p>
          <a:p>
            <a:pPr marL="266700" indent="-266700">
              <a:spcAft>
                <a:spcPts val="600"/>
              </a:spcAft>
              <a:buFont typeface="Arial" panose="020B0604020202020204" pitchFamily="34" charset="0"/>
              <a:buChar char="•"/>
            </a:pPr>
            <a:r>
              <a:rPr lang="ru-RU" sz="1200" b="1" dirty="0">
                <a:latin typeface="Arial" panose="020B0604020202020204" pitchFamily="34" charset="0"/>
              </a:rPr>
              <a:t>Упрощение подачи заявлений </a:t>
            </a:r>
            <a:r>
              <a:rPr lang="ru-RU" sz="1200" dirty="0">
                <a:solidFill>
                  <a:srgbClr val="000000"/>
                </a:solidFill>
                <a:latin typeface="Arial" panose="020B0604020202020204" pitchFamily="34" charset="0"/>
              </a:rPr>
              <a:t>по услугам ИЖС</a:t>
            </a:r>
          </a:p>
          <a:p>
            <a:pPr marL="266700" indent="-266700">
              <a:spcAft>
                <a:spcPts val="600"/>
              </a:spcAft>
              <a:buFont typeface="Arial" panose="020B0604020202020204" pitchFamily="34" charset="0"/>
              <a:buChar char="•"/>
            </a:pPr>
            <a:r>
              <a:rPr lang="ru-RU" sz="1200" b="1" dirty="0">
                <a:latin typeface="Arial" panose="020B0604020202020204" pitchFamily="34" charset="0"/>
              </a:rPr>
              <a:t>Мониторинг </a:t>
            </a:r>
            <a:r>
              <a:rPr lang="ru-RU" sz="1200" dirty="0">
                <a:solidFill>
                  <a:srgbClr val="000000"/>
                </a:solidFill>
                <a:latin typeface="Arial" panose="020B0604020202020204" pitchFamily="34" charset="0"/>
              </a:rPr>
              <a:t>предоставления услуг</a:t>
            </a:r>
          </a:p>
          <a:p>
            <a:pPr marL="266700" indent="-266700">
              <a:spcAft>
                <a:spcPts val="600"/>
              </a:spcAft>
              <a:buFont typeface="Arial" panose="020B0604020202020204" pitchFamily="34" charset="0"/>
              <a:buChar char="•"/>
            </a:pPr>
            <a:r>
              <a:rPr lang="ru-RU" sz="1200" b="1" dirty="0">
                <a:latin typeface="Arial" panose="020B0604020202020204" pitchFamily="34" charset="0"/>
              </a:rPr>
              <a:t>Увеличение</a:t>
            </a:r>
            <a:r>
              <a:rPr lang="ru-RU" sz="1200" dirty="0">
                <a:latin typeface="Arial" panose="020B0604020202020204" pitchFamily="34" charset="0"/>
              </a:rPr>
              <a:t> </a:t>
            </a:r>
            <a:r>
              <a:rPr lang="ru-RU" sz="1200" b="1" dirty="0">
                <a:latin typeface="Arial" panose="020B0604020202020204" pitchFamily="34" charset="0"/>
              </a:rPr>
              <a:t>положительных результатов</a:t>
            </a:r>
            <a:r>
              <a:rPr lang="ru-RU" sz="1200" dirty="0">
                <a:latin typeface="Arial" panose="020B0604020202020204" pitchFamily="34" charset="0"/>
              </a:rPr>
              <a:t> </a:t>
            </a:r>
            <a:r>
              <a:rPr lang="ru-RU" sz="1200" dirty="0">
                <a:solidFill>
                  <a:srgbClr val="000000"/>
                </a:solidFill>
                <a:latin typeface="Arial" panose="020B0604020202020204" pitchFamily="34" charset="0"/>
              </a:rPr>
              <a:t>оказания услуг</a:t>
            </a:r>
          </a:p>
        </p:txBody>
      </p:sp>
      <p:sp>
        <p:nvSpPr>
          <p:cNvPr id="6" name="Прямоугольник 5">
            <a:extLst>
              <a:ext uri="{FF2B5EF4-FFF2-40B4-BE49-F238E27FC236}">
                <a16:creationId xmlns:a16="http://schemas.microsoft.com/office/drawing/2014/main" id="{6F1A9ED9-ABD2-4860-3C02-D36696DF0341}"/>
              </a:ext>
            </a:extLst>
          </p:cNvPr>
          <p:cNvSpPr/>
          <p:nvPr/>
        </p:nvSpPr>
        <p:spPr>
          <a:xfrm>
            <a:off x="772160" y="891517"/>
            <a:ext cx="5403008" cy="1384990"/>
          </a:xfrm>
          <a:prstGeom prst="rect">
            <a:avLst/>
          </a:prstGeom>
        </p:spPr>
        <p:txBody>
          <a:bodyPr wrap="square" lIns="121917" tIns="60958" rIns="121917" bIns="60958">
            <a:spAutoFit/>
          </a:bodyPr>
          <a:lstStyle/>
          <a:p>
            <a:pPr>
              <a:spcAft>
                <a:spcPts val="600"/>
              </a:spcAft>
            </a:pPr>
            <a:r>
              <a:rPr lang="ru-RU" sz="1200" b="1" dirty="0">
                <a:solidFill>
                  <a:schemeClr val="accent2"/>
                </a:solidFill>
                <a:latin typeface="Arial" panose="020B0604020202020204" pitchFamily="34" charset="0"/>
              </a:rPr>
              <a:t>НАЗНАЧЕНИЕ:</a:t>
            </a:r>
          </a:p>
          <a:p>
            <a:pPr marL="266700" indent="-266700">
              <a:spcAft>
                <a:spcPts val="600"/>
              </a:spcAft>
              <a:buFont typeface="Arial" panose="020B0604020202020204" pitchFamily="34" charset="0"/>
              <a:buChar char="•"/>
            </a:pPr>
            <a:r>
              <a:rPr lang="ru-RU" sz="1200" b="1" dirty="0">
                <a:solidFill>
                  <a:schemeClr val="accent2"/>
                </a:solidFill>
                <a:latin typeface="Arial" panose="020B0604020202020204" pitchFamily="34" charset="0"/>
              </a:rPr>
              <a:t>Для органов власти: </a:t>
            </a:r>
            <a:r>
              <a:rPr lang="ru-RU" sz="1200" b="1" dirty="0">
                <a:solidFill>
                  <a:schemeClr val="tx2"/>
                </a:solidFill>
                <a:latin typeface="Arial" panose="020B0604020202020204" pitchFamily="34" charset="0"/>
              </a:rPr>
              <a:t>бэкенд бизнес-процессов оказания услуг</a:t>
            </a:r>
            <a:br>
              <a:rPr lang="ru-RU" sz="1200" b="1" dirty="0">
                <a:solidFill>
                  <a:srgbClr val="000000"/>
                </a:solidFill>
                <a:latin typeface="Arial" panose="020B0604020202020204" pitchFamily="34" charset="0"/>
              </a:rPr>
            </a:br>
            <a:r>
              <a:rPr lang="ru-RU" sz="1200" dirty="0">
                <a:solidFill>
                  <a:srgbClr val="000000"/>
                </a:solidFill>
                <a:latin typeface="Arial" panose="020B0604020202020204" pitchFamily="34" charset="0"/>
              </a:rPr>
              <a:t>в сфере ИЖС (2 услуги)</a:t>
            </a:r>
          </a:p>
          <a:p>
            <a:pPr marL="266700" indent="-266700">
              <a:spcAft>
                <a:spcPts val="600"/>
              </a:spcAft>
              <a:buFont typeface="Arial" panose="020B0604020202020204" pitchFamily="34" charset="0"/>
              <a:buChar char="•"/>
            </a:pPr>
            <a:r>
              <a:rPr lang="ru-RU" sz="1200" b="1" dirty="0">
                <a:solidFill>
                  <a:schemeClr val="accent2"/>
                </a:solidFill>
                <a:latin typeface="Arial" panose="020B0604020202020204" pitchFamily="34" charset="0"/>
              </a:rPr>
              <a:t>Для граждан и бизнеса:</a:t>
            </a:r>
            <a:r>
              <a:rPr lang="ru-RU" sz="1200" dirty="0">
                <a:solidFill>
                  <a:schemeClr val="accent2"/>
                </a:solidFill>
                <a:latin typeface="Arial" panose="020B0604020202020204" pitchFamily="34" charset="0"/>
              </a:rPr>
              <a:t> </a:t>
            </a:r>
            <a:r>
              <a:rPr lang="ru-RU" sz="1200" b="1" dirty="0">
                <a:latin typeface="Arial" panose="020B0604020202020204" pitchFamily="34" charset="0"/>
              </a:rPr>
              <a:t>набор инструментов</a:t>
            </a:r>
            <a:r>
              <a:rPr lang="ru-RU" sz="1200" dirty="0">
                <a:latin typeface="Arial" panose="020B0604020202020204" pitchFamily="34" charset="0"/>
              </a:rPr>
              <a:t> </a:t>
            </a:r>
            <a:r>
              <a:rPr lang="ru-RU" sz="1200" dirty="0">
                <a:solidFill>
                  <a:srgbClr val="000000"/>
                </a:solidFill>
                <a:latin typeface="Arial" panose="020B0604020202020204" pitchFamily="34" charset="0"/>
              </a:rPr>
              <a:t>для анализа возможности строительства и получения муниципальных услуг в сфере индивидуального жилищного строительства</a:t>
            </a:r>
          </a:p>
        </p:txBody>
      </p:sp>
      <p:pic>
        <p:nvPicPr>
          <p:cNvPr id="8" name="Рисунок 7">
            <a:extLst>
              <a:ext uri="{FF2B5EF4-FFF2-40B4-BE49-F238E27FC236}">
                <a16:creationId xmlns:a16="http://schemas.microsoft.com/office/drawing/2014/main" id="{04615A76-F124-F95B-2EF5-221DCD98FE38}"/>
              </a:ext>
            </a:extLst>
          </p:cNvPr>
          <p:cNvPicPr>
            <a:picLocks noChangeAspect="1"/>
          </p:cNvPicPr>
          <p:nvPr/>
        </p:nvPicPr>
        <p:blipFill>
          <a:blip r:embed="rId3"/>
          <a:stretch>
            <a:fillRect/>
          </a:stretch>
        </p:blipFill>
        <p:spPr>
          <a:xfrm>
            <a:off x="2185416" y="2475059"/>
            <a:ext cx="7539029" cy="4240704"/>
          </a:xfrm>
          <a:prstGeom prst="rect">
            <a:avLst/>
          </a:prstGeom>
        </p:spPr>
      </p:pic>
      <p:sp>
        <p:nvSpPr>
          <p:cNvPr id="2" name="Rectangle 16">
            <a:extLst>
              <a:ext uri="{FF2B5EF4-FFF2-40B4-BE49-F238E27FC236}">
                <a16:creationId xmlns:a16="http://schemas.microsoft.com/office/drawing/2014/main" id="{27F2F55E-54E0-FBC3-4867-36379683B2F3}"/>
              </a:ext>
            </a:extLst>
          </p:cNvPr>
          <p:cNvSpPr>
            <a:spLocks noChangeArrowheads="1"/>
          </p:cNvSpPr>
          <p:nvPr/>
        </p:nvSpPr>
        <p:spPr bwMode="auto">
          <a:xfrm>
            <a:off x="-19745" y="962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3" name="Прямоугольник 2">
            <a:extLst>
              <a:ext uri="{FF2B5EF4-FFF2-40B4-BE49-F238E27FC236}">
                <a16:creationId xmlns:a16="http://schemas.microsoft.com/office/drawing/2014/main" id="{CF21E89B-4A42-4658-BD43-6CE75F576273}"/>
              </a:ext>
            </a:extLst>
          </p:cNvPr>
          <p:cNvSpPr/>
          <p:nvPr/>
        </p:nvSpPr>
        <p:spPr>
          <a:xfrm>
            <a:off x="9845040" y="0"/>
            <a:ext cx="2346338" cy="9753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819049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99F2DF75-40A7-0172-B1E3-87AAF23DBA1C}"/>
              </a:ext>
            </a:extLst>
          </p:cNvPr>
          <p:cNvSpPr/>
          <p:nvPr/>
        </p:nvSpPr>
        <p:spPr>
          <a:xfrm>
            <a:off x="9845040" y="0"/>
            <a:ext cx="2346338" cy="9753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690245" y="174111"/>
            <a:ext cx="11207115" cy="654641"/>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3600" b="1" dirty="0">
                <a:solidFill>
                  <a:schemeClr val="tx1"/>
                </a:solidFill>
                <a:latin typeface="Times New Roman" panose="02020603050405020304" pitchFamily="18" charset="0"/>
                <a:cs typeface="Times New Roman" panose="02020603050405020304" pitchFamily="18" charset="0"/>
              </a:rPr>
              <a:t>Онлайн сервис «Градостроительная проработка»</a:t>
            </a:r>
          </a:p>
          <a:p>
            <a:pPr lvl="0"/>
            <a:endParaRPr lang="ru-RU" sz="2800" dirty="0"/>
          </a:p>
        </p:txBody>
      </p:sp>
      <p:sp>
        <p:nvSpPr>
          <p:cNvPr id="9" name="TextBox 8">
            <a:extLst>
              <a:ext uri="{FF2B5EF4-FFF2-40B4-BE49-F238E27FC236}">
                <a16:creationId xmlns:a16="http://schemas.microsoft.com/office/drawing/2014/main" id="{5FBF1378-6AB9-8DCD-6DBC-56CBEFA79894}"/>
              </a:ext>
            </a:extLst>
          </p:cNvPr>
          <p:cNvSpPr txBox="1"/>
          <p:nvPr/>
        </p:nvSpPr>
        <p:spPr>
          <a:xfrm>
            <a:off x="690244" y="1168759"/>
            <a:ext cx="4788205" cy="2165584"/>
          </a:xfrm>
          <a:prstGeom prst="rect">
            <a:avLst/>
          </a:prstGeom>
          <a:noFill/>
        </p:spPr>
        <p:txBody>
          <a:bodyPr wrap="square" lIns="36000" tIns="36000" rIns="36000" bIns="36000">
            <a:spAutoFit/>
          </a:bodyPr>
          <a:lstStyle/>
          <a:p>
            <a:pPr marL="8466">
              <a:spcAft>
                <a:spcPts val="600"/>
              </a:spcAft>
              <a:buClr>
                <a:schemeClr val="tx2"/>
              </a:buClr>
            </a:pPr>
            <a:r>
              <a:rPr lang="ru-RU" sz="1400" b="1" dirty="0">
                <a:solidFill>
                  <a:schemeClr val="accent2"/>
                </a:solidFill>
                <a:latin typeface="Arial" panose="020B0604020202020204" pitchFamily="34" charset="0"/>
              </a:rPr>
              <a:t>НАЗНАЧЕНИЕ (для граждан и бизнеса):</a:t>
            </a:r>
          </a:p>
          <a:p>
            <a:pPr marL="294216" indent="-285750">
              <a:spcAft>
                <a:spcPts val="600"/>
              </a:spcAft>
              <a:buClr>
                <a:schemeClr val="tx2"/>
              </a:buClr>
              <a:buFont typeface="Arial" panose="020B0604020202020204" pitchFamily="34" charset="0"/>
              <a:buChar char="•"/>
            </a:pPr>
            <a:r>
              <a:rPr lang="ru-RU" sz="1400" dirty="0">
                <a:solidFill>
                  <a:srgbClr val="000000"/>
                </a:solidFill>
                <a:latin typeface="Arial" panose="020B0604020202020204" pitchFamily="34" charset="0"/>
                <a:cs typeface="Times New Roman" panose="02020603050405020304" pitchFamily="18" charset="0"/>
              </a:rPr>
              <a:t>Возможность</a:t>
            </a:r>
            <a:r>
              <a:rPr lang="ru-RU" sz="1400" dirty="0">
                <a:latin typeface="Arial" panose="020B0604020202020204" pitchFamily="34" charset="0"/>
                <a:ea typeface="Times New Roman" panose="02020603050405020304" pitchFamily="18" charset="0"/>
                <a:cs typeface="Times New Roman" panose="02020603050405020304" pitchFamily="18" charset="0"/>
              </a:rPr>
              <a:t> </a:t>
            </a:r>
            <a:r>
              <a:rPr lang="ru-RU" sz="1400" b="1" dirty="0">
                <a:latin typeface="Arial" panose="020B0604020202020204" pitchFamily="34" charset="0"/>
                <a:ea typeface="Times New Roman" panose="02020603050405020304" pitchFamily="18" charset="0"/>
                <a:cs typeface="Times New Roman" panose="02020603050405020304" pitchFamily="18" charset="0"/>
              </a:rPr>
              <a:t>ознакомления «онлайн»</a:t>
            </a:r>
            <a:r>
              <a:rPr lang="ru-RU" sz="1400" dirty="0">
                <a:latin typeface="Arial" panose="020B0604020202020204" pitchFamily="34" charset="0"/>
                <a:ea typeface="Times New Roman" panose="02020603050405020304" pitchFamily="18" charset="0"/>
                <a:cs typeface="Times New Roman" panose="02020603050405020304" pitchFamily="18" charset="0"/>
              </a:rPr>
              <a:t> </a:t>
            </a:r>
            <a:r>
              <a:rPr lang="ru-RU" sz="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с открытыми </a:t>
            </a:r>
            <a:r>
              <a:rPr lang="ru-RU" sz="1400" b="1" dirty="0">
                <a:latin typeface="Arial" panose="020B0604020202020204" pitchFamily="34" charset="0"/>
                <a:ea typeface="Times New Roman" panose="02020603050405020304" pitchFamily="18" charset="0"/>
                <a:cs typeface="Times New Roman" panose="02020603050405020304" pitchFamily="18" charset="0"/>
              </a:rPr>
              <a:t>данными ЕЭКО и ЕГРН</a:t>
            </a:r>
            <a:endParaRPr lang="ru-RU" sz="1400" dirty="0">
              <a:latin typeface="Arial" panose="020B0604020202020204" pitchFamily="34" charset="0"/>
              <a:ea typeface="Times New Roman" panose="02020603050405020304" pitchFamily="18" charset="0"/>
              <a:cs typeface="Times New Roman" panose="02020603050405020304" pitchFamily="18" charset="0"/>
            </a:endParaRPr>
          </a:p>
          <a:p>
            <a:pPr marL="285750" indent="-285750">
              <a:spcAft>
                <a:spcPts val="600"/>
              </a:spcAft>
              <a:buClr>
                <a:schemeClr val="tx2"/>
              </a:buClr>
              <a:buFont typeface="Arial" panose="020B0604020202020204" pitchFamily="34" charset="0"/>
              <a:buChar char="•"/>
            </a:pPr>
            <a:r>
              <a:rPr lang="ru-RU" sz="1400" b="1" dirty="0">
                <a:latin typeface="Arial" panose="020B0604020202020204" pitchFamily="34" charset="0"/>
                <a:ea typeface="Times New Roman" panose="02020603050405020304" pitchFamily="18" charset="0"/>
                <a:cs typeface="Times New Roman" panose="02020603050405020304" pitchFamily="18" charset="0"/>
              </a:rPr>
              <a:t>Предоставление комплексной информации </a:t>
            </a:r>
            <a:br>
              <a:rPr lang="ru-RU" sz="1400" b="1" dirty="0">
                <a:latin typeface="Arial" panose="020B0604020202020204" pitchFamily="34" charset="0"/>
                <a:ea typeface="Times New Roman" panose="02020603050405020304" pitchFamily="18" charset="0"/>
                <a:cs typeface="Times New Roman" panose="02020603050405020304" pitchFamily="18" charset="0"/>
              </a:rPr>
            </a:br>
            <a:r>
              <a:rPr lang="ru-RU" sz="1400" dirty="0">
                <a:solidFill>
                  <a:srgbClr val="000000"/>
                </a:solidFill>
                <a:latin typeface="Arial" panose="020B0604020202020204" pitchFamily="34" charset="0"/>
                <a:cs typeface="Times New Roman" panose="02020603050405020304" pitchFamily="18" charset="0"/>
              </a:rPr>
              <a:t>о режимах и регламентах использования земельных участков, о зонах с особыми условиями использования территории </a:t>
            </a:r>
            <a:r>
              <a:rPr lang="ru-RU" sz="1400" b="1" dirty="0">
                <a:latin typeface="Arial" panose="020B0604020202020204" pitchFamily="34" charset="0"/>
                <a:cs typeface="Times New Roman" panose="02020603050405020304" pitchFamily="18" charset="0"/>
              </a:rPr>
              <a:t>(по данным не только ЕГРН, но и ГИСОГД</a:t>
            </a:r>
            <a:br>
              <a:rPr lang="ru-RU" sz="1400" b="1" dirty="0">
                <a:latin typeface="Arial" panose="020B0604020202020204" pitchFamily="34" charset="0"/>
                <a:cs typeface="Times New Roman" panose="02020603050405020304" pitchFamily="18" charset="0"/>
              </a:rPr>
            </a:br>
            <a:r>
              <a:rPr lang="ru-RU" sz="1400" b="1" dirty="0">
                <a:latin typeface="Arial" panose="020B0604020202020204" pitchFamily="34" charset="0"/>
                <a:cs typeface="Times New Roman" panose="02020603050405020304" pitchFamily="18" charset="0"/>
              </a:rPr>
              <a:t>и иных ГИС)</a:t>
            </a:r>
          </a:p>
        </p:txBody>
      </p:sp>
      <p:sp>
        <p:nvSpPr>
          <p:cNvPr id="10" name="Прямоугольник 9">
            <a:extLst>
              <a:ext uri="{FF2B5EF4-FFF2-40B4-BE49-F238E27FC236}">
                <a16:creationId xmlns:a16="http://schemas.microsoft.com/office/drawing/2014/main" id="{D39CB544-480D-84D2-BA05-05A18BCED93E}"/>
              </a:ext>
            </a:extLst>
          </p:cNvPr>
          <p:cNvSpPr/>
          <p:nvPr/>
        </p:nvSpPr>
        <p:spPr>
          <a:xfrm>
            <a:off x="690244" y="3296528"/>
            <a:ext cx="5040154" cy="1950140"/>
          </a:xfrm>
          <a:prstGeom prst="rect">
            <a:avLst/>
          </a:prstGeom>
        </p:spPr>
        <p:txBody>
          <a:bodyPr wrap="square" lIns="36000" tIns="36000" rIns="36000" bIns="36000">
            <a:spAutoFit/>
          </a:bodyPr>
          <a:lstStyle/>
          <a:p>
            <a:pPr>
              <a:spcAft>
                <a:spcPts val="600"/>
              </a:spcAft>
            </a:pPr>
            <a:r>
              <a:rPr lang="ru-RU" sz="1400" b="1" dirty="0">
                <a:solidFill>
                  <a:schemeClr val="accent2"/>
                </a:solidFill>
                <a:latin typeface="Arial" panose="020B0604020202020204" pitchFamily="34" charset="0"/>
              </a:rPr>
              <a:t>ЭФФЕКТ:</a:t>
            </a:r>
          </a:p>
          <a:p>
            <a:pPr marL="285750" indent="-285750">
              <a:spcAft>
                <a:spcPts val="600"/>
              </a:spcAft>
              <a:buFont typeface="Arial" panose="020B0604020202020204" pitchFamily="34" charset="0"/>
              <a:buChar char="•"/>
            </a:pPr>
            <a:r>
              <a:rPr lang="ru-RU" sz="1400" b="1" dirty="0">
                <a:latin typeface="Arial" panose="020B0604020202020204" pitchFamily="34" charset="0"/>
              </a:rPr>
              <a:t>Обеспечение доступности </a:t>
            </a:r>
            <a:r>
              <a:rPr lang="ru-RU" sz="1400" dirty="0">
                <a:solidFill>
                  <a:srgbClr val="000000"/>
                </a:solidFill>
                <a:latin typeface="Arial" panose="020B0604020202020204" pitchFamily="34" charset="0"/>
                <a:cs typeface="Times New Roman" panose="02020603050405020304" pitchFamily="18" charset="0"/>
              </a:rPr>
              <a:t>специализированной информации (по аналогии с ГПЗУ)</a:t>
            </a:r>
          </a:p>
          <a:p>
            <a:pPr marL="285750" indent="-285750">
              <a:spcAft>
                <a:spcPts val="600"/>
              </a:spcAft>
              <a:buFont typeface="Arial" panose="020B0604020202020204" pitchFamily="34" charset="0"/>
              <a:buChar char="•"/>
            </a:pPr>
            <a:r>
              <a:rPr lang="ru-RU" sz="1400" b="1" dirty="0">
                <a:latin typeface="Arial" panose="020B0604020202020204" pitchFamily="34" charset="0"/>
              </a:rPr>
              <a:t>Оптимизации процедуры подбора и анализа эффективности использования </a:t>
            </a:r>
            <a:r>
              <a:rPr lang="ru-RU" sz="1400" dirty="0">
                <a:solidFill>
                  <a:srgbClr val="000000"/>
                </a:solidFill>
                <a:latin typeface="Arial" panose="020B0604020202020204" pitchFamily="34" charset="0"/>
                <a:cs typeface="Times New Roman" panose="02020603050405020304" pitchFamily="18" charset="0"/>
              </a:rPr>
              <a:t>земельных участков</a:t>
            </a:r>
            <a:br>
              <a:rPr lang="ru-RU" sz="1400" dirty="0">
                <a:solidFill>
                  <a:srgbClr val="000000"/>
                </a:solidFill>
                <a:latin typeface="Arial" panose="020B0604020202020204" pitchFamily="34" charset="0"/>
                <a:cs typeface="Times New Roman" panose="02020603050405020304" pitchFamily="18" charset="0"/>
              </a:rPr>
            </a:br>
            <a:r>
              <a:rPr lang="ru-RU" sz="1400" dirty="0">
                <a:solidFill>
                  <a:srgbClr val="000000"/>
                </a:solidFill>
                <a:latin typeface="Arial" panose="020B0604020202020204" pitchFamily="34" charset="0"/>
                <a:cs typeface="Times New Roman" panose="02020603050405020304" pitchFamily="18" charset="0"/>
              </a:rPr>
              <a:t>не только из государственной и муниципальной собственности, но и </a:t>
            </a:r>
            <a:r>
              <a:rPr lang="ru-RU" sz="1400" b="1" dirty="0">
                <a:latin typeface="Arial" panose="020B0604020202020204" pitchFamily="34" charset="0"/>
              </a:rPr>
              <a:t>земельных участков частной собственности</a:t>
            </a:r>
            <a:endParaRPr lang="ru-RU" sz="1400" dirty="0">
              <a:latin typeface="Arial" panose="020B0604020202020204" pitchFamily="34" charset="0"/>
            </a:endParaRPr>
          </a:p>
        </p:txBody>
      </p:sp>
      <p:pic>
        <p:nvPicPr>
          <p:cNvPr id="11" name="Рисунок 10">
            <a:extLst>
              <a:ext uri="{FF2B5EF4-FFF2-40B4-BE49-F238E27FC236}">
                <a16:creationId xmlns:a16="http://schemas.microsoft.com/office/drawing/2014/main" id="{8BED6913-D804-1312-B2A6-E6BE94645885}"/>
              </a:ext>
            </a:extLst>
          </p:cNvPr>
          <p:cNvPicPr>
            <a:picLocks noChangeAspect="1"/>
          </p:cNvPicPr>
          <p:nvPr/>
        </p:nvPicPr>
        <p:blipFill>
          <a:blip r:embed="rId3"/>
          <a:srcRect/>
          <a:stretch/>
        </p:blipFill>
        <p:spPr>
          <a:xfrm>
            <a:off x="5420623" y="1143386"/>
            <a:ext cx="6547902" cy="3671118"/>
          </a:xfrm>
          <a:prstGeom prst="rect">
            <a:avLst/>
          </a:prstGeom>
        </p:spPr>
      </p:pic>
      <p:sp>
        <p:nvSpPr>
          <p:cNvPr id="2" name="Rectangle 16">
            <a:extLst>
              <a:ext uri="{FF2B5EF4-FFF2-40B4-BE49-F238E27FC236}">
                <a16:creationId xmlns:a16="http://schemas.microsoft.com/office/drawing/2014/main" id="{64BEDE3A-A580-FD67-0554-59AE1C8FEF06}"/>
              </a:ext>
            </a:extLst>
          </p:cNvPr>
          <p:cNvSpPr>
            <a:spLocks noChangeArrowheads="1"/>
          </p:cNvSpPr>
          <p:nvPr/>
        </p:nvSpPr>
        <p:spPr bwMode="auto">
          <a:xfrm>
            <a:off x="-19745" y="962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Tree>
    <p:extLst>
      <p:ext uri="{BB962C8B-B14F-4D97-AF65-F5344CB8AC3E}">
        <p14:creationId xmlns:p14="http://schemas.microsoft.com/office/powerpoint/2010/main" val="14237223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A7557E1-8FB1-E5A0-126D-2CF8E0E16418}"/>
              </a:ext>
            </a:extLst>
          </p:cNvPr>
          <p:cNvSpPr/>
          <p:nvPr/>
        </p:nvSpPr>
        <p:spPr>
          <a:xfrm>
            <a:off x="9845040" y="0"/>
            <a:ext cx="2346338" cy="9753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619123" y="0"/>
            <a:ext cx="8113588" cy="654641"/>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3600" dirty="0">
                <a:solidFill>
                  <a:schemeClr val="tx1"/>
                </a:solidFill>
                <a:latin typeface="Times New Roman" panose="02020603050405020304" pitchFamily="18" charset="0"/>
                <a:cs typeface="Times New Roman" panose="02020603050405020304" pitchFamily="18" charset="0"/>
              </a:rPr>
              <a:t>Основные этапы развития</a:t>
            </a:r>
          </a:p>
        </p:txBody>
      </p:sp>
      <p:graphicFrame>
        <p:nvGraphicFramePr>
          <p:cNvPr id="2" name="Таблица 1">
            <a:extLst>
              <a:ext uri="{FF2B5EF4-FFF2-40B4-BE49-F238E27FC236}">
                <a16:creationId xmlns:a16="http://schemas.microsoft.com/office/drawing/2014/main" id="{ABE4FFFC-5F72-4FDE-E344-06A7DFA7E998}"/>
              </a:ext>
            </a:extLst>
          </p:cNvPr>
          <p:cNvGraphicFramePr>
            <a:graphicFrameLocks noGrp="1"/>
          </p:cNvGraphicFramePr>
          <p:nvPr>
            <p:extLst>
              <p:ext uri="{D42A27DB-BD31-4B8C-83A1-F6EECF244321}">
                <p14:modId xmlns:p14="http://schemas.microsoft.com/office/powerpoint/2010/main" val="2463545535"/>
              </p:ext>
            </p:extLst>
          </p:nvPr>
        </p:nvGraphicFramePr>
        <p:xfrm>
          <a:off x="690245" y="654641"/>
          <a:ext cx="11339195" cy="6023789"/>
        </p:xfrm>
        <a:graphic>
          <a:graphicData uri="http://schemas.openxmlformats.org/drawingml/2006/table">
            <a:tbl>
              <a:tblPr/>
              <a:tblGrid>
                <a:gridCol w="1301080">
                  <a:extLst>
                    <a:ext uri="{9D8B030D-6E8A-4147-A177-3AD203B41FA5}">
                      <a16:colId xmlns:a16="http://schemas.microsoft.com/office/drawing/2014/main" val="3607323606"/>
                    </a:ext>
                  </a:extLst>
                </a:gridCol>
                <a:gridCol w="1743693">
                  <a:extLst>
                    <a:ext uri="{9D8B030D-6E8A-4147-A177-3AD203B41FA5}">
                      <a16:colId xmlns:a16="http://schemas.microsoft.com/office/drawing/2014/main" val="3371930296"/>
                    </a:ext>
                  </a:extLst>
                </a:gridCol>
                <a:gridCol w="1549133">
                  <a:extLst>
                    <a:ext uri="{9D8B030D-6E8A-4147-A177-3AD203B41FA5}">
                      <a16:colId xmlns:a16="http://schemas.microsoft.com/office/drawing/2014/main" val="4138018058"/>
                    </a:ext>
                  </a:extLst>
                </a:gridCol>
                <a:gridCol w="1767600">
                  <a:extLst>
                    <a:ext uri="{9D8B030D-6E8A-4147-A177-3AD203B41FA5}">
                      <a16:colId xmlns:a16="http://schemas.microsoft.com/office/drawing/2014/main" val="948396912"/>
                    </a:ext>
                  </a:extLst>
                </a:gridCol>
                <a:gridCol w="1600203">
                  <a:extLst>
                    <a:ext uri="{9D8B030D-6E8A-4147-A177-3AD203B41FA5}">
                      <a16:colId xmlns:a16="http://schemas.microsoft.com/office/drawing/2014/main" val="2668379488"/>
                    </a:ext>
                  </a:extLst>
                </a:gridCol>
                <a:gridCol w="1418620">
                  <a:extLst>
                    <a:ext uri="{9D8B030D-6E8A-4147-A177-3AD203B41FA5}">
                      <a16:colId xmlns:a16="http://schemas.microsoft.com/office/drawing/2014/main" val="2932606568"/>
                    </a:ext>
                  </a:extLst>
                </a:gridCol>
                <a:gridCol w="1958866">
                  <a:extLst>
                    <a:ext uri="{9D8B030D-6E8A-4147-A177-3AD203B41FA5}">
                      <a16:colId xmlns:a16="http://schemas.microsoft.com/office/drawing/2014/main" val="2970927751"/>
                    </a:ext>
                  </a:extLst>
                </a:gridCol>
              </a:tblGrid>
              <a:tr h="428012">
                <a:tc rowSpan="2">
                  <a:txBody>
                    <a:bodyPr/>
                    <a:lstStyle>
                      <a:lvl1pPr marL="0" algn="l" defTabSz="914377" rtl="0" eaLnBrk="1" latinLnBrk="0" hangingPunct="1">
                        <a:spcBef>
                          <a:spcPct val="20000"/>
                        </a:spcBef>
                        <a:defRPr sz="1800" kern="1200">
                          <a:solidFill>
                            <a:schemeClr val="tx1"/>
                          </a:solidFill>
                          <a:latin typeface="Trebuchet MS"/>
                          <a:cs typeface="Arial" charset="0"/>
                        </a:defRPr>
                      </a:lvl1pPr>
                      <a:lvl2pPr marL="457189" indent="-285750" algn="l" defTabSz="914377" rtl="0" eaLnBrk="1" latinLnBrk="0" hangingPunct="1">
                        <a:spcBef>
                          <a:spcPct val="20000"/>
                        </a:spcBef>
                        <a:buClr>
                          <a:srgbClr val="F0D500"/>
                        </a:buClr>
                        <a:defRPr sz="1800" kern="1200">
                          <a:solidFill>
                            <a:schemeClr val="tx1"/>
                          </a:solidFill>
                          <a:latin typeface="Trebuchet MS"/>
                          <a:cs typeface="Arial" charset="0"/>
                        </a:defRPr>
                      </a:lvl2pPr>
                      <a:lvl3pPr marL="914377" indent="-228600" algn="l" defTabSz="914377" rtl="0" eaLnBrk="1" latinLnBrk="0" hangingPunct="1">
                        <a:spcBef>
                          <a:spcPct val="20000"/>
                        </a:spcBef>
                        <a:buClr>
                          <a:srgbClr val="F0D500"/>
                        </a:buClr>
                        <a:buFont typeface="Arial" charset="0"/>
                        <a:defRPr sz="1800" kern="1200">
                          <a:solidFill>
                            <a:schemeClr val="tx1"/>
                          </a:solidFill>
                          <a:latin typeface="Trebuchet MS"/>
                          <a:cs typeface="Arial" charset="0"/>
                        </a:defRPr>
                      </a:lvl3pPr>
                      <a:lvl4pPr marL="1371566" indent="-228600" algn="l" defTabSz="914377" rtl="0" eaLnBrk="1" latinLnBrk="0" hangingPunct="1">
                        <a:spcBef>
                          <a:spcPct val="20000"/>
                        </a:spcBef>
                        <a:buClr>
                          <a:srgbClr val="F0D500"/>
                        </a:buClr>
                        <a:buFont typeface="Arial" charset="0"/>
                        <a:defRPr sz="1800" kern="1200">
                          <a:solidFill>
                            <a:schemeClr val="tx1"/>
                          </a:solidFill>
                          <a:latin typeface="Trebuchet MS"/>
                          <a:cs typeface="Arial" charset="0"/>
                        </a:defRPr>
                      </a:lvl4pPr>
                      <a:lvl5pPr marL="1828754" indent="-228600" algn="l" defTabSz="914377" rtl="0" eaLnBrk="1" latinLnBrk="0" hangingPunct="1">
                        <a:spcBef>
                          <a:spcPct val="20000"/>
                        </a:spcBef>
                        <a:buClr>
                          <a:srgbClr val="F0D500"/>
                        </a:buClr>
                        <a:buFont typeface="Arial" charset="0"/>
                        <a:defRPr sz="1800" kern="1200">
                          <a:solidFill>
                            <a:schemeClr val="tx1"/>
                          </a:solidFill>
                          <a:latin typeface="Trebuchet MS"/>
                          <a:cs typeface="Arial" charset="0"/>
                        </a:defRPr>
                      </a:lvl5pPr>
                      <a:lvl6pPr marL="2285943"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6pPr>
                      <a:lvl7pPr marL="2743131"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7pPr>
                      <a:lvl8pPr marL="3200320"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8pPr>
                      <a:lvl9pPr marL="3657509"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9pPr>
                    </a:lstStyle>
                    <a:p>
                      <a:pPr marL="0" marR="0" lvl="0" indent="0" algn="ctr" defTabSz="1220788" rtl="0" eaLnBrk="1" fontAlgn="base" latinLnBrk="0" hangingPunct="1">
                        <a:lnSpc>
                          <a:spcPct val="100000"/>
                        </a:lnSpc>
                        <a:spcBef>
                          <a:spcPct val="0"/>
                        </a:spcBef>
                        <a:spcAft>
                          <a:spcPct val="0"/>
                        </a:spcAft>
                        <a:buClrTx/>
                        <a:buSzTx/>
                        <a:buFontTx/>
                        <a:buNone/>
                        <a:tabLst/>
                      </a:pPr>
                      <a:r>
                        <a:rPr kumimoji="0" lang="ru-RU" altLang="en-US" sz="1200" b="1" i="0" u="none" strike="noStrike" cap="none" normalizeH="0" baseline="0" dirty="0">
                          <a:ln>
                            <a:noFill/>
                          </a:ln>
                          <a:solidFill>
                            <a:schemeClr val="tx1"/>
                          </a:solidFill>
                          <a:effectLst/>
                          <a:latin typeface="+mj-lt"/>
                          <a:ea typeface="Calibri" pitchFamily="34" charset="0"/>
                          <a:cs typeface="Calibri" pitchFamily="34" charset="0"/>
                        </a:rPr>
                        <a:t>Мероприятие\</a:t>
                      </a:r>
                      <a:br>
                        <a:rPr kumimoji="0" lang="en-US" altLang="en-US" sz="1200" b="1" i="0" u="none" strike="noStrike" cap="none" normalizeH="0" baseline="0" dirty="0">
                          <a:ln>
                            <a:noFill/>
                          </a:ln>
                          <a:solidFill>
                            <a:schemeClr val="tx1"/>
                          </a:solidFill>
                          <a:effectLst/>
                          <a:latin typeface="+mj-lt"/>
                          <a:ea typeface="Calibri" pitchFamily="34" charset="0"/>
                          <a:cs typeface="Calibri" pitchFamily="34" charset="0"/>
                        </a:rPr>
                      </a:br>
                      <a:r>
                        <a:rPr kumimoji="0" lang="ru-RU" altLang="en-US" sz="1200" b="1" i="0" u="none" strike="noStrike" cap="none" normalizeH="0" baseline="0" dirty="0">
                          <a:ln>
                            <a:noFill/>
                          </a:ln>
                          <a:solidFill>
                            <a:schemeClr val="tx1"/>
                          </a:solidFill>
                          <a:effectLst/>
                          <a:latin typeface="+mj-lt"/>
                          <a:ea typeface="Calibri" pitchFamily="34" charset="0"/>
                          <a:cs typeface="Calibri" pitchFamily="34" charset="0"/>
                        </a:rPr>
                        <a:t>Результат</a:t>
                      </a:r>
                    </a:p>
                  </a:txBody>
                  <a:tcPr marL="25710" marR="25710" marT="45725" marB="45725"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gridSpan="2">
                  <a:txBody>
                    <a:bodyPr/>
                    <a:lstStyle>
                      <a:lvl1pPr marL="0" algn="l" defTabSz="914377" rtl="0" eaLnBrk="1" latinLnBrk="0" hangingPunct="1">
                        <a:spcBef>
                          <a:spcPct val="20000"/>
                        </a:spcBef>
                        <a:defRPr sz="1800" kern="1200">
                          <a:solidFill>
                            <a:schemeClr val="tx1"/>
                          </a:solidFill>
                          <a:latin typeface="Trebuchet MS"/>
                          <a:cs typeface="Arial" charset="0"/>
                        </a:defRPr>
                      </a:lvl1pPr>
                      <a:lvl2pPr marL="457189" indent="-285750" algn="l" defTabSz="914377" rtl="0" eaLnBrk="1" latinLnBrk="0" hangingPunct="1">
                        <a:spcBef>
                          <a:spcPct val="20000"/>
                        </a:spcBef>
                        <a:buClr>
                          <a:srgbClr val="F0D500"/>
                        </a:buClr>
                        <a:defRPr sz="1800" kern="1200">
                          <a:solidFill>
                            <a:schemeClr val="tx1"/>
                          </a:solidFill>
                          <a:latin typeface="Trebuchet MS"/>
                          <a:cs typeface="Arial" charset="0"/>
                        </a:defRPr>
                      </a:lvl2pPr>
                      <a:lvl3pPr marL="914377" indent="-228600" algn="l" defTabSz="914377" rtl="0" eaLnBrk="1" latinLnBrk="0" hangingPunct="1">
                        <a:spcBef>
                          <a:spcPct val="20000"/>
                        </a:spcBef>
                        <a:buClr>
                          <a:srgbClr val="F0D500"/>
                        </a:buClr>
                        <a:buFont typeface="Arial" charset="0"/>
                        <a:defRPr sz="1800" kern="1200">
                          <a:solidFill>
                            <a:schemeClr val="tx1"/>
                          </a:solidFill>
                          <a:latin typeface="Trebuchet MS"/>
                          <a:cs typeface="Arial" charset="0"/>
                        </a:defRPr>
                      </a:lvl3pPr>
                      <a:lvl4pPr marL="1371566" indent="-228600" algn="l" defTabSz="914377" rtl="0" eaLnBrk="1" latinLnBrk="0" hangingPunct="1">
                        <a:spcBef>
                          <a:spcPct val="20000"/>
                        </a:spcBef>
                        <a:buClr>
                          <a:srgbClr val="F0D500"/>
                        </a:buClr>
                        <a:buFont typeface="Arial" charset="0"/>
                        <a:defRPr sz="1800" kern="1200">
                          <a:solidFill>
                            <a:schemeClr val="tx1"/>
                          </a:solidFill>
                          <a:latin typeface="Trebuchet MS"/>
                          <a:cs typeface="Arial" charset="0"/>
                        </a:defRPr>
                      </a:lvl4pPr>
                      <a:lvl5pPr marL="1828754" indent="-228600" algn="l" defTabSz="914377" rtl="0" eaLnBrk="1" latinLnBrk="0" hangingPunct="1">
                        <a:spcBef>
                          <a:spcPct val="20000"/>
                        </a:spcBef>
                        <a:buClr>
                          <a:srgbClr val="F0D500"/>
                        </a:buClr>
                        <a:buFont typeface="Arial" charset="0"/>
                        <a:defRPr sz="1800" kern="1200">
                          <a:solidFill>
                            <a:schemeClr val="tx1"/>
                          </a:solidFill>
                          <a:latin typeface="Trebuchet MS"/>
                          <a:cs typeface="Arial" charset="0"/>
                        </a:defRPr>
                      </a:lvl5pPr>
                      <a:lvl6pPr marL="2285943"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6pPr>
                      <a:lvl7pPr marL="2743131"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7pPr>
                      <a:lvl8pPr marL="3200320"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8pPr>
                      <a:lvl9pPr marL="3657509"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altLang="en-US" sz="1200" b="1" i="0" u="none" strike="noStrike" cap="none" normalizeH="0" baseline="0" dirty="0">
                          <a:ln>
                            <a:noFill/>
                          </a:ln>
                          <a:solidFill>
                            <a:schemeClr val="bg1"/>
                          </a:solidFill>
                          <a:effectLst/>
                          <a:latin typeface="Arial" charset="0"/>
                          <a:cs typeface="Arial" charset="0"/>
                        </a:rPr>
                        <a:t>Сентябрь 2022- Июнь 2023</a:t>
                      </a:r>
                    </a:p>
                    <a:p>
                      <a:pPr marL="0" marR="0" lvl="0" indent="0" algn="ctr" defTabSz="179388" rtl="0" eaLnBrk="1" fontAlgn="base" latinLnBrk="0" hangingPunct="1">
                        <a:lnSpc>
                          <a:spcPct val="100000"/>
                        </a:lnSpc>
                        <a:spcBef>
                          <a:spcPct val="0"/>
                        </a:spcBef>
                        <a:spcAft>
                          <a:spcPct val="0"/>
                        </a:spcAft>
                        <a:buClrTx/>
                        <a:buSzTx/>
                        <a:buFontTx/>
                        <a:buNone/>
                        <a:tabLst/>
                      </a:pPr>
                      <a:r>
                        <a:rPr kumimoji="0" lang="ru-RU" altLang="en-US" sz="1200" b="1" i="0" u="none" strike="noStrike" cap="none" normalizeH="0" baseline="0" dirty="0">
                          <a:ln>
                            <a:noFill/>
                          </a:ln>
                          <a:solidFill>
                            <a:schemeClr val="bg1"/>
                          </a:solidFill>
                          <a:effectLst/>
                          <a:latin typeface="Arial" charset="0"/>
                          <a:cs typeface="Arial" charset="0"/>
                        </a:rPr>
                        <a:t>1этап	</a:t>
                      </a:r>
                      <a:endParaRPr kumimoji="0" lang="en-US" altLang="en-US" sz="1200" b="1" i="0" u="none" strike="noStrike" cap="none" normalizeH="0" baseline="0" dirty="0">
                        <a:ln>
                          <a:noFill/>
                        </a:ln>
                        <a:solidFill>
                          <a:schemeClr val="bg1"/>
                        </a:solidFill>
                        <a:effectLst/>
                        <a:latin typeface="Arial" charset="0"/>
                        <a:cs typeface="Arial" charset="0"/>
                      </a:endParaRPr>
                    </a:p>
                  </a:txBody>
                  <a:tcPr marL="36000" marR="36000" marT="36000" marB="3600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2"/>
                    </a:solidFill>
                  </a:tcPr>
                </a:tc>
                <a:tc hMerge="1">
                  <a:txBody>
                    <a:bodyPr/>
                    <a:lstStyle/>
                    <a:p>
                      <a:endParaRPr lang="ru-RU"/>
                    </a:p>
                  </a:txBody>
                  <a:tcPr>
                    <a:lnL w="12700" cap="flat" cmpd="sng" algn="ctr">
                      <a:solidFill>
                        <a:srgbClr val="575757"/>
                      </a:solidFill>
                      <a:prstDash val="solid"/>
                      <a:round/>
                      <a:headEnd type="none" w="med" len="med"/>
                      <a:tailEnd type="none" w="med" len="med"/>
                    </a:lnL>
                  </a:tcPr>
                </a:tc>
                <a:tc>
                  <a:txBody>
                    <a:bodyPr/>
                    <a:lstStyle>
                      <a:lvl1pPr marL="0" algn="l" defTabSz="914377" rtl="0" eaLnBrk="1" latinLnBrk="0" hangingPunct="1">
                        <a:defRPr sz="1800" kern="1200">
                          <a:solidFill>
                            <a:schemeClr val="tx1"/>
                          </a:solidFill>
                          <a:latin typeface="Trebuchet MS"/>
                        </a:defRPr>
                      </a:lvl1pPr>
                      <a:lvl2pPr marL="457189" algn="l" defTabSz="914377" rtl="0" eaLnBrk="1" latinLnBrk="0" hangingPunct="1">
                        <a:defRPr sz="1800" kern="1200">
                          <a:solidFill>
                            <a:schemeClr val="tx1"/>
                          </a:solidFill>
                          <a:latin typeface="Trebuchet MS"/>
                        </a:defRPr>
                      </a:lvl2pPr>
                      <a:lvl3pPr marL="914377" algn="l" defTabSz="914377" rtl="0" eaLnBrk="1" latinLnBrk="0" hangingPunct="1">
                        <a:defRPr sz="1800" kern="1200">
                          <a:solidFill>
                            <a:schemeClr val="tx1"/>
                          </a:solidFill>
                          <a:latin typeface="Trebuchet MS"/>
                        </a:defRPr>
                      </a:lvl3pPr>
                      <a:lvl4pPr marL="1371566" algn="l" defTabSz="914377" rtl="0" eaLnBrk="1" latinLnBrk="0" hangingPunct="1">
                        <a:defRPr sz="1800" kern="1200">
                          <a:solidFill>
                            <a:schemeClr val="tx1"/>
                          </a:solidFill>
                          <a:latin typeface="Trebuchet MS"/>
                        </a:defRPr>
                      </a:lvl4pPr>
                      <a:lvl5pPr marL="1828754" algn="l" defTabSz="914377" rtl="0" eaLnBrk="1" latinLnBrk="0" hangingPunct="1">
                        <a:defRPr sz="1800" kern="1200">
                          <a:solidFill>
                            <a:schemeClr val="tx1"/>
                          </a:solidFill>
                          <a:latin typeface="Trebuchet MS"/>
                        </a:defRPr>
                      </a:lvl5pPr>
                      <a:lvl6pPr marL="2285943" algn="l" defTabSz="914377" rtl="0" eaLnBrk="1" latinLnBrk="0" hangingPunct="1">
                        <a:defRPr sz="1800" kern="1200">
                          <a:solidFill>
                            <a:schemeClr val="tx1"/>
                          </a:solidFill>
                          <a:latin typeface="Trebuchet MS"/>
                        </a:defRPr>
                      </a:lvl6pPr>
                      <a:lvl7pPr marL="2743131" algn="l" defTabSz="914377" rtl="0" eaLnBrk="1" latinLnBrk="0" hangingPunct="1">
                        <a:defRPr sz="1800" kern="1200">
                          <a:solidFill>
                            <a:schemeClr val="tx1"/>
                          </a:solidFill>
                          <a:latin typeface="Trebuchet MS"/>
                        </a:defRPr>
                      </a:lvl7pPr>
                      <a:lvl8pPr marL="3200320" algn="l" defTabSz="914377" rtl="0" eaLnBrk="1" latinLnBrk="0" hangingPunct="1">
                        <a:defRPr sz="1800" kern="1200">
                          <a:solidFill>
                            <a:schemeClr val="tx1"/>
                          </a:solidFill>
                          <a:latin typeface="Trebuchet MS"/>
                        </a:defRPr>
                      </a:lvl8pPr>
                      <a:lvl9pPr marL="3657509" algn="l" defTabSz="914377" rtl="0" eaLnBrk="1" latinLnBrk="0" hangingPunct="1">
                        <a:defRPr sz="1800" kern="1200">
                          <a:solidFill>
                            <a:schemeClr val="tx1"/>
                          </a:solidFill>
                          <a:latin typeface="Trebuchet MS"/>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altLang="en-US" sz="1200" b="1" i="0" u="none" strike="noStrike" cap="none" normalizeH="0" baseline="0" dirty="0">
                          <a:ln>
                            <a:noFill/>
                          </a:ln>
                          <a:solidFill>
                            <a:schemeClr val="bg1"/>
                          </a:solidFill>
                          <a:effectLst/>
                          <a:latin typeface="Arial" charset="0"/>
                          <a:cs typeface="Arial" charset="0"/>
                        </a:rPr>
                        <a:t>Июль 2023- Сентябрь 2023</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altLang="en-US" sz="1200" b="1" i="0" u="none" strike="noStrike" cap="none" normalizeH="0" baseline="0" dirty="0">
                          <a:ln>
                            <a:noFill/>
                          </a:ln>
                          <a:solidFill>
                            <a:schemeClr val="bg1"/>
                          </a:solidFill>
                          <a:effectLst/>
                          <a:latin typeface="Arial" charset="0"/>
                          <a:cs typeface="Arial" charset="0"/>
                        </a:rPr>
                        <a:t>2 этап</a:t>
                      </a:r>
                      <a:endParaRPr kumimoji="0" lang="en-US" altLang="en-US" sz="1200" b="1" i="0" u="none" strike="noStrike" cap="none" normalizeH="0" baseline="0" dirty="0">
                        <a:ln>
                          <a:noFill/>
                        </a:ln>
                        <a:solidFill>
                          <a:schemeClr val="bg1"/>
                        </a:solidFill>
                        <a:effectLst/>
                        <a:latin typeface="Arial" charset="0"/>
                        <a:cs typeface="Arial" charset="0"/>
                      </a:endParaRPr>
                    </a:p>
                  </a:txBody>
                  <a:tcPr marL="36000" marR="36000" marT="36000" marB="3600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2"/>
                    </a:solidFill>
                  </a:tcPr>
                </a:tc>
                <a:tc gridSpan="2">
                  <a:txBody>
                    <a:bodyPr/>
                    <a:lstStyle/>
                    <a:p>
                      <a:pPr marL="0" marR="0" lvl="0" indent="0" algn="ctr" defTabSz="179388" rtl="0" eaLnBrk="1" fontAlgn="base" latinLnBrk="0" hangingPunct="1">
                        <a:lnSpc>
                          <a:spcPct val="100000"/>
                        </a:lnSpc>
                        <a:spcBef>
                          <a:spcPct val="0"/>
                        </a:spcBef>
                        <a:spcAft>
                          <a:spcPct val="0"/>
                        </a:spcAft>
                        <a:buClrTx/>
                        <a:buSzTx/>
                        <a:buFontTx/>
                        <a:buNone/>
                        <a:tabLst/>
                      </a:pPr>
                      <a:r>
                        <a:rPr kumimoji="0" lang="ru-RU" altLang="en-US" sz="1200" b="1" i="0" u="none" strike="noStrike" cap="none" normalizeH="0" baseline="0" dirty="0">
                          <a:ln>
                            <a:noFill/>
                          </a:ln>
                          <a:solidFill>
                            <a:schemeClr val="bg1"/>
                          </a:solidFill>
                          <a:effectLst/>
                          <a:latin typeface="Arial" charset="0"/>
                          <a:cs typeface="Arial" charset="0"/>
                        </a:rPr>
                        <a:t>Октябрь 2023 - Июнь 2024</a:t>
                      </a:r>
                    </a:p>
                    <a:p>
                      <a:pPr marL="0" marR="0" lvl="0" indent="0" algn="ctr" defTabSz="179388" rtl="0" eaLnBrk="1" fontAlgn="base" latinLnBrk="0" hangingPunct="1">
                        <a:lnSpc>
                          <a:spcPct val="100000"/>
                        </a:lnSpc>
                        <a:spcBef>
                          <a:spcPct val="0"/>
                        </a:spcBef>
                        <a:spcAft>
                          <a:spcPct val="0"/>
                        </a:spcAft>
                        <a:buClrTx/>
                        <a:buSzTx/>
                        <a:buFontTx/>
                        <a:buNone/>
                        <a:tabLst/>
                      </a:pPr>
                      <a:r>
                        <a:rPr kumimoji="0" lang="ru-RU" altLang="en-US" sz="1200" b="1" i="0" u="none" strike="noStrike" cap="none" normalizeH="0" baseline="0" dirty="0">
                          <a:ln>
                            <a:noFill/>
                          </a:ln>
                          <a:solidFill>
                            <a:schemeClr val="bg1"/>
                          </a:solidFill>
                          <a:effectLst/>
                          <a:latin typeface="Arial" charset="0"/>
                          <a:cs typeface="Arial" charset="0"/>
                        </a:rPr>
                        <a:t>3 этап</a:t>
                      </a:r>
                      <a:endParaRPr kumimoji="0" lang="en-US" altLang="en-US" sz="1200" b="1" i="0" u="none" strike="noStrike" cap="none" normalizeH="0" baseline="0" dirty="0">
                        <a:ln>
                          <a:noFill/>
                        </a:ln>
                        <a:solidFill>
                          <a:schemeClr val="bg1"/>
                        </a:solidFill>
                        <a:effectLst/>
                        <a:latin typeface="Arial" charset="0"/>
                        <a:cs typeface="Arial" charset="0"/>
                      </a:endParaRPr>
                    </a:p>
                  </a:txBody>
                  <a:tcPr marL="36000" marR="36000" marT="36000" marB="3600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2"/>
                    </a:solidFill>
                  </a:tcPr>
                </a:tc>
                <a:tc hMerge="1">
                  <a:txBody>
                    <a:bodyPr/>
                    <a:lstStyle/>
                    <a:p>
                      <a:endParaRPr lang="ru-RU"/>
                    </a:p>
                  </a:txBody>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altLang="en-US" sz="1200" b="1" i="0" u="none" strike="noStrike" cap="none" normalizeH="0" baseline="0" dirty="0">
                          <a:ln>
                            <a:noFill/>
                          </a:ln>
                          <a:solidFill>
                            <a:schemeClr val="bg1"/>
                          </a:solidFill>
                          <a:effectLst/>
                          <a:latin typeface="Arial" charset="0"/>
                          <a:cs typeface="Arial" charset="0"/>
                        </a:rPr>
                        <a:t>Июль 2024- 2030</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altLang="en-US" sz="1200" b="1" i="0" u="none" strike="noStrike" cap="none" normalizeH="0" baseline="0" dirty="0">
                          <a:ln>
                            <a:noFill/>
                          </a:ln>
                          <a:solidFill>
                            <a:schemeClr val="bg1"/>
                          </a:solidFill>
                          <a:effectLst/>
                          <a:latin typeface="Arial" charset="0"/>
                          <a:cs typeface="Arial" charset="0"/>
                        </a:rPr>
                        <a:t>4 этап</a:t>
                      </a:r>
                      <a:endParaRPr kumimoji="0" lang="en-US" altLang="en-US" sz="1200" b="1" i="0" u="none" strike="noStrike" cap="none" normalizeH="0" baseline="0" dirty="0">
                        <a:ln>
                          <a:noFill/>
                        </a:ln>
                        <a:solidFill>
                          <a:schemeClr val="bg1"/>
                        </a:solidFill>
                        <a:effectLst/>
                        <a:latin typeface="Arial" charset="0"/>
                        <a:cs typeface="Arial" charset="0"/>
                      </a:endParaRPr>
                    </a:p>
                  </a:txBody>
                  <a:tcPr marL="36000" marR="36000" marT="36000" marB="3600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3227773748"/>
                  </a:ext>
                </a:extLst>
              </a:tr>
              <a:tr h="420531">
                <a:tc vMerge="1">
                  <a:txBody>
                    <a:bodyPr/>
                    <a:lstStyle/>
                    <a:p>
                      <a:endParaRPr lang="ru-RU" dirty="0"/>
                    </a:p>
                  </a:txBody>
                  <a:tcPr/>
                </a:tc>
                <a:tc>
                  <a:txBody>
                    <a:bodyPr/>
                    <a:lstStyle>
                      <a:lvl1pPr marL="0" algn="l" defTabSz="914377" rtl="0" eaLnBrk="1" latinLnBrk="0" hangingPunct="1">
                        <a:defRPr sz="1800" kern="1200">
                          <a:solidFill>
                            <a:schemeClr val="tx1"/>
                          </a:solidFill>
                          <a:latin typeface="Trebuchet MS"/>
                        </a:defRPr>
                      </a:lvl1pPr>
                      <a:lvl2pPr marL="457189" algn="l" defTabSz="914377" rtl="0" eaLnBrk="1" latinLnBrk="0" hangingPunct="1">
                        <a:defRPr sz="1800" kern="1200">
                          <a:solidFill>
                            <a:schemeClr val="tx1"/>
                          </a:solidFill>
                          <a:latin typeface="Trebuchet MS"/>
                        </a:defRPr>
                      </a:lvl2pPr>
                      <a:lvl3pPr marL="914377" algn="l" defTabSz="914377" rtl="0" eaLnBrk="1" latinLnBrk="0" hangingPunct="1">
                        <a:defRPr sz="1800" kern="1200">
                          <a:solidFill>
                            <a:schemeClr val="tx1"/>
                          </a:solidFill>
                          <a:latin typeface="Trebuchet MS"/>
                        </a:defRPr>
                      </a:lvl3pPr>
                      <a:lvl4pPr marL="1371566" algn="l" defTabSz="914377" rtl="0" eaLnBrk="1" latinLnBrk="0" hangingPunct="1">
                        <a:defRPr sz="1800" kern="1200">
                          <a:solidFill>
                            <a:schemeClr val="tx1"/>
                          </a:solidFill>
                          <a:latin typeface="Trebuchet MS"/>
                        </a:defRPr>
                      </a:lvl4pPr>
                      <a:lvl5pPr marL="1828754" algn="l" defTabSz="914377" rtl="0" eaLnBrk="1" latinLnBrk="0" hangingPunct="1">
                        <a:defRPr sz="1800" kern="1200">
                          <a:solidFill>
                            <a:schemeClr val="tx1"/>
                          </a:solidFill>
                          <a:latin typeface="Trebuchet MS"/>
                        </a:defRPr>
                      </a:lvl5pPr>
                      <a:lvl6pPr marL="2285943" algn="l" defTabSz="914377" rtl="0" eaLnBrk="1" latinLnBrk="0" hangingPunct="1">
                        <a:defRPr sz="1800" kern="1200">
                          <a:solidFill>
                            <a:schemeClr val="tx1"/>
                          </a:solidFill>
                          <a:latin typeface="Trebuchet MS"/>
                        </a:defRPr>
                      </a:lvl6pPr>
                      <a:lvl7pPr marL="2743131" algn="l" defTabSz="914377" rtl="0" eaLnBrk="1" latinLnBrk="0" hangingPunct="1">
                        <a:defRPr sz="1800" kern="1200">
                          <a:solidFill>
                            <a:schemeClr val="tx1"/>
                          </a:solidFill>
                          <a:latin typeface="Trebuchet MS"/>
                        </a:defRPr>
                      </a:lvl7pPr>
                      <a:lvl8pPr marL="3200320" algn="l" defTabSz="914377" rtl="0" eaLnBrk="1" latinLnBrk="0" hangingPunct="1">
                        <a:defRPr sz="1800" kern="1200">
                          <a:solidFill>
                            <a:schemeClr val="tx1"/>
                          </a:solidFill>
                          <a:latin typeface="Trebuchet MS"/>
                        </a:defRPr>
                      </a:lvl8pPr>
                      <a:lvl9pPr marL="3657509" algn="l" defTabSz="914377" rtl="0" eaLnBrk="1" latinLnBrk="0" hangingPunct="1">
                        <a:defRPr sz="1800" kern="1200">
                          <a:solidFill>
                            <a:schemeClr val="tx1"/>
                          </a:solidFill>
                          <a:latin typeface="Trebuchet MS"/>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cs typeface="Calibri" pitchFamily="34" charset="0"/>
                        </a:rPr>
                        <a:t>09.2022-12.2022</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marL="0" algn="l" defTabSz="914377" rtl="0" eaLnBrk="1" latinLnBrk="0" hangingPunct="1">
                        <a:defRPr sz="1800" kern="1200">
                          <a:solidFill>
                            <a:schemeClr val="tx1"/>
                          </a:solidFill>
                          <a:latin typeface="Trebuchet MS"/>
                        </a:defRPr>
                      </a:lvl1pPr>
                      <a:lvl2pPr marL="457189" algn="l" defTabSz="914377" rtl="0" eaLnBrk="1" latinLnBrk="0" hangingPunct="1">
                        <a:defRPr sz="1800" kern="1200">
                          <a:solidFill>
                            <a:schemeClr val="tx1"/>
                          </a:solidFill>
                          <a:latin typeface="Trebuchet MS"/>
                        </a:defRPr>
                      </a:lvl2pPr>
                      <a:lvl3pPr marL="914377" algn="l" defTabSz="914377" rtl="0" eaLnBrk="1" latinLnBrk="0" hangingPunct="1">
                        <a:defRPr sz="1800" kern="1200">
                          <a:solidFill>
                            <a:schemeClr val="tx1"/>
                          </a:solidFill>
                          <a:latin typeface="Trebuchet MS"/>
                        </a:defRPr>
                      </a:lvl3pPr>
                      <a:lvl4pPr marL="1371566" algn="l" defTabSz="914377" rtl="0" eaLnBrk="1" latinLnBrk="0" hangingPunct="1">
                        <a:defRPr sz="1800" kern="1200">
                          <a:solidFill>
                            <a:schemeClr val="tx1"/>
                          </a:solidFill>
                          <a:latin typeface="Trebuchet MS"/>
                        </a:defRPr>
                      </a:lvl4pPr>
                      <a:lvl5pPr marL="1828754" algn="l" defTabSz="914377" rtl="0" eaLnBrk="1" latinLnBrk="0" hangingPunct="1">
                        <a:defRPr sz="1800" kern="1200">
                          <a:solidFill>
                            <a:schemeClr val="tx1"/>
                          </a:solidFill>
                          <a:latin typeface="Trebuchet MS"/>
                        </a:defRPr>
                      </a:lvl5pPr>
                      <a:lvl6pPr marL="2285943" algn="l" defTabSz="914377" rtl="0" eaLnBrk="1" latinLnBrk="0" hangingPunct="1">
                        <a:defRPr sz="1800" kern="1200">
                          <a:solidFill>
                            <a:schemeClr val="tx1"/>
                          </a:solidFill>
                          <a:latin typeface="Trebuchet MS"/>
                        </a:defRPr>
                      </a:lvl6pPr>
                      <a:lvl7pPr marL="2743131" algn="l" defTabSz="914377" rtl="0" eaLnBrk="1" latinLnBrk="0" hangingPunct="1">
                        <a:defRPr sz="1800" kern="1200">
                          <a:solidFill>
                            <a:schemeClr val="tx1"/>
                          </a:solidFill>
                          <a:latin typeface="Trebuchet MS"/>
                        </a:defRPr>
                      </a:lvl7pPr>
                      <a:lvl8pPr marL="3200320" algn="l" defTabSz="914377" rtl="0" eaLnBrk="1" latinLnBrk="0" hangingPunct="1">
                        <a:defRPr sz="1800" kern="1200">
                          <a:solidFill>
                            <a:schemeClr val="tx1"/>
                          </a:solidFill>
                          <a:latin typeface="Trebuchet MS"/>
                        </a:defRPr>
                      </a:lvl8pPr>
                      <a:lvl9pPr marL="3657509" algn="l" defTabSz="914377" rtl="0" eaLnBrk="1" latinLnBrk="0" hangingPunct="1">
                        <a:defRPr sz="1800" kern="1200">
                          <a:solidFill>
                            <a:schemeClr val="tx1"/>
                          </a:solidFill>
                          <a:latin typeface="Trebuchet MS"/>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cs typeface="Calibri" pitchFamily="34" charset="0"/>
                        </a:rPr>
                        <a:t>01.2023-06.2023</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marL="0" algn="l" defTabSz="914377" rtl="0" eaLnBrk="1" latinLnBrk="0" hangingPunct="1">
                        <a:spcBef>
                          <a:spcPct val="20000"/>
                        </a:spcBef>
                        <a:defRPr sz="1800" kern="1200">
                          <a:solidFill>
                            <a:schemeClr val="tx1"/>
                          </a:solidFill>
                          <a:latin typeface="Trebuchet MS"/>
                          <a:cs typeface="Arial" charset="0"/>
                        </a:defRPr>
                      </a:lvl1pPr>
                      <a:lvl2pPr marL="457189" indent="-285750" algn="l" defTabSz="914377" rtl="0" eaLnBrk="1" latinLnBrk="0" hangingPunct="1">
                        <a:spcBef>
                          <a:spcPct val="20000"/>
                        </a:spcBef>
                        <a:buClr>
                          <a:srgbClr val="F0D500"/>
                        </a:buClr>
                        <a:defRPr sz="1800" kern="1200">
                          <a:solidFill>
                            <a:schemeClr val="tx1"/>
                          </a:solidFill>
                          <a:latin typeface="Trebuchet MS"/>
                          <a:cs typeface="Arial" charset="0"/>
                        </a:defRPr>
                      </a:lvl2pPr>
                      <a:lvl3pPr marL="914377" indent="-228600" algn="l" defTabSz="914377" rtl="0" eaLnBrk="1" latinLnBrk="0" hangingPunct="1">
                        <a:spcBef>
                          <a:spcPct val="20000"/>
                        </a:spcBef>
                        <a:buClr>
                          <a:srgbClr val="F0D500"/>
                        </a:buClr>
                        <a:buFont typeface="Arial" charset="0"/>
                        <a:defRPr sz="1800" kern="1200">
                          <a:solidFill>
                            <a:schemeClr val="tx1"/>
                          </a:solidFill>
                          <a:latin typeface="Trebuchet MS"/>
                          <a:cs typeface="Arial" charset="0"/>
                        </a:defRPr>
                      </a:lvl3pPr>
                      <a:lvl4pPr marL="1371566" indent="-228600" algn="l" defTabSz="914377" rtl="0" eaLnBrk="1" latinLnBrk="0" hangingPunct="1">
                        <a:spcBef>
                          <a:spcPct val="20000"/>
                        </a:spcBef>
                        <a:buClr>
                          <a:srgbClr val="F0D500"/>
                        </a:buClr>
                        <a:buFont typeface="Arial" charset="0"/>
                        <a:defRPr sz="1800" kern="1200">
                          <a:solidFill>
                            <a:schemeClr val="tx1"/>
                          </a:solidFill>
                          <a:latin typeface="Trebuchet MS"/>
                          <a:cs typeface="Arial" charset="0"/>
                        </a:defRPr>
                      </a:lvl4pPr>
                      <a:lvl5pPr marL="1828754" indent="-228600" algn="l" defTabSz="914377" rtl="0" eaLnBrk="1" latinLnBrk="0" hangingPunct="1">
                        <a:spcBef>
                          <a:spcPct val="20000"/>
                        </a:spcBef>
                        <a:buClr>
                          <a:srgbClr val="F0D500"/>
                        </a:buClr>
                        <a:buFont typeface="Arial" charset="0"/>
                        <a:defRPr sz="1800" kern="1200">
                          <a:solidFill>
                            <a:schemeClr val="tx1"/>
                          </a:solidFill>
                          <a:latin typeface="Trebuchet MS"/>
                          <a:cs typeface="Arial" charset="0"/>
                        </a:defRPr>
                      </a:lvl5pPr>
                      <a:lvl6pPr marL="2285943"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6pPr>
                      <a:lvl7pPr marL="2743131"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7pPr>
                      <a:lvl8pPr marL="3200320"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8pPr>
                      <a:lvl9pPr marL="3657509" indent="-228600" algn="l" defTabSz="914377" rtl="0" eaLnBrk="1" fontAlgn="base" latinLnBrk="0" hangingPunct="1">
                        <a:spcBef>
                          <a:spcPct val="20000"/>
                        </a:spcBef>
                        <a:spcAft>
                          <a:spcPct val="0"/>
                        </a:spcAft>
                        <a:buClr>
                          <a:srgbClr val="F0D500"/>
                        </a:buClr>
                        <a:buFont typeface="Arial" charset="0"/>
                        <a:defRPr sz="1800" kern="1200">
                          <a:solidFill>
                            <a:schemeClr val="tx1"/>
                          </a:solidFill>
                          <a:latin typeface="Trebuchet MS"/>
                          <a:cs typeface="Arial"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00"/>
                          </a:solidFill>
                          <a:effectLst/>
                          <a:latin typeface="+mj-lt"/>
                          <a:cs typeface="Calibri" pitchFamily="34" charset="0"/>
                        </a:rPr>
                        <a:t>07.2023-09.2023</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marL="0" algn="l" defTabSz="914377" rtl="0" eaLnBrk="1" latinLnBrk="0" hangingPunct="1">
                        <a:defRPr sz="1800" kern="1200">
                          <a:solidFill>
                            <a:schemeClr val="tx1"/>
                          </a:solidFill>
                          <a:latin typeface="Trebuchet MS"/>
                        </a:defRPr>
                      </a:lvl1pPr>
                      <a:lvl2pPr marL="457189" algn="l" defTabSz="914377" rtl="0" eaLnBrk="1" latinLnBrk="0" hangingPunct="1">
                        <a:defRPr sz="1800" kern="1200">
                          <a:solidFill>
                            <a:schemeClr val="tx1"/>
                          </a:solidFill>
                          <a:latin typeface="Trebuchet MS"/>
                        </a:defRPr>
                      </a:lvl2pPr>
                      <a:lvl3pPr marL="914377" algn="l" defTabSz="914377" rtl="0" eaLnBrk="1" latinLnBrk="0" hangingPunct="1">
                        <a:defRPr sz="1800" kern="1200">
                          <a:solidFill>
                            <a:schemeClr val="tx1"/>
                          </a:solidFill>
                          <a:latin typeface="Trebuchet MS"/>
                        </a:defRPr>
                      </a:lvl3pPr>
                      <a:lvl4pPr marL="1371566" algn="l" defTabSz="914377" rtl="0" eaLnBrk="1" latinLnBrk="0" hangingPunct="1">
                        <a:defRPr sz="1800" kern="1200">
                          <a:solidFill>
                            <a:schemeClr val="tx1"/>
                          </a:solidFill>
                          <a:latin typeface="Trebuchet MS"/>
                        </a:defRPr>
                      </a:lvl4pPr>
                      <a:lvl5pPr marL="1828754" algn="l" defTabSz="914377" rtl="0" eaLnBrk="1" latinLnBrk="0" hangingPunct="1">
                        <a:defRPr sz="1800" kern="1200">
                          <a:solidFill>
                            <a:schemeClr val="tx1"/>
                          </a:solidFill>
                          <a:latin typeface="Trebuchet MS"/>
                        </a:defRPr>
                      </a:lvl5pPr>
                      <a:lvl6pPr marL="2285943" algn="l" defTabSz="914377" rtl="0" eaLnBrk="1" latinLnBrk="0" hangingPunct="1">
                        <a:defRPr sz="1800" kern="1200">
                          <a:solidFill>
                            <a:schemeClr val="tx1"/>
                          </a:solidFill>
                          <a:latin typeface="Trebuchet MS"/>
                        </a:defRPr>
                      </a:lvl6pPr>
                      <a:lvl7pPr marL="2743131" algn="l" defTabSz="914377" rtl="0" eaLnBrk="1" latinLnBrk="0" hangingPunct="1">
                        <a:defRPr sz="1800" kern="1200">
                          <a:solidFill>
                            <a:schemeClr val="tx1"/>
                          </a:solidFill>
                          <a:latin typeface="Trebuchet MS"/>
                        </a:defRPr>
                      </a:lvl7pPr>
                      <a:lvl8pPr marL="3200320" algn="l" defTabSz="914377" rtl="0" eaLnBrk="1" latinLnBrk="0" hangingPunct="1">
                        <a:defRPr sz="1800" kern="1200">
                          <a:solidFill>
                            <a:schemeClr val="tx1"/>
                          </a:solidFill>
                          <a:latin typeface="Trebuchet MS"/>
                        </a:defRPr>
                      </a:lvl8pPr>
                      <a:lvl9pPr marL="3657509" algn="l" defTabSz="914377" rtl="0" eaLnBrk="1" latinLnBrk="0" hangingPunct="1">
                        <a:defRPr sz="1800" kern="1200">
                          <a:solidFill>
                            <a:schemeClr val="tx1"/>
                          </a:solidFill>
                          <a:latin typeface="Trebuchet MS"/>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00"/>
                          </a:solidFill>
                          <a:effectLst/>
                          <a:latin typeface="+mj-lt"/>
                          <a:ea typeface="Calibri" pitchFamily="34" charset="0"/>
                          <a:cs typeface="Calibri" pitchFamily="34" charset="0"/>
                        </a:rPr>
                        <a:t>10.2023-12.2023</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00"/>
                          </a:solidFill>
                          <a:effectLst/>
                          <a:latin typeface="+mj-lt"/>
                          <a:ea typeface="Calibri" pitchFamily="34" charset="0"/>
                          <a:cs typeface="Calibri" pitchFamily="34" charset="0"/>
                        </a:rPr>
                        <a:t>01.2024-06.2024</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marL="0" algn="l" defTabSz="914377" rtl="0" eaLnBrk="1" latinLnBrk="0" hangingPunct="1">
                        <a:defRPr sz="1800" kern="1200">
                          <a:solidFill>
                            <a:schemeClr val="tx1"/>
                          </a:solidFill>
                          <a:latin typeface="Trebuchet MS"/>
                        </a:defRPr>
                      </a:lvl1pPr>
                      <a:lvl2pPr marL="457189" algn="l" defTabSz="914377" rtl="0" eaLnBrk="1" latinLnBrk="0" hangingPunct="1">
                        <a:defRPr sz="1800" kern="1200">
                          <a:solidFill>
                            <a:schemeClr val="tx1"/>
                          </a:solidFill>
                          <a:latin typeface="Trebuchet MS"/>
                        </a:defRPr>
                      </a:lvl2pPr>
                      <a:lvl3pPr marL="914377" algn="l" defTabSz="914377" rtl="0" eaLnBrk="1" latinLnBrk="0" hangingPunct="1">
                        <a:defRPr sz="1800" kern="1200">
                          <a:solidFill>
                            <a:schemeClr val="tx1"/>
                          </a:solidFill>
                          <a:latin typeface="Trebuchet MS"/>
                        </a:defRPr>
                      </a:lvl3pPr>
                      <a:lvl4pPr marL="1371566" algn="l" defTabSz="914377" rtl="0" eaLnBrk="1" latinLnBrk="0" hangingPunct="1">
                        <a:defRPr sz="1800" kern="1200">
                          <a:solidFill>
                            <a:schemeClr val="tx1"/>
                          </a:solidFill>
                          <a:latin typeface="Trebuchet MS"/>
                        </a:defRPr>
                      </a:lvl4pPr>
                      <a:lvl5pPr marL="1828754" algn="l" defTabSz="914377" rtl="0" eaLnBrk="1" latinLnBrk="0" hangingPunct="1">
                        <a:defRPr sz="1800" kern="1200">
                          <a:solidFill>
                            <a:schemeClr val="tx1"/>
                          </a:solidFill>
                          <a:latin typeface="Trebuchet MS"/>
                        </a:defRPr>
                      </a:lvl5pPr>
                      <a:lvl6pPr marL="2285943" algn="l" defTabSz="914377" rtl="0" eaLnBrk="1" latinLnBrk="0" hangingPunct="1">
                        <a:defRPr sz="1800" kern="1200">
                          <a:solidFill>
                            <a:schemeClr val="tx1"/>
                          </a:solidFill>
                          <a:latin typeface="Trebuchet MS"/>
                        </a:defRPr>
                      </a:lvl6pPr>
                      <a:lvl7pPr marL="2743131" algn="l" defTabSz="914377" rtl="0" eaLnBrk="1" latinLnBrk="0" hangingPunct="1">
                        <a:defRPr sz="1800" kern="1200">
                          <a:solidFill>
                            <a:schemeClr val="tx1"/>
                          </a:solidFill>
                          <a:latin typeface="Trebuchet MS"/>
                        </a:defRPr>
                      </a:lvl7pPr>
                      <a:lvl8pPr marL="3200320" algn="l" defTabSz="914377" rtl="0" eaLnBrk="1" latinLnBrk="0" hangingPunct="1">
                        <a:defRPr sz="1800" kern="1200">
                          <a:solidFill>
                            <a:schemeClr val="tx1"/>
                          </a:solidFill>
                          <a:latin typeface="Trebuchet MS"/>
                        </a:defRPr>
                      </a:lvl8pPr>
                      <a:lvl9pPr marL="3657509" algn="l" defTabSz="914377" rtl="0" eaLnBrk="1" latinLnBrk="0" hangingPunct="1">
                        <a:defRPr sz="1800" kern="1200">
                          <a:solidFill>
                            <a:schemeClr val="tx1"/>
                          </a:solidFill>
                          <a:latin typeface="Trebuchet MS"/>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00"/>
                          </a:solidFill>
                          <a:effectLst/>
                          <a:latin typeface="+mj-lt"/>
                          <a:cs typeface="Calibri" pitchFamily="34" charset="0"/>
                        </a:rPr>
                        <a:t>07.2024-*</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083890467"/>
                  </a:ext>
                </a:extLst>
              </a:tr>
              <a:tr h="818690">
                <a:tc>
                  <a:txBody>
                    <a:body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ru-RU" sz="1200" b="1" i="0" u="none" strike="noStrike" kern="1200" cap="none" normalizeH="0" baseline="0" dirty="0">
                        <a:ln>
                          <a:noFill/>
                        </a:ln>
                        <a:solidFill>
                          <a:srgbClr val="000000"/>
                        </a:solidFill>
                        <a:effectLst/>
                        <a:latin typeface="+mj-lt"/>
                        <a:ea typeface="+mn-ea"/>
                        <a:cs typeface="Calibri"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Разработка и запуск в опытную эксплуатацию</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ru-RU" sz="1200" b="1" i="0" u="none" strike="noStrike" kern="1200" cap="none" normalizeH="0" baseline="0" dirty="0">
                          <a:ln>
                            <a:noFill/>
                          </a:ln>
                          <a:solidFill>
                            <a:srgbClr val="000000"/>
                          </a:solidFill>
                          <a:effectLst/>
                          <a:latin typeface="+mn-lt"/>
                          <a:ea typeface="+mn-ea"/>
                          <a:cs typeface="Calibri" pitchFamily="34" charset="0"/>
                        </a:rPr>
                        <a:t>Опытная эксплуатация.</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Развитие функционала и создание новых сервисов. Подготовка к подключению новых субъектов</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n-lt"/>
                          <a:ea typeface="+mn-ea"/>
                          <a:cs typeface="Calibri" pitchFamily="34" charset="0"/>
                        </a:rPr>
                        <a:t>Опытная эксплуатация.</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Развитие функционала и подключение новых субъектов</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en-US" sz="1200" b="1" i="0" u="none" strike="noStrike" kern="1200" cap="none" normalizeH="0" baseline="0" dirty="0">
                        <a:ln>
                          <a:noFill/>
                        </a:ln>
                        <a:solidFill>
                          <a:srgbClr val="000000"/>
                        </a:solidFill>
                        <a:effectLst/>
                        <a:latin typeface="+mn-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n-lt"/>
                          <a:ea typeface="+mn-ea"/>
                          <a:cs typeface="Calibri" pitchFamily="34" charset="0"/>
                        </a:rPr>
                        <a:t>Опытная эксплуатация.</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Развитие функционала и подключение новых субъектов. </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Запуск в промышленную эксплуатацию</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Промышленная эксплуатация.</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Развитие функционала и подготовка к подключению всех субъектов</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Развитие функционала и подключение оставшихся субъектов</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0689473"/>
                  </a:ext>
                </a:extLst>
              </a:tr>
              <a:tr h="542060">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кол-во подключенных субъектов</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3178790"/>
                  </a:ext>
                </a:extLst>
              </a:tr>
              <a:tr h="510789">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кол-во муниципальных образований</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163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163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429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695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695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2336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1196420"/>
                  </a:ext>
                </a:extLst>
              </a:tr>
              <a:tr h="397148">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Количество ОКС</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4,6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4,6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9,35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14,1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14,1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51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911561"/>
                  </a:ext>
                </a:extLst>
              </a:tr>
              <a:tr h="364849">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Количество ЗУ</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7,7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7,7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ru-RU" sz="1200" b="1" i="0" u="none" strike="noStrike" kern="1200" cap="none" normalizeH="0" baseline="0" dirty="0">
                          <a:ln>
                            <a:noFill/>
                          </a:ln>
                          <a:solidFill>
                            <a:srgbClr val="000000"/>
                          </a:solidFill>
                          <a:effectLst/>
                          <a:latin typeface="+mn-lt"/>
                          <a:ea typeface="+mn-ea"/>
                          <a:cs typeface="Calibri" pitchFamily="34" charset="0"/>
                        </a:rPr>
                        <a:t>13,4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24,4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24,4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83 млн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5028646"/>
                  </a:ext>
                </a:extLst>
              </a:tr>
              <a:tr h="427071">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кол-во пользователей</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n-lt"/>
                          <a:ea typeface="+mn-ea"/>
                          <a:cs typeface="Calibri" pitchFamily="34" charset="0"/>
                        </a:rPr>
                        <a:t>7850</a:t>
                      </a:r>
                      <a:endParaRPr kumimoji="0" lang="ru-RU" sz="1200" b="1" i="0" u="none" strike="noStrike" kern="1200" cap="none" normalizeH="0" baseline="0" dirty="0">
                        <a:ln>
                          <a:noFill/>
                        </a:ln>
                        <a:solidFill>
                          <a:srgbClr val="000000"/>
                        </a:solidFill>
                        <a:effectLst/>
                        <a:latin typeface="+mj-lt"/>
                        <a:ea typeface="+mn-ea"/>
                        <a:cs typeface="Calibri"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16150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24450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ru-RU" sz="1200" b="1" i="0" u="none" strike="noStrike" kern="1200" cap="none" normalizeH="0" baseline="0" dirty="0">
                          <a:ln>
                            <a:noFill/>
                          </a:ln>
                          <a:solidFill>
                            <a:srgbClr val="000000"/>
                          </a:solidFill>
                          <a:effectLst/>
                          <a:latin typeface="+mn-lt"/>
                          <a:ea typeface="+mn-ea"/>
                          <a:cs typeface="Calibri" pitchFamily="34" charset="0"/>
                        </a:rPr>
                        <a:t>24450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73500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2549941"/>
                  </a:ext>
                </a:extLst>
              </a:tr>
              <a:tr h="392747">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Сервисы и кейсы</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a:ln>
                            <a:noFill/>
                          </a:ln>
                          <a:solidFill>
                            <a:srgbClr val="000000"/>
                          </a:solidFill>
                          <a:effectLst/>
                          <a:latin typeface="+mj-lt"/>
                          <a:ea typeface="+mn-ea"/>
                          <a:cs typeface="Calibri" pitchFamily="34" charset="0"/>
                        </a:rPr>
                        <a:t>&gt;</a:t>
                      </a:r>
                      <a:r>
                        <a:rPr kumimoji="0" lang="ru-RU" sz="1200" b="1" i="0" u="none" strike="noStrike" kern="1200" cap="none" normalizeH="0" baseline="0" dirty="0">
                          <a:ln>
                            <a:noFill/>
                          </a:ln>
                          <a:solidFill>
                            <a:srgbClr val="000000"/>
                          </a:solidFill>
                          <a:effectLst/>
                          <a:latin typeface="+mj-lt"/>
                          <a:ea typeface="+mn-ea"/>
                          <a:cs typeface="Calibri" pitchFamily="34" charset="0"/>
                        </a:rPr>
                        <a:t>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1444513"/>
                  </a:ext>
                </a:extLst>
              </a:tr>
              <a:tr h="1023363">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Выделяемые объемы</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5 786 </a:t>
                      </a:r>
                      <a:r>
                        <a:rPr kumimoji="0" lang="en-US" sz="1200" b="1" i="0" u="none" strike="noStrike" kern="1200" cap="none" normalizeH="0" baseline="0" dirty="0">
                          <a:ln>
                            <a:noFill/>
                          </a:ln>
                          <a:solidFill>
                            <a:srgbClr val="000000"/>
                          </a:solidFill>
                          <a:effectLst/>
                          <a:latin typeface="+mj-lt"/>
                          <a:ea typeface="+mn-ea"/>
                          <a:cs typeface="Calibri" pitchFamily="34" charset="0"/>
                        </a:rPr>
                        <a:t>CPU</a:t>
                      </a:r>
                      <a:endParaRPr kumimoji="0" lang="ru-RU" sz="1200" b="1" i="0" u="none" strike="noStrike" kern="1200" cap="none" normalizeH="0" baseline="0" dirty="0">
                        <a:ln>
                          <a:noFill/>
                        </a:ln>
                        <a:solidFill>
                          <a:srgbClr val="000000"/>
                        </a:solidFill>
                        <a:effectLst/>
                        <a:latin typeface="+mj-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12 897 Гб </a:t>
                      </a:r>
                      <a:r>
                        <a:rPr kumimoji="0" lang="en-US" sz="1200" b="1" i="0" u="none" strike="noStrike" kern="1200" cap="none" normalizeH="0" baseline="0" dirty="0">
                          <a:ln>
                            <a:noFill/>
                          </a:ln>
                          <a:solidFill>
                            <a:srgbClr val="000000"/>
                          </a:solidFill>
                          <a:effectLst/>
                          <a:latin typeface="+mj-lt"/>
                          <a:ea typeface="+mn-ea"/>
                          <a:cs typeface="Calibri" pitchFamily="34" charset="0"/>
                        </a:rPr>
                        <a:t>RAM</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54 356 Гб </a:t>
                      </a:r>
                      <a:r>
                        <a:rPr kumimoji="0" lang="en-US" sz="1200" b="1" i="0" u="none" strike="noStrike" kern="1200" cap="none" normalizeH="0" baseline="0" dirty="0">
                          <a:ln>
                            <a:noFill/>
                          </a:ln>
                          <a:solidFill>
                            <a:srgbClr val="000000"/>
                          </a:solidFill>
                          <a:effectLst/>
                          <a:latin typeface="+mj-lt"/>
                          <a:ea typeface="+mn-ea"/>
                          <a:cs typeface="Calibri" pitchFamily="34" charset="0"/>
                        </a:rPr>
                        <a:t>SSD</a:t>
                      </a:r>
                      <a:endParaRPr kumimoji="0" lang="ru-RU" sz="1200" b="1" i="0" u="none" strike="noStrike" kern="1200" cap="none" normalizeH="0" baseline="0" dirty="0">
                        <a:ln>
                          <a:noFill/>
                        </a:ln>
                        <a:solidFill>
                          <a:srgbClr val="000000"/>
                        </a:solidFill>
                        <a:effectLst/>
                        <a:latin typeface="+mj-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sz="1200" b="1" i="0" u="none" strike="noStrike" kern="1200" cap="none" normalizeH="0" baseline="0" dirty="0">
                          <a:ln>
                            <a:noFill/>
                          </a:ln>
                          <a:solidFill>
                            <a:srgbClr val="000000"/>
                          </a:solidFill>
                          <a:effectLst/>
                          <a:latin typeface="+mj-lt"/>
                          <a:ea typeface="+mn-ea"/>
                          <a:cs typeface="Calibri" pitchFamily="34" charset="0"/>
                        </a:rPr>
                        <a:t>622 </a:t>
                      </a:r>
                      <a:r>
                        <a:rPr kumimoji="0" lang="en-US" sz="1200" b="1" i="0" u="none" strike="noStrike" kern="1200" cap="none" normalizeH="0" baseline="0" dirty="0">
                          <a:ln>
                            <a:noFill/>
                          </a:ln>
                          <a:solidFill>
                            <a:srgbClr val="000000"/>
                          </a:solidFill>
                          <a:effectLst/>
                          <a:latin typeface="+mn-lt"/>
                          <a:ea typeface="+mn-ea"/>
                          <a:cs typeface="Calibri" pitchFamily="34" charset="0"/>
                        </a:rPr>
                        <a:t>TB </a:t>
                      </a:r>
                      <a:r>
                        <a:rPr kumimoji="0" lang="en-US" sz="1200" b="1" i="0" u="none" strike="noStrike" kern="1200" cap="none" normalizeH="0" baseline="0" dirty="0" err="1">
                          <a:ln>
                            <a:noFill/>
                          </a:ln>
                          <a:solidFill>
                            <a:srgbClr val="000000"/>
                          </a:solidFill>
                          <a:effectLst/>
                          <a:latin typeface="+mn-lt"/>
                          <a:ea typeface="+mn-ea"/>
                          <a:cs typeface="Calibri" pitchFamily="34" charset="0"/>
                        </a:rPr>
                        <a:t>vSAS</a:t>
                      </a:r>
                      <a:endParaRPr kumimoji="0" lang="en-US" sz="1200" b="1" i="0" u="none" strike="noStrike" kern="1200" cap="none" normalizeH="0" baseline="0" dirty="0">
                        <a:ln>
                          <a:noFill/>
                        </a:ln>
                        <a:solidFill>
                          <a:srgbClr val="000000"/>
                        </a:solidFill>
                        <a:effectLst/>
                        <a:latin typeface="+mn-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328 </a:t>
                      </a:r>
                      <a:r>
                        <a:rPr kumimoji="0" lang="en-US" sz="1200" b="1" i="0" u="none" strike="noStrike" kern="1200" cap="none" normalizeH="0" baseline="0" dirty="0">
                          <a:ln>
                            <a:noFill/>
                          </a:ln>
                          <a:solidFill>
                            <a:srgbClr val="000000"/>
                          </a:solidFill>
                          <a:effectLst/>
                          <a:latin typeface="+mj-lt"/>
                          <a:ea typeface="+mn-ea"/>
                          <a:cs typeface="Calibri" pitchFamily="34" charset="0"/>
                        </a:rPr>
                        <a:t>TB </a:t>
                      </a:r>
                      <a:r>
                        <a:rPr kumimoji="0" lang="en-US" sz="1200" b="1" i="0" u="none" strike="noStrike" kern="1200" cap="none" normalizeH="0" baseline="0" dirty="0" err="1">
                          <a:ln>
                            <a:noFill/>
                          </a:ln>
                          <a:solidFill>
                            <a:srgbClr val="000000"/>
                          </a:solidFill>
                          <a:effectLst/>
                          <a:latin typeface="+mj-lt"/>
                          <a:ea typeface="+mn-ea"/>
                          <a:cs typeface="Calibri" pitchFamily="34" charset="0"/>
                        </a:rPr>
                        <a:t>vSATA</a:t>
                      </a:r>
                      <a:endParaRPr kumimoji="0" lang="en-US" sz="1200" b="1" i="0" u="none" strike="noStrike" kern="1200" cap="none" normalizeH="0" baseline="0" dirty="0">
                        <a:ln>
                          <a:noFill/>
                        </a:ln>
                        <a:solidFill>
                          <a:srgbClr val="000000"/>
                        </a:solidFill>
                        <a:effectLst/>
                        <a:latin typeface="+mj-lt"/>
                        <a:ea typeface="+mn-ea"/>
                        <a:cs typeface="Calibri"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5 786 </a:t>
                      </a:r>
                      <a:r>
                        <a:rPr kumimoji="0" lang="en-US" sz="1200" b="1" i="0" u="none" strike="noStrike" kern="1200" cap="none" normalizeH="0" baseline="0" dirty="0">
                          <a:ln>
                            <a:noFill/>
                          </a:ln>
                          <a:solidFill>
                            <a:srgbClr val="000000"/>
                          </a:solidFill>
                          <a:effectLst/>
                          <a:latin typeface="+mj-lt"/>
                          <a:ea typeface="+mn-ea"/>
                          <a:cs typeface="Calibri" pitchFamily="34" charset="0"/>
                        </a:rPr>
                        <a:t>CPU</a:t>
                      </a:r>
                      <a:endParaRPr kumimoji="0" lang="ru-RU" sz="1200" b="1" i="0" u="none" strike="noStrike" kern="1200" cap="none" normalizeH="0" baseline="0" dirty="0">
                        <a:ln>
                          <a:noFill/>
                        </a:ln>
                        <a:solidFill>
                          <a:srgbClr val="000000"/>
                        </a:solidFill>
                        <a:effectLst/>
                        <a:latin typeface="+mj-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n-lt"/>
                          <a:ea typeface="+mn-ea"/>
                          <a:cs typeface="Calibri" pitchFamily="34" charset="0"/>
                        </a:rPr>
                        <a:t>12 897 Гб </a:t>
                      </a:r>
                      <a:r>
                        <a:rPr kumimoji="0" lang="en-US" sz="1200" b="1" i="0" u="none" strike="noStrike" kern="1200" cap="none" normalizeH="0" baseline="0" dirty="0">
                          <a:ln>
                            <a:noFill/>
                          </a:ln>
                          <a:solidFill>
                            <a:srgbClr val="000000"/>
                          </a:solidFill>
                          <a:effectLst/>
                          <a:latin typeface="+mn-lt"/>
                          <a:ea typeface="+mn-ea"/>
                          <a:cs typeface="Calibri" pitchFamily="34" charset="0"/>
                        </a:rPr>
                        <a:t>RAM</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n-lt"/>
                          <a:ea typeface="+mn-ea"/>
                          <a:cs typeface="Calibri" pitchFamily="34" charset="0"/>
                        </a:rPr>
                        <a:t>54 356 Гб </a:t>
                      </a:r>
                      <a:r>
                        <a:rPr kumimoji="0" lang="en-US" sz="1200" b="1" i="0" u="none" strike="noStrike" kern="1200" cap="none" normalizeH="0" baseline="0" dirty="0">
                          <a:ln>
                            <a:noFill/>
                          </a:ln>
                          <a:solidFill>
                            <a:srgbClr val="000000"/>
                          </a:solidFill>
                          <a:effectLst/>
                          <a:latin typeface="+mn-lt"/>
                          <a:ea typeface="+mn-ea"/>
                          <a:cs typeface="Calibri" pitchFamily="34" charset="0"/>
                        </a:rPr>
                        <a:t>SSD</a:t>
                      </a:r>
                      <a:endParaRPr kumimoji="0" lang="ru-RU" sz="1200" b="1" i="0" u="none" strike="noStrike" kern="1200" cap="none" normalizeH="0" baseline="0" dirty="0">
                        <a:ln>
                          <a:noFill/>
                        </a:ln>
                        <a:solidFill>
                          <a:srgbClr val="000000"/>
                        </a:solidFill>
                        <a:effectLst/>
                        <a:latin typeface="+mn-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n-lt"/>
                          <a:ea typeface="+mn-ea"/>
                          <a:cs typeface="Calibri" pitchFamily="34" charset="0"/>
                        </a:rPr>
                        <a:t>328 </a:t>
                      </a:r>
                      <a:r>
                        <a:rPr kumimoji="0" lang="en-US" sz="1200" b="1" i="0" u="none" strike="noStrike" kern="1200" cap="none" normalizeH="0" baseline="0" dirty="0">
                          <a:ln>
                            <a:noFill/>
                          </a:ln>
                          <a:solidFill>
                            <a:srgbClr val="000000"/>
                          </a:solidFill>
                          <a:effectLst/>
                          <a:latin typeface="+mn-lt"/>
                          <a:ea typeface="+mn-ea"/>
                          <a:cs typeface="Calibri" pitchFamily="34" charset="0"/>
                        </a:rPr>
                        <a:t>TB HDD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n-lt"/>
                          <a:ea typeface="+mn-ea"/>
                          <a:cs typeface="Calibri" pitchFamily="34" charset="0"/>
                        </a:rPr>
                        <a:t>14 296 </a:t>
                      </a:r>
                      <a:r>
                        <a:rPr kumimoji="0" lang="en-US" sz="1200" b="1" i="0" u="none" strike="noStrike" kern="1200" cap="none" normalizeH="0" baseline="0" dirty="0">
                          <a:ln>
                            <a:noFill/>
                          </a:ln>
                          <a:solidFill>
                            <a:srgbClr val="000000"/>
                          </a:solidFill>
                          <a:effectLst/>
                          <a:latin typeface="+mn-lt"/>
                          <a:ea typeface="+mn-ea"/>
                          <a:cs typeface="Calibri" pitchFamily="34" charset="0"/>
                        </a:rPr>
                        <a:t>CPU</a:t>
                      </a:r>
                      <a:endParaRPr kumimoji="0" lang="ru-RU" sz="1200" b="1" i="0" u="none" strike="noStrike" kern="1200" cap="none" normalizeH="0" baseline="0" dirty="0">
                        <a:ln>
                          <a:noFill/>
                        </a:ln>
                        <a:solidFill>
                          <a:srgbClr val="000000"/>
                        </a:solidFill>
                        <a:effectLst/>
                        <a:latin typeface="+mn-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30 483</a:t>
                      </a:r>
                      <a:r>
                        <a:rPr kumimoji="0" lang="en-US" sz="1200" b="1" i="0" u="none" strike="noStrike" kern="1200" cap="none" normalizeH="0" baseline="0" dirty="0">
                          <a:ln>
                            <a:noFill/>
                          </a:ln>
                          <a:solidFill>
                            <a:srgbClr val="000000"/>
                          </a:solidFill>
                          <a:effectLst/>
                          <a:latin typeface="+mj-lt"/>
                          <a:ea typeface="+mn-ea"/>
                          <a:cs typeface="Calibri" pitchFamily="34" charset="0"/>
                        </a:rPr>
                        <a:t> </a:t>
                      </a:r>
                      <a:r>
                        <a:rPr kumimoji="0" lang="ru-RU" sz="1200" b="1" i="0" u="none" strike="noStrike" kern="1200" cap="none" normalizeH="0" baseline="0" dirty="0">
                          <a:ln>
                            <a:noFill/>
                          </a:ln>
                          <a:solidFill>
                            <a:srgbClr val="000000"/>
                          </a:solidFill>
                          <a:effectLst/>
                          <a:latin typeface="+mj-lt"/>
                          <a:ea typeface="+mn-ea"/>
                          <a:cs typeface="Calibri" pitchFamily="34" charset="0"/>
                        </a:rPr>
                        <a:t>Гб </a:t>
                      </a:r>
                      <a:r>
                        <a:rPr kumimoji="0" lang="en-US" sz="1200" b="1" i="0" u="none" strike="noStrike" kern="1200" cap="none" normalizeH="0" baseline="0" dirty="0">
                          <a:ln>
                            <a:noFill/>
                          </a:ln>
                          <a:solidFill>
                            <a:srgbClr val="000000"/>
                          </a:solidFill>
                          <a:effectLst/>
                          <a:latin typeface="+mj-lt"/>
                          <a:ea typeface="+mn-ea"/>
                          <a:cs typeface="Calibri" pitchFamily="34" charset="0"/>
                        </a:rPr>
                        <a:t>RAM</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123 669</a:t>
                      </a:r>
                      <a:r>
                        <a:rPr kumimoji="0" lang="en-US" sz="1200" b="1" i="0" u="none" strike="noStrike" kern="1200" cap="none" normalizeH="0" baseline="0" dirty="0">
                          <a:ln>
                            <a:noFill/>
                          </a:ln>
                          <a:solidFill>
                            <a:srgbClr val="000000"/>
                          </a:solidFill>
                          <a:effectLst/>
                          <a:latin typeface="+mj-lt"/>
                          <a:ea typeface="+mn-ea"/>
                          <a:cs typeface="Calibri" pitchFamily="34" charset="0"/>
                        </a:rPr>
                        <a:t> </a:t>
                      </a:r>
                      <a:r>
                        <a:rPr kumimoji="0" lang="ru-RU" sz="1200" b="1" i="0" u="none" strike="noStrike" kern="1200" cap="none" normalizeH="0" baseline="0" dirty="0">
                          <a:ln>
                            <a:noFill/>
                          </a:ln>
                          <a:solidFill>
                            <a:srgbClr val="000000"/>
                          </a:solidFill>
                          <a:effectLst/>
                          <a:latin typeface="+mj-lt"/>
                          <a:ea typeface="+mn-ea"/>
                          <a:cs typeface="Calibri" pitchFamily="34" charset="0"/>
                        </a:rPr>
                        <a:t>Гб </a:t>
                      </a:r>
                      <a:r>
                        <a:rPr kumimoji="0" lang="en-US" sz="1200" b="1" i="0" u="none" strike="noStrike" kern="1200" cap="none" normalizeH="0" baseline="0" dirty="0">
                          <a:ln>
                            <a:noFill/>
                          </a:ln>
                          <a:solidFill>
                            <a:srgbClr val="000000"/>
                          </a:solidFill>
                          <a:effectLst/>
                          <a:latin typeface="+mj-lt"/>
                          <a:ea typeface="+mn-ea"/>
                          <a:cs typeface="Calibri" pitchFamily="34" charset="0"/>
                        </a:rPr>
                        <a:t>SSD</a:t>
                      </a:r>
                    </a:p>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sz="1200" b="1" i="0" u="none" strike="noStrike" kern="1200" cap="none" normalizeH="0" baseline="0" dirty="0">
                          <a:ln>
                            <a:noFill/>
                          </a:ln>
                          <a:solidFill>
                            <a:srgbClr val="000000"/>
                          </a:solidFill>
                          <a:effectLst/>
                          <a:latin typeface="+mn-lt"/>
                          <a:ea typeface="+mn-ea"/>
                          <a:cs typeface="Calibri" pitchFamily="34" charset="0"/>
                        </a:rPr>
                        <a:t>1 289 TB </a:t>
                      </a:r>
                      <a:r>
                        <a:rPr kumimoji="0" lang="en-US" sz="1200" b="1" i="0" u="none" strike="noStrike" kern="1200" cap="none" normalizeH="0" baseline="0" dirty="0" err="1">
                          <a:ln>
                            <a:noFill/>
                          </a:ln>
                          <a:solidFill>
                            <a:srgbClr val="000000"/>
                          </a:solidFill>
                          <a:effectLst/>
                          <a:latin typeface="+mn-lt"/>
                          <a:ea typeface="+mn-ea"/>
                          <a:cs typeface="Calibri" pitchFamily="34" charset="0"/>
                        </a:rPr>
                        <a:t>vSAS</a:t>
                      </a:r>
                      <a:endParaRPr kumimoji="0" lang="en-US" sz="1200" b="1" i="0" u="none" strike="noStrike" kern="1200" cap="none" normalizeH="0" baseline="0" dirty="0">
                        <a:ln>
                          <a:noFill/>
                        </a:ln>
                        <a:solidFill>
                          <a:srgbClr val="000000"/>
                        </a:solidFill>
                        <a:effectLst/>
                        <a:latin typeface="+mn-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defRPr/>
                      </a:pPr>
                      <a:r>
                        <a:rPr kumimoji="0" lang="ru-RU" sz="1200" b="1" i="0" u="none" strike="noStrike" kern="1200" cap="none" normalizeH="0" baseline="0" dirty="0">
                          <a:ln>
                            <a:noFill/>
                          </a:ln>
                          <a:solidFill>
                            <a:srgbClr val="000000"/>
                          </a:solidFill>
                          <a:effectLst/>
                          <a:latin typeface="+mn-lt"/>
                          <a:ea typeface="+mn-ea"/>
                          <a:cs typeface="Calibri" pitchFamily="34" charset="0"/>
                        </a:rPr>
                        <a:t>345 </a:t>
                      </a:r>
                      <a:r>
                        <a:rPr kumimoji="0" lang="en-US" sz="1200" b="1" i="0" u="none" strike="noStrike" kern="1200" cap="none" normalizeH="0" baseline="0" dirty="0">
                          <a:ln>
                            <a:noFill/>
                          </a:ln>
                          <a:solidFill>
                            <a:srgbClr val="000000"/>
                          </a:solidFill>
                          <a:effectLst/>
                          <a:latin typeface="+mn-lt"/>
                          <a:ea typeface="+mn-ea"/>
                          <a:cs typeface="Calibri" pitchFamily="34" charset="0"/>
                        </a:rPr>
                        <a:t>TB </a:t>
                      </a:r>
                      <a:r>
                        <a:rPr kumimoji="0" lang="en-US" sz="1200" b="1" i="0" u="none" strike="noStrike" kern="1200" cap="none" normalizeH="0" baseline="0" dirty="0" err="1">
                          <a:ln>
                            <a:noFill/>
                          </a:ln>
                          <a:solidFill>
                            <a:srgbClr val="000000"/>
                          </a:solidFill>
                          <a:effectLst/>
                          <a:latin typeface="+mn-lt"/>
                          <a:ea typeface="+mn-ea"/>
                          <a:cs typeface="Calibri" pitchFamily="34" charset="0"/>
                        </a:rPr>
                        <a:t>vSATA</a:t>
                      </a:r>
                      <a:endParaRPr kumimoji="0" lang="en-US" sz="1200" b="1" i="0" u="none" strike="noStrike" kern="1200" cap="none" normalizeH="0" baseline="0" dirty="0">
                        <a:ln>
                          <a:noFill/>
                        </a:ln>
                        <a:solidFill>
                          <a:srgbClr val="000000"/>
                        </a:solidFill>
                        <a:effectLst/>
                        <a:latin typeface="+mn-lt"/>
                        <a:ea typeface="+mn-ea"/>
                        <a:cs typeface="Calibri"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a:ln>
                            <a:noFill/>
                          </a:ln>
                          <a:solidFill>
                            <a:srgbClr val="000000"/>
                          </a:solidFill>
                          <a:effectLst/>
                          <a:latin typeface="+mj-lt"/>
                          <a:ea typeface="+mn-ea"/>
                          <a:cs typeface="Calibri" pitchFamily="34" charset="0"/>
                        </a:rPr>
                        <a:t>1</a:t>
                      </a:r>
                      <a:r>
                        <a:rPr kumimoji="0" lang="ru-RU" sz="1200" b="1" i="0" u="none" strike="noStrike" kern="1200" cap="none" normalizeH="0" baseline="0" dirty="0">
                          <a:ln>
                            <a:noFill/>
                          </a:ln>
                          <a:solidFill>
                            <a:srgbClr val="000000"/>
                          </a:solidFill>
                          <a:effectLst/>
                          <a:latin typeface="+mj-lt"/>
                          <a:ea typeface="+mn-ea"/>
                          <a:cs typeface="Calibri" pitchFamily="34" charset="0"/>
                        </a:rPr>
                        <a:t>9 573 </a:t>
                      </a:r>
                      <a:r>
                        <a:rPr kumimoji="0" lang="en-US" sz="1200" b="1" i="0" u="none" strike="noStrike" kern="1200" cap="none" normalizeH="0" baseline="0" dirty="0">
                          <a:ln>
                            <a:noFill/>
                          </a:ln>
                          <a:solidFill>
                            <a:srgbClr val="000000"/>
                          </a:solidFill>
                          <a:effectLst/>
                          <a:latin typeface="+mj-lt"/>
                          <a:ea typeface="+mn-ea"/>
                          <a:cs typeface="Calibri" pitchFamily="34" charset="0"/>
                        </a:rPr>
                        <a:t>CPU</a:t>
                      </a:r>
                      <a:endParaRPr kumimoji="0" lang="ru-RU" sz="1200" b="1" i="0" u="none" strike="noStrike" kern="1200" cap="none" normalizeH="0" baseline="0" dirty="0">
                        <a:ln>
                          <a:noFill/>
                        </a:ln>
                        <a:solidFill>
                          <a:srgbClr val="000000"/>
                        </a:solidFill>
                        <a:effectLst/>
                        <a:latin typeface="+mj-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39 981</a:t>
                      </a:r>
                      <a:r>
                        <a:rPr kumimoji="0" lang="en-US" sz="1200" b="1" i="0" u="none" strike="noStrike" kern="1200" cap="none" normalizeH="0" baseline="0" dirty="0">
                          <a:ln>
                            <a:noFill/>
                          </a:ln>
                          <a:solidFill>
                            <a:srgbClr val="000000"/>
                          </a:solidFill>
                          <a:effectLst/>
                          <a:latin typeface="+mj-lt"/>
                          <a:ea typeface="+mn-ea"/>
                          <a:cs typeface="Calibri" pitchFamily="34" charset="0"/>
                        </a:rPr>
                        <a:t> </a:t>
                      </a:r>
                      <a:r>
                        <a:rPr kumimoji="0" lang="ru-RU" sz="1200" b="1" i="0" u="none" strike="noStrike" kern="1200" cap="none" normalizeH="0" baseline="0" dirty="0">
                          <a:ln>
                            <a:noFill/>
                          </a:ln>
                          <a:solidFill>
                            <a:srgbClr val="000000"/>
                          </a:solidFill>
                          <a:effectLst/>
                          <a:latin typeface="+mj-lt"/>
                          <a:ea typeface="+mn-ea"/>
                          <a:cs typeface="Calibri" pitchFamily="34" charset="0"/>
                        </a:rPr>
                        <a:t>Гб </a:t>
                      </a:r>
                      <a:r>
                        <a:rPr kumimoji="0" lang="en-US" sz="1200" b="1" i="0" u="none" strike="noStrike" kern="1200" cap="none" normalizeH="0" baseline="0" dirty="0">
                          <a:ln>
                            <a:noFill/>
                          </a:ln>
                          <a:solidFill>
                            <a:srgbClr val="000000"/>
                          </a:solidFill>
                          <a:effectLst/>
                          <a:latin typeface="+mj-lt"/>
                          <a:ea typeface="+mn-ea"/>
                          <a:cs typeface="Calibri" pitchFamily="34" charset="0"/>
                        </a:rPr>
                        <a:t>RAM</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n-lt"/>
                          <a:ea typeface="+mn-ea"/>
                          <a:cs typeface="Calibri" pitchFamily="34" charset="0"/>
                        </a:rPr>
                        <a:t>181 003</a:t>
                      </a:r>
                      <a:r>
                        <a:rPr kumimoji="0" lang="en-US" sz="1200" b="1" i="0" u="none" strike="noStrike" kern="1200" cap="none" normalizeH="0" baseline="0" dirty="0">
                          <a:ln>
                            <a:noFill/>
                          </a:ln>
                          <a:solidFill>
                            <a:srgbClr val="000000"/>
                          </a:solidFill>
                          <a:effectLst/>
                          <a:latin typeface="+mn-lt"/>
                          <a:ea typeface="+mn-ea"/>
                          <a:cs typeface="Calibri" pitchFamily="34" charset="0"/>
                        </a:rPr>
                        <a:t> </a:t>
                      </a:r>
                      <a:r>
                        <a:rPr kumimoji="0" lang="ru-RU" sz="1200" b="1" i="0" u="none" strike="noStrike" kern="1200" cap="none" normalizeH="0" baseline="0" dirty="0">
                          <a:ln>
                            <a:noFill/>
                          </a:ln>
                          <a:solidFill>
                            <a:srgbClr val="000000"/>
                          </a:solidFill>
                          <a:effectLst/>
                          <a:latin typeface="+mn-lt"/>
                          <a:ea typeface="+mn-ea"/>
                          <a:cs typeface="Calibri" pitchFamily="34" charset="0"/>
                        </a:rPr>
                        <a:t>Гб </a:t>
                      </a:r>
                      <a:r>
                        <a:rPr kumimoji="0" lang="en-US" sz="1200" b="1" i="0" u="none" strike="noStrike" kern="1200" cap="none" normalizeH="0" baseline="0" dirty="0">
                          <a:ln>
                            <a:noFill/>
                          </a:ln>
                          <a:solidFill>
                            <a:srgbClr val="000000"/>
                          </a:solidFill>
                          <a:effectLst/>
                          <a:latin typeface="+mn-lt"/>
                          <a:ea typeface="+mn-ea"/>
                          <a:cs typeface="Calibri" pitchFamily="34" charset="0"/>
                        </a:rPr>
                        <a:t>SSD</a:t>
                      </a:r>
                    </a:p>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sz="1200" b="1" i="0" u="none" strike="noStrike" kern="1200" cap="none" normalizeH="0" baseline="0" dirty="0">
                          <a:ln>
                            <a:noFill/>
                          </a:ln>
                          <a:solidFill>
                            <a:srgbClr val="000000"/>
                          </a:solidFill>
                          <a:effectLst/>
                          <a:latin typeface="+mn-lt"/>
                          <a:ea typeface="+mn-ea"/>
                          <a:cs typeface="Calibri" pitchFamily="34" charset="0"/>
                        </a:rPr>
                        <a:t>1 657 TB </a:t>
                      </a:r>
                      <a:r>
                        <a:rPr kumimoji="0" lang="en-US" sz="1200" b="1" i="0" u="none" strike="noStrike" kern="1200" cap="none" normalizeH="0" baseline="0" dirty="0" err="1">
                          <a:ln>
                            <a:noFill/>
                          </a:ln>
                          <a:solidFill>
                            <a:srgbClr val="000000"/>
                          </a:solidFill>
                          <a:effectLst/>
                          <a:latin typeface="+mn-lt"/>
                          <a:ea typeface="+mn-ea"/>
                          <a:cs typeface="Calibri" pitchFamily="34" charset="0"/>
                        </a:rPr>
                        <a:t>vSAS</a:t>
                      </a:r>
                      <a:endParaRPr kumimoji="0" lang="en-US" sz="1200" b="1" i="0" u="none" strike="noStrike" kern="1200" cap="none" normalizeH="0" baseline="0" dirty="0">
                        <a:ln>
                          <a:noFill/>
                        </a:ln>
                        <a:solidFill>
                          <a:srgbClr val="000000"/>
                        </a:solidFill>
                        <a:effectLst/>
                        <a:latin typeface="+mn-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defRPr/>
                      </a:pPr>
                      <a:r>
                        <a:rPr kumimoji="0" lang="ru-RU" sz="1200" b="1" i="0" u="none" strike="noStrike" kern="1200" cap="none" normalizeH="0" baseline="0" dirty="0">
                          <a:ln>
                            <a:noFill/>
                          </a:ln>
                          <a:solidFill>
                            <a:srgbClr val="000000"/>
                          </a:solidFill>
                          <a:effectLst/>
                          <a:latin typeface="+mn-lt"/>
                          <a:ea typeface="+mn-ea"/>
                          <a:cs typeface="Calibri" pitchFamily="34" charset="0"/>
                        </a:rPr>
                        <a:t>420 </a:t>
                      </a:r>
                      <a:r>
                        <a:rPr kumimoji="0" lang="en-US" sz="1200" b="1" i="0" u="none" strike="noStrike" kern="1200" cap="none" normalizeH="0" baseline="0" dirty="0">
                          <a:ln>
                            <a:noFill/>
                          </a:ln>
                          <a:solidFill>
                            <a:srgbClr val="000000"/>
                          </a:solidFill>
                          <a:effectLst/>
                          <a:latin typeface="+mn-lt"/>
                          <a:ea typeface="+mn-ea"/>
                          <a:cs typeface="Calibri" pitchFamily="34" charset="0"/>
                        </a:rPr>
                        <a:t>TB </a:t>
                      </a:r>
                      <a:r>
                        <a:rPr kumimoji="0" lang="en-US" sz="1200" b="1" i="0" u="none" strike="noStrike" kern="1200" cap="none" normalizeH="0" baseline="0" dirty="0" err="1">
                          <a:ln>
                            <a:noFill/>
                          </a:ln>
                          <a:solidFill>
                            <a:srgbClr val="000000"/>
                          </a:solidFill>
                          <a:effectLst/>
                          <a:latin typeface="+mn-lt"/>
                          <a:ea typeface="+mn-ea"/>
                          <a:cs typeface="Calibri" pitchFamily="34" charset="0"/>
                        </a:rPr>
                        <a:t>vSATA</a:t>
                      </a:r>
                      <a:endParaRPr kumimoji="0" lang="en-US" sz="1200" b="1" i="0" u="none" strike="noStrike" kern="1200" cap="none" normalizeH="0" baseline="0" dirty="0">
                        <a:ln>
                          <a:noFill/>
                        </a:ln>
                        <a:solidFill>
                          <a:srgbClr val="000000"/>
                        </a:solidFill>
                        <a:effectLst/>
                        <a:latin typeface="+mn-lt"/>
                        <a:ea typeface="+mn-ea"/>
                        <a:cs typeface="Calibri"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a:ln>
                            <a:noFill/>
                          </a:ln>
                          <a:solidFill>
                            <a:srgbClr val="000000"/>
                          </a:solidFill>
                          <a:effectLst/>
                          <a:latin typeface="+mn-lt"/>
                          <a:ea typeface="+mn-ea"/>
                          <a:cs typeface="Calibri" pitchFamily="34" charset="0"/>
                        </a:rPr>
                        <a:t>1</a:t>
                      </a:r>
                      <a:r>
                        <a:rPr kumimoji="0" lang="ru-RU" sz="1200" b="1" i="0" u="none" strike="noStrike" kern="1200" cap="none" normalizeH="0" baseline="0" dirty="0">
                          <a:ln>
                            <a:noFill/>
                          </a:ln>
                          <a:solidFill>
                            <a:srgbClr val="000000"/>
                          </a:solidFill>
                          <a:effectLst/>
                          <a:latin typeface="+mn-lt"/>
                          <a:ea typeface="+mn-ea"/>
                          <a:cs typeface="Calibri" pitchFamily="34" charset="0"/>
                        </a:rPr>
                        <a:t>9 573 </a:t>
                      </a:r>
                      <a:r>
                        <a:rPr kumimoji="0" lang="en-US" sz="1200" b="1" i="0" u="none" strike="noStrike" kern="1200" cap="none" normalizeH="0" baseline="0" dirty="0">
                          <a:ln>
                            <a:noFill/>
                          </a:ln>
                          <a:solidFill>
                            <a:srgbClr val="000000"/>
                          </a:solidFill>
                          <a:effectLst/>
                          <a:latin typeface="+mn-lt"/>
                          <a:ea typeface="+mn-ea"/>
                          <a:cs typeface="Calibri" pitchFamily="34" charset="0"/>
                        </a:rPr>
                        <a:t>CPU</a:t>
                      </a:r>
                      <a:endParaRPr kumimoji="0" lang="ru-RU" sz="1200" b="1" i="0" u="none" strike="noStrike" kern="1200" cap="none" normalizeH="0" baseline="0" dirty="0">
                        <a:ln>
                          <a:noFill/>
                        </a:ln>
                        <a:solidFill>
                          <a:srgbClr val="000000"/>
                        </a:solidFill>
                        <a:effectLst/>
                        <a:latin typeface="+mn-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n-lt"/>
                          <a:ea typeface="+mn-ea"/>
                          <a:cs typeface="Calibri" pitchFamily="34" charset="0"/>
                        </a:rPr>
                        <a:t>39 981</a:t>
                      </a:r>
                      <a:r>
                        <a:rPr kumimoji="0" lang="en-US" sz="1200" b="1" i="0" u="none" strike="noStrike" kern="1200" cap="none" normalizeH="0" baseline="0" dirty="0">
                          <a:ln>
                            <a:noFill/>
                          </a:ln>
                          <a:solidFill>
                            <a:srgbClr val="000000"/>
                          </a:solidFill>
                          <a:effectLst/>
                          <a:latin typeface="+mn-lt"/>
                          <a:ea typeface="+mn-ea"/>
                          <a:cs typeface="Calibri" pitchFamily="34" charset="0"/>
                        </a:rPr>
                        <a:t> </a:t>
                      </a:r>
                      <a:r>
                        <a:rPr kumimoji="0" lang="ru-RU" sz="1200" b="1" i="0" u="none" strike="noStrike" kern="1200" cap="none" normalizeH="0" baseline="0" dirty="0">
                          <a:ln>
                            <a:noFill/>
                          </a:ln>
                          <a:solidFill>
                            <a:srgbClr val="000000"/>
                          </a:solidFill>
                          <a:effectLst/>
                          <a:latin typeface="+mn-lt"/>
                          <a:ea typeface="+mn-ea"/>
                          <a:cs typeface="Calibri" pitchFamily="34" charset="0"/>
                        </a:rPr>
                        <a:t>Гб </a:t>
                      </a:r>
                      <a:r>
                        <a:rPr kumimoji="0" lang="en-US" sz="1200" b="1" i="0" u="none" strike="noStrike" kern="1200" cap="none" normalizeH="0" baseline="0" dirty="0">
                          <a:ln>
                            <a:noFill/>
                          </a:ln>
                          <a:solidFill>
                            <a:srgbClr val="000000"/>
                          </a:solidFill>
                          <a:effectLst/>
                          <a:latin typeface="+mn-lt"/>
                          <a:ea typeface="+mn-ea"/>
                          <a:cs typeface="Calibri" pitchFamily="34" charset="0"/>
                        </a:rPr>
                        <a:t>RAM</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n-lt"/>
                          <a:ea typeface="+mn-ea"/>
                          <a:cs typeface="Calibri" pitchFamily="34" charset="0"/>
                        </a:rPr>
                        <a:t>181 003</a:t>
                      </a:r>
                      <a:r>
                        <a:rPr kumimoji="0" lang="en-US" sz="1200" b="1" i="0" u="none" strike="noStrike" kern="1200" cap="none" normalizeH="0" baseline="0" dirty="0">
                          <a:ln>
                            <a:noFill/>
                          </a:ln>
                          <a:solidFill>
                            <a:srgbClr val="000000"/>
                          </a:solidFill>
                          <a:effectLst/>
                          <a:latin typeface="+mn-lt"/>
                          <a:ea typeface="+mn-ea"/>
                          <a:cs typeface="Calibri" pitchFamily="34" charset="0"/>
                        </a:rPr>
                        <a:t> </a:t>
                      </a:r>
                      <a:r>
                        <a:rPr kumimoji="0" lang="ru-RU" sz="1200" b="1" i="0" u="none" strike="noStrike" kern="1200" cap="none" normalizeH="0" baseline="0" dirty="0">
                          <a:ln>
                            <a:noFill/>
                          </a:ln>
                          <a:solidFill>
                            <a:srgbClr val="000000"/>
                          </a:solidFill>
                          <a:effectLst/>
                          <a:latin typeface="+mn-lt"/>
                          <a:ea typeface="+mn-ea"/>
                          <a:cs typeface="Calibri" pitchFamily="34" charset="0"/>
                        </a:rPr>
                        <a:t>Гб </a:t>
                      </a:r>
                      <a:r>
                        <a:rPr kumimoji="0" lang="en-US" sz="1200" b="1" i="0" u="none" strike="noStrike" kern="1200" cap="none" normalizeH="0" baseline="0" dirty="0">
                          <a:ln>
                            <a:noFill/>
                          </a:ln>
                          <a:solidFill>
                            <a:srgbClr val="000000"/>
                          </a:solidFill>
                          <a:effectLst/>
                          <a:latin typeface="+mn-lt"/>
                          <a:ea typeface="+mn-ea"/>
                          <a:cs typeface="Calibri" pitchFamily="34" charset="0"/>
                        </a:rPr>
                        <a:t>SSD</a:t>
                      </a:r>
                    </a:p>
                    <a:p>
                      <a:pPr marL="0" marR="0" lvl="0" indent="0" algn="ctr" defTabSz="912813" rtl="0" eaLnBrk="1" fontAlgn="base" latinLnBrk="0" hangingPunct="1">
                        <a:lnSpc>
                          <a:spcPct val="100000"/>
                        </a:lnSpc>
                        <a:spcBef>
                          <a:spcPct val="0"/>
                        </a:spcBef>
                        <a:spcAft>
                          <a:spcPct val="0"/>
                        </a:spcAft>
                        <a:buClrTx/>
                        <a:buSzTx/>
                        <a:buFontTx/>
                        <a:buNone/>
                        <a:tabLst/>
                        <a:defRPr/>
                      </a:pPr>
                      <a:r>
                        <a:rPr kumimoji="0" lang="ru-RU" sz="1200" b="1" i="0" u="none" strike="noStrike" kern="1200" cap="none" normalizeH="0" baseline="0" dirty="0">
                          <a:ln>
                            <a:noFill/>
                          </a:ln>
                          <a:solidFill>
                            <a:srgbClr val="000000"/>
                          </a:solidFill>
                          <a:effectLst/>
                          <a:latin typeface="+mn-lt"/>
                          <a:ea typeface="+mn-ea"/>
                          <a:cs typeface="Calibri" pitchFamily="34" charset="0"/>
                        </a:rPr>
                        <a:t>420 </a:t>
                      </a:r>
                      <a:r>
                        <a:rPr kumimoji="0" lang="en-US" sz="1200" b="1" i="0" u="none" strike="noStrike" kern="1200" cap="none" normalizeH="0" baseline="0" dirty="0">
                          <a:ln>
                            <a:noFill/>
                          </a:ln>
                          <a:solidFill>
                            <a:srgbClr val="000000"/>
                          </a:solidFill>
                          <a:effectLst/>
                          <a:latin typeface="+mn-lt"/>
                          <a:ea typeface="+mn-ea"/>
                          <a:cs typeface="Calibri" pitchFamily="34" charset="0"/>
                        </a:rPr>
                        <a:t>TB HDD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j-lt"/>
                          <a:ea typeface="+mn-ea"/>
                          <a:cs typeface="Calibri" pitchFamily="34" charset="0"/>
                        </a:rPr>
                        <a:t>29 829 </a:t>
                      </a:r>
                      <a:r>
                        <a:rPr kumimoji="0" lang="en-US" sz="1200" b="1" i="0" u="none" strike="noStrike" kern="1200" cap="none" normalizeH="0" baseline="0" dirty="0">
                          <a:ln>
                            <a:noFill/>
                          </a:ln>
                          <a:solidFill>
                            <a:srgbClr val="000000"/>
                          </a:solidFill>
                          <a:effectLst/>
                          <a:latin typeface="+mj-lt"/>
                          <a:ea typeface="+mn-ea"/>
                          <a:cs typeface="Calibri" pitchFamily="34" charset="0"/>
                        </a:rPr>
                        <a:t>CPU</a:t>
                      </a:r>
                      <a:endParaRPr kumimoji="0" lang="ru-RU" sz="1200" b="1" i="0" u="none" strike="noStrike" kern="1200" cap="none" normalizeH="0" baseline="0" dirty="0">
                        <a:ln>
                          <a:noFill/>
                        </a:ln>
                        <a:solidFill>
                          <a:srgbClr val="000000"/>
                        </a:solidFill>
                        <a:effectLst/>
                        <a:latin typeface="+mj-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n-lt"/>
                          <a:ea typeface="+mn-ea"/>
                          <a:cs typeface="Calibri" pitchFamily="34" charset="0"/>
                        </a:rPr>
                        <a:t>58 776 Гб </a:t>
                      </a:r>
                      <a:r>
                        <a:rPr kumimoji="0" lang="en-US" sz="1200" b="1" i="0" u="none" strike="noStrike" kern="1200" cap="none" normalizeH="0" baseline="0" dirty="0">
                          <a:ln>
                            <a:noFill/>
                          </a:ln>
                          <a:solidFill>
                            <a:srgbClr val="000000"/>
                          </a:solidFill>
                          <a:effectLst/>
                          <a:latin typeface="+mn-lt"/>
                          <a:ea typeface="+mn-ea"/>
                          <a:cs typeface="Calibri" pitchFamily="34" charset="0"/>
                        </a:rPr>
                        <a:t>RAM</a:t>
                      </a:r>
                    </a:p>
                    <a:p>
                      <a:pPr marL="0" marR="0" lvl="0" indent="0" algn="ctr" defTabSz="912813" rtl="0" eaLnBrk="1" fontAlgn="base" latinLnBrk="0" hangingPunct="1">
                        <a:lnSpc>
                          <a:spcPct val="100000"/>
                        </a:lnSpc>
                        <a:spcBef>
                          <a:spcPct val="0"/>
                        </a:spcBef>
                        <a:spcAft>
                          <a:spcPct val="0"/>
                        </a:spcAft>
                        <a:buClrTx/>
                        <a:buSzTx/>
                        <a:buFontTx/>
                        <a:buNone/>
                        <a:tabLst/>
                      </a:pPr>
                      <a:r>
                        <a:rPr kumimoji="0" lang="ru-RU" sz="1200" b="1" i="0" u="none" strike="noStrike" kern="1200" cap="none" normalizeH="0" baseline="0" dirty="0">
                          <a:ln>
                            <a:noFill/>
                          </a:ln>
                          <a:solidFill>
                            <a:srgbClr val="000000"/>
                          </a:solidFill>
                          <a:effectLst/>
                          <a:latin typeface="+mn-lt"/>
                          <a:ea typeface="+mn-ea"/>
                          <a:cs typeface="Calibri" pitchFamily="34" charset="0"/>
                        </a:rPr>
                        <a:t>296 672 Гб </a:t>
                      </a:r>
                      <a:r>
                        <a:rPr kumimoji="0" lang="en-US" sz="1200" b="1" i="0" u="none" strike="noStrike" kern="1200" cap="none" normalizeH="0" baseline="0" dirty="0">
                          <a:ln>
                            <a:noFill/>
                          </a:ln>
                          <a:solidFill>
                            <a:srgbClr val="000000"/>
                          </a:solidFill>
                          <a:effectLst/>
                          <a:latin typeface="+mn-lt"/>
                          <a:ea typeface="+mn-ea"/>
                          <a:cs typeface="Calibri" pitchFamily="34" charset="0"/>
                        </a:rPr>
                        <a:t>SSD</a:t>
                      </a:r>
                    </a:p>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sz="1200" b="1" i="0" u="none" strike="noStrike" kern="1200" cap="none" normalizeH="0" baseline="0" dirty="0">
                          <a:ln>
                            <a:noFill/>
                          </a:ln>
                          <a:solidFill>
                            <a:srgbClr val="000000"/>
                          </a:solidFill>
                          <a:effectLst/>
                          <a:latin typeface="+mn-lt"/>
                          <a:ea typeface="+mn-ea"/>
                          <a:cs typeface="Calibri" pitchFamily="34" charset="0"/>
                        </a:rPr>
                        <a:t>1 622 TB </a:t>
                      </a:r>
                      <a:r>
                        <a:rPr kumimoji="0" lang="en-US" sz="1200" b="1" i="0" u="none" strike="noStrike" kern="1200" cap="none" normalizeH="0" baseline="0" dirty="0" err="1">
                          <a:ln>
                            <a:noFill/>
                          </a:ln>
                          <a:solidFill>
                            <a:srgbClr val="000000"/>
                          </a:solidFill>
                          <a:effectLst/>
                          <a:latin typeface="+mn-lt"/>
                          <a:ea typeface="+mn-ea"/>
                          <a:cs typeface="Calibri" pitchFamily="34" charset="0"/>
                        </a:rPr>
                        <a:t>vSAS</a:t>
                      </a:r>
                      <a:endParaRPr kumimoji="0" lang="en-US" sz="1200" b="1" i="0" u="none" strike="noStrike" kern="1200" cap="none" normalizeH="0" baseline="0" dirty="0">
                        <a:ln>
                          <a:noFill/>
                        </a:ln>
                        <a:solidFill>
                          <a:srgbClr val="000000"/>
                        </a:solidFill>
                        <a:effectLst/>
                        <a:latin typeface="+mn-lt"/>
                        <a:ea typeface="+mn-ea"/>
                        <a:cs typeface="Calibri"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defRPr/>
                      </a:pPr>
                      <a:r>
                        <a:rPr kumimoji="0" lang="ru-RU" sz="1200" b="1" i="0" u="none" strike="noStrike" kern="1200" cap="none" normalizeH="0" baseline="0" dirty="0">
                          <a:ln>
                            <a:noFill/>
                          </a:ln>
                          <a:solidFill>
                            <a:srgbClr val="000000"/>
                          </a:solidFill>
                          <a:effectLst/>
                          <a:latin typeface="+mn-lt"/>
                          <a:ea typeface="+mn-ea"/>
                          <a:cs typeface="Calibri" pitchFamily="34" charset="0"/>
                        </a:rPr>
                        <a:t>822 </a:t>
                      </a:r>
                      <a:r>
                        <a:rPr kumimoji="0" lang="en-US" sz="1200" b="1" i="0" u="none" strike="noStrike" kern="1200" cap="none" normalizeH="0" baseline="0" dirty="0">
                          <a:ln>
                            <a:noFill/>
                          </a:ln>
                          <a:solidFill>
                            <a:srgbClr val="000000"/>
                          </a:solidFill>
                          <a:effectLst/>
                          <a:latin typeface="+mn-lt"/>
                          <a:ea typeface="+mn-ea"/>
                          <a:cs typeface="Calibri" pitchFamily="34" charset="0"/>
                        </a:rPr>
                        <a:t>TB </a:t>
                      </a:r>
                      <a:r>
                        <a:rPr kumimoji="0" lang="en-US" sz="1200" b="1" i="0" u="none" strike="noStrike" kern="1200" cap="none" normalizeH="0" baseline="0" dirty="0" err="1">
                          <a:ln>
                            <a:noFill/>
                          </a:ln>
                          <a:solidFill>
                            <a:srgbClr val="000000"/>
                          </a:solidFill>
                          <a:effectLst/>
                          <a:latin typeface="+mn-lt"/>
                          <a:ea typeface="+mn-ea"/>
                          <a:cs typeface="Calibri" pitchFamily="34" charset="0"/>
                        </a:rPr>
                        <a:t>vSATA</a:t>
                      </a:r>
                      <a:endParaRPr kumimoji="0" lang="en-US" sz="1200" b="1" i="0" u="none" strike="noStrike" kern="1200" cap="none" normalizeH="0" baseline="0" dirty="0">
                        <a:ln>
                          <a:noFill/>
                        </a:ln>
                        <a:solidFill>
                          <a:srgbClr val="000000"/>
                        </a:solidFill>
                        <a:effectLst/>
                        <a:latin typeface="+mn-lt"/>
                        <a:ea typeface="+mn-ea"/>
                        <a:cs typeface="Calibri"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0374861"/>
                  </a:ext>
                </a:extLst>
              </a:tr>
            </a:tbl>
          </a:graphicData>
        </a:graphic>
      </p:graphicFrame>
      <p:sp>
        <p:nvSpPr>
          <p:cNvPr id="3" name="Rectangle 16">
            <a:extLst>
              <a:ext uri="{FF2B5EF4-FFF2-40B4-BE49-F238E27FC236}">
                <a16:creationId xmlns:a16="http://schemas.microsoft.com/office/drawing/2014/main" id="{A276BD48-8B38-DDA6-D37F-49898ED1E7FE}"/>
              </a:ext>
            </a:extLst>
          </p:cNvPr>
          <p:cNvSpPr>
            <a:spLocks noChangeArrowheads="1"/>
          </p:cNvSpPr>
          <p:nvPr/>
        </p:nvSpPr>
        <p:spPr bwMode="auto">
          <a:xfrm>
            <a:off x="-19745" y="962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Tree>
    <p:extLst>
      <p:ext uri="{BB962C8B-B14F-4D97-AF65-F5344CB8AC3E}">
        <p14:creationId xmlns:p14="http://schemas.microsoft.com/office/powerpoint/2010/main" val="22557983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4">
            <a:extLst>
              <a:ext uri="{FF2B5EF4-FFF2-40B4-BE49-F238E27FC236}">
                <a16:creationId xmlns:a16="http://schemas.microsoft.com/office/drawing/2014/main" id="{52A1FE9E-5754-4C92-AF82-FA4A0319A78D}"/>
              </a:ext>
            </a:extLst>
          </p:cNvPr>
          <p:cNvSpPr>
            <a:spLocks noGrp="1"/>
          </p:cNvSpPr>
          <p:nvPr>
            <p:ph type="body" sz="quarter" idx="11"/>
          </p:nvPr>
        </p:nvSpPr>
        <p:spPr>
          <a:xfrm>
            <a:off x="690245" y="172575"/>
            <a:ext cx="8441631" cy="630786"/>
          </a:xfrm>
          <a:prstGeom prst="rect">
            <a:avLst/>
          </a:prstGeom>
        </p:spPr>
        <p:txBody>
          <a:bodyPr wrap="square" anchor="t">
            <a:noAutofit/>
          </a:bodyPr>
          <a:lstStyle>
            <a:lvl1pPr marL="0" marR="0" indent="0" algn="l" defTabSz="779252" rtl="0" eaLnBrk="1" fontAlgn="auto" latinLnBrk="0" hangingPunct="1">
              <a:lnSpc>
                <a:spcPct val="100000"/>
              </a:lnSpc>
              <a:spcBef>
                <a:spcPct val="0"/>
              </a:spcBef>
              <a:spcAft>
                <a:spcPts val="256"/>
              </a:spcAft>
              <a:buClrTx/>
              <a:buSzTx/>
              <a:buFontTx/>
              <a:buNone/>
              <a:tabLst/>
              <a:defRPr lang="ru-RU" sz="2200" b="0" kern="1200" cap="none" baseline="0" dirty="0">
                <a:solidFill>
                  <a:srgbClr val="243471"/>
                </a:solidFill>
                <a:latin typeface="Segoe UI Semibold" panose="020B0702040204020203" pitchFamily="34" charset="0"/>
                <a:ea typeface="+mj-ea"/>
                <a:cs typeface="Segoe UI Semibold" panose="020B0702040204020203" pitchFamily="34" charset="0"/>
              </a:defRPr>
            </a:lvl1pPr>
          </a:lstStyle>
          <a:p>
            <a:pPr lvl="0"/>
            <a:r>
              <a:rPr lang="ru-RU" sz="3600" b="1" dirty="0">
                <a:solidFill>
                  <a:schemeClr val="tx1"/>
                </a:solidFill>
                <a:latin typeface="Times New Roman" panose="02020603050405020304" pitchFamily="18" charset="0"/>
                <a:cs typeface="Times New Roman" panose="02020603050405020304" pitchFamily="18" charset="0"/>
              </a:rPr>
              <a:t>Перспективы развития</a:t>
            </a:r>
          </a:p>
        </p:txBody>
      </p:sp>
      <p:sp>
        <p:nvSpPr>
          <p:cNvPr id="11" name="TextBox 10">
            <a:extLst>
              <a:ext uri="{FF2B5EF4-FFF2-40B4-BE49-F238E27FC236}">
                <a16:creationId xmlns:a16="http://schemas.microsoft.com/office/drawing/2014/main" id="{EF1B94D0-32B5-B59C-7361-7895916398CB}"/>
              </a:ext>
            </a:extLst>
          </p:cNvPr>
          <p:cNvSpPr txBox="1"/>
          <p:nvPr/>
        </p:nvSpPr>
        <p:spPr>
          <a:xfrm>
            <a:off x="690245" y="877976"/>
            <a:ext cx="6074220" cy="2842692"/>
          </a:xfrm>
          <a:prstGeom prst="rect">
            <a:avLst/>
          </a:prstGeom>
          <a:noFill/>
        </p:spPr>
        <p:txBody>
          <a:bodyPr wrap="square" lIns="36000" tIns="36000" rIns="36000" bIns="36000">
            <a:spAutoFit/>
          </a:bodyPr>
          <a:lstStyle/>
          <a:p>
            <a:pPr marL="266700" indent="-266700">
              <a:spcAft>
                <a:spcPts val="1200"/>
              </a:spcAft>
              <a:buClr>
                <a:schemeClr val="tx2"/>
              </a:buClr>
              <a:buSzPct val="100000"/>
              <a:buFont typeface="Arial" panose="020B0604020202020204" pitchFamily="34" charset="0"/>
              <a:buChar char="•"/>
            </a:pPr>
            <a:r>
              <a:rPr lang="ru-RU" sz="1400" dirty="0">
                <a:solidFill>
                  <a:srgbClr val="000000"/>
                </a:solidFill>
                <a:latin typeface="Arial" panose="020B0604020202020204" pitchFamily="34" charset="0"/>
              </a:rPr>
              <a:t>Создание</a:t>
            </a:r>
            <a:r>
              <a:rPr lang="ru-RU" sz="1400" dirty="0">
                <a:latin typeface="Arial" panose="020B0604020202020204" pitchFamily="34" charset="0"/>
              </a:rPr>
              <a:t> </a:t>
            </a:r>
            <a:r>
              <a:rPr lang="ru-RU" sz="1400" b="1" dirty="0">
                <a:solidFill>
                  <a:schemeClr val="accent2"/>
                </a:solidFill>
                <a:latin typeface="Arial" panose="020B0604020202020204" pitchFamily="34" charset="0"/>
              </a:rPr>
              <a:t>цифровой экосистемы </a:t>
            </a:r>
            <a:r>
              <a:rPr lang="ru-RU" sz="1400" dirty="0">
                <a:solidFill>
                  <a:srgbClr val="000000"/>
                </a:solidFill>
                <a:latin typeface="Arial" panose="020B0604020202020204" pitchFamily="34" charset="0"/>
              </a:rPr>
              <a:t>пространственных данных</a:t>
            </a:r>
          </a:p>
          <a:p>
            <a:pPr marL="266700" indent="-266700">
              <a:spcAft>
                <a:spcPts val="1200"/>
              </a:spcAft>
              <a:buClr>
                <a:schemeClr val="tx2"/>
              </a:buClr>
              <a:buSzPct val="100000"/>
              <a:buFont typeface="Arial" panose="020B0604020202020204" pitchFamily="34" charset="0"/>
              <a:buChar char="•"/>
            </a:pPr>
            <a:r>
              <a:rPr lang="ru-RU" sz="1400" dirty="0">
                <a:solidFill>
                  <a:srgbClr val="000000"/>
                </a:solidFill>
                <a:latin typeface="Arial" panose="020B0604020202020204" pitchFamily="34" charset="0"/>
              </a:rPr>
              <a:t>Формирование </a:t>
            </a:r>
            <a:r>
              <a:rPr lang="ru-RU" sz="1400" b="1" dirty="0">
                <a:solidFill>
                  <a:schemeClr val="accent2"/>
                </a:solidFill>
                <a:latin typeface="Arial" panose="020B0604020202020204" pitchFamily="34" charset="0"/>
              </a:rPr>
              <a:t>центра экспертизы </a:t>
            </a:r>
            <a:r>
              <a:rPr lang="ru-RU" sz="1400" dirty="0">
                <a:solidFill>
                  <a:srgbClr val="000000"/>
                </a:solidFill>
                <a:latin typeface="Arial" panose="020B0604020202020204" pitchFamily="34" charset="0"/>
              </a:rPr>
              <a:t>пространственных данных</a:t>
            </a:r>
          </a:p>
          <a:p>
            <a:pPr marL="266700" indent="-266700">
              <a:spcAft>
                <a:spcPts val="1200"/>
              </a:spcAft>
              <a:buClr>
                <a:schemeClr val="tx2"/>
              </a:buClr>
              <a:buSzPct val="100000"/>
              <a:buFont typeface="Arial" panose="020B0604020202020204" pitchFamily="34" charset="0"/>
              <a:buChar char="•"/>
            </a:pPr>
            <a:r>
              <a:rPr lang="ru-RU" sz="1400" dirty="0">
                <a:solidFill>
                  <a:srgbClr val="000000"/>
                </a:solidFill>
                <a:latin typeface="Arial" panose="020B0604020202020204" pitchFamily="34" charset="0"/>
              </a:rPr>
              <a:t>Создание технологической платформы для </a:t>
            </a:r>
            <a:r>
              <a:rPr lang="ru-RU" sz="1400" b="1" dirty="0">
                <a:solidFill>
                  <a:schemeClr val="accent2"/>
                </a:solidFill>
                <a:latin typeface="Arial" panose="020B0604020202020204" pitchFamily="34" charset="0"/>
              </a:rPr>
              <a:t>отечественных</a:t>
            </a:r>
            <a:r>
              <a:rPr lang="ru-RU" sz="1400" b="1" dirty="0">
                <a:latin typeface="Arial" panose="020B0604020202020204" pitchFamily="34" charset="0"/>
              </a:rPr>
              <a:t> </a:t>
            </a:r>
            <a:r>
              <a:rPr lang="ru-RU" sz="1400" dirty="0">
                <a:solidFill>
                  <a:srgbClr val="000000"/>
                </a:solidFill>
                <a:latin typeface="Arial" panose="020B0604020202020204" pitchFamily="34" charset="0"/>
              </a:rPr>
              <a:t>программных разработок в сфере </a:t>
            </a:r>
            <a:r>
              <a:rPr lang="ru-RU" sz="1400" b="1" dirty="0">
                <a:solidFill>
                  <a:schemeClr val="accent2"/>
                </a:solidFill>
                <a:latin typeface="Arial" panose="020B0604020202020204" pitchFamily="34" charset="0"/>
              </a:rPr>
              <a:t>геоинформационных технологий</a:t>
            </a:r>
          </a:p>
          <a:p>
            <a:pPr marL="266700" indent="-266700">
              <a:spcAft>
                <a:spcPts val="1200"/>
              </a:spcAft>
              <a:buClr>
                <a:schemeClr val="tx2"/>
              </a:buClr>
              <a:buSzPct val="100000"/>
              <a:buFont typeface="Arial" panose="020B0604020202020204" pitchFamily="34" charset="0"/>
              <a:buChar char="•"/>
            </a:pPr>
            <a:r>
              <a:rPr lang="ru-RU" sz="1400" dirty="0">
                <a:solidFill>
                  <a:srgbClr val="000000"/>
                </a:solidFill>
                <a:latin typeface="Arial" panose="020B0604020202020204" pitchFamily="34" charset="0"/>
              </a:rPr>
              <a:t>Расширение сферы применения геоинформационных технологий</a:t>
            </a:r>
            <a:br>
              <a:rPr lang="ru-RU" sz="1400" dirty="0">
                <a:solidFill>
                  <a:srgbClr val="000000"/>
                </a:solidFill>
                <a:latin typeface="Arial" panose="020B0604020202020204" pitchFamily="34" charset="0"/>
              </a:rPr>
            </a:br>
            <a:r>
              <a:rPr lang="ru-RU" sz="1400" dirty="0">
                <a:solidFill>
                  <a:srgbClr val="000000"/>
                </a:solidFill>
                <a:latin typeface="Arial" panose="020B0604020202020204" pitchFamily="34" charset="0"/>
              </a:rPr>
              <a:t>за счёт</a:t>
            </a:r>
            <a:r>
              <a:rPr lang="ru-RU" sz="1400" dirty="0">
                <a:latin typeface="Arial" panose="020B0604020202020204" pitchFamily="34" charset="0"/>
              </a:rPr>
              <a:t> </a:t>
            </a:r>
            <a:r>
              <a:rPr lang="ru-RU" sz="1400" b="1" dirty="0">
                <a:solidFill>
                  <a:schemeClr val="accent2"/>
                </a:solidFill>
                <a:latin typeface="Arial" panose="020B0604020202020204" pitchFamily="34" charset="0"/>
              </a:rPr>
              <a:t>саморазвивающегося аналитического потенциала</a:t>
            </a:r>
            <a:r>
              <a:rPr lang="ru-RU" sz="1400" dirty="0">
                <a:latin typeface="Arial" panose="020B0604020202020204" pitchFamily="34" charset="0"/>
              </a:rPr>
              <a:t> </a:t>
            </a:r>
            <a:r>
              <a:rPr lang="ru-RU" sz="1400" dirty="0">
                <a:solidFill>
                  <a:srgbClr val="000000"/>
                </a:solidFill>
                <a:latin typeface="Arial" panose="020B0604020202020204" pitchFamily="34" charset="0"/>
              </a:rPr>
              <a:t>Системы</a:t>
            </a:r>
            <a:endParaRPr lang="en-US" sz="1400" dirty="0">
              <a:solidFill>
                <a:srgbClr val="000000"/>
              </a:solidFill>
              <a:latin typeface="Arial" panose="020B0604020202020204" pitchFamily="34" charset="0"/>
            </a:endParaRPr>
          </a:p>
          <a:p>
            <a:pPr marL="266700" indent="-266700">
              <a:spcAft>
                <a:spcPts val="1200"/>
              </a:spcAft>
              <a:buClr>
                <a:schemeClr val="tx2"/>
              </a:buClr>
              <a:buSzPct val="100000"/>
              <a:buFont typeface="Arial" panose="020B0604020202020204" pitchFamily="34" charset="0"/>
              <a:buChar char="•"/>
            </a:pPr>
            <a:r>
              <a:rPr lang="ru-RU" sz="1400" dirty="0">
                <a:solidFill>
                  <a:srgbClr val="000000"/>
                </a:solidFill>
                <a:latin typeface="Arial" panose="020B0604020202020204" pitchFamily="34" charset="0"/>
              </a:rPr>
              <a:t>Создание базы и инструментов для</a:t>
            </a:r>
            <a:r>
              <a:rPr lang="ru-RU" sz="1400" dirty="0">
                <a:latin typeface="Arial" panose="020B0604020202020204" pitchFamily="34" charset="0"/>
              </a:rPr>
              <a:t> </a:t>
            </a:r>
            <a:r>
              <a:rPr lang="ru-RU" sz="1400" b="1" dirty="0">
                <a:solidFill>
                  <a:schemeClr val="accent2"/>
                </a:solidFill>
                <a:latin typeface="Arial" panose="020B0604020202020204" pitchFamily="34" charset="0"/>
              </a:rPr>
              <a:t>проактивного</a:t>
            </a:r>
            <a:r>
              <a:rPr lang="ru-RU" sz="1400" dirty="0">
                <a:latin typeface="Arial" panose="020B0604020202020204" pitchFamily="34" charset="0"/>
              </a:rPr>
              <a:t> </a:t>
            </a:r>
            <a:r>
              <a:rPr lang="ru-RU" sz="1400" dirty="0">
                <a:solidFill>
                  <a:srgbClr val="000000"/>
                </a:solidFill>
                <a:latin typeface="Arial" panose="020B0604020202020204" pitchFamily="34" charset="0"/>
              </a:rPr>
              <a:t>предоставления услуг</a:t>
            </a:r>
          </a:p>
        </p:txBody>
      </p:sp>
      <p:pic>
        <p:nvPicPr>
          <p:cNvPr id="12" name="Picture 3" descr="C:\Users\ShabanovAO\Desktop\Презнатция\Глобальная презентация МОГТ\Картинки\21.jpg">
            <a:extLst>
              <a:ext uri="{FF2B5EF4-FFF2-40B4-BE49-F238E27FC236}">
                <a16:creationId xmlns:a16="http://schemas.microsoft.com/office/drawing/2014/main" id="{F18262DC-DBD8-097E-475F-F9D973CD584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995" t="6209" r="12777" b="38412"/>
          <a:stretch/>
        </p:blipFill>
        <p:spPr bwMode="auto">
          <a:xfrm>
            <a:off x="787731" y="3813243"/>
            <a:ext cx="4114400" cy="2325187"/>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rgbClr val="FFFFFF"/>
                </a:solidFill>
              </a14:hiddenFill>
            </a:ext>
          </a:extLst>
        </p:spPr>
      </p:pic>
      <p:sp>
        <p:nvSpPr>
          <p:cNvPr id="13" name="Прямоугольник 12">
            <a:extLst>
              <a:ext uri="{FF2B5EF4-FFF2-40B4-BE49-F238E27FC236}">
                <a16:creationId xmlns:a16="http://schemas.microsoft.com/office/drawing/2014/main" id="{82B5ED78-91F2-FCA1-72F7-078B9448D528}"/>
              </a:ext>
            </a:extLst>
          </p:cNvPr>
          <p:cNvSpPr/>
          <p:nvPr/>
        </p:nvSpPr>
        <p:spPr>
          <a:xfrm>
            <a:off x="787731" y="6153857"/>
            <a:ext cx="4538056" cy="631947"/>
          </a:xfrm>
          <a:prstGeom prst="rect">
            <a:avLst/>
          </a:prstGeom>
        </p:spPr>
        <p:txBody>
          <a:bodyPr wrap="square" lIns="0" tIns="71522" rIns="0" bIns="71522">
            <a:spAutoFit/>
          </a:bodyPr>
          <a:lstStyle/>
          <a:p>
            <a:pPr algn="ctr">
              <a:lnSpc>
                <a:spcPct val="140000"/>
              </a:lnSpc>
            </a:pPr>
            <a:r>
              <a:rPr lang="ru-RU" sz="1200" dirty="0">
                <a:solidFill>
                  <a:srgbClr val="000000"/>
                </a:solidFill>
                <a:latin typeface="Arial" panose="020B0604020202020204" pitchFamily="34" charset="0"/>
              </a:rPr>
              <a:t>Объединение данных по существующему и планируемому развитию</a:t>
            </a:r>
          </a:p>
        </p:txBody>
      </p:sp>
      <p:sp>
        <p:nvSpPr>
          <p:cNvPr id="14" name="Прямоугольник 13">
            <a:extLst>
              <a:ext uri="{FF2B5EF4-FFF2-40B4-BE49-F238E27FC236}">
                <a16:creationId xmlns:a16="http://schemas.microsoft.com/office/drawing/2014/main" id="{CC75FA47-DB8B-53CF-5FFC-5B289A315E70}"/>
              </a:ext>
            </a:extLst>
          </p:cNvPr>
          <p:cNvSpPr/>
          <p:nvPr/>
        </p:nvSpPr>
        <p:spPr>
          <a:xfrm>
            <a:off x="7173945" y="6152382"/>
            <a:ext cx="3999276" cy="376364"/>
          </a:xfrm>
          <a:prstGeom prst="rect">
            <a:avLst/>
          </a:prstGeom>
        </p:spPr>
        <p:txBody>
          <a:bodyPr wrap="square" lIns="0" tIns="71522" rIns="0" bIns="71522">
            <a:spAutoFit/>
          </a:bodyPr>
          <a:lstStyle/>
          <a:p>
            <a:pPr algn="ctr">
              <a:lnSpc>
                <a:spcPct val="140000"/>
              </a:lnSpc>
            </a:pPr>
            <a:r>
              <a:rPr lang="ru-RU" sz="1200" dirty="0">
                <a:solidFill>
                  <a:srgbClr val="000000"/>
                </a:solidFill>
                <a:latin typeface="Arial" panose="020B0604020202020204" pitchFamily="34" charset="0"/>
              </a:rPr>
              <a:t>Расчет доступности объектов инфраструктуры</a:t>
            </a:r>
          </a:p>
        </p:txBody>
      </p:sp>
      <p:sp>
        <p:nvSpPr>
          <p:cNvPr id="15" name="Прямоугольник 14">
            <a:extLst>
              <a:ext uri="{FF2B5EF4-FFF2-40B4-BE49-F238E27FC236}">
                <a16:creationId xmlns:a16="http://schemas.microsoft.com/office/drawing/2014/main" id="{29EF82EA-8249-38DD-ABB2-1EBFF0979DE7}"/>
              </a:ext>
            </a:extLst>
          </p:cNvPr>
          <p:cNvSpPr/>
          <p:nvPr/>
        </p:nvSpPr>
        <p:spPr>
          <a:xfrm>
            <a:off x="7167596" y="3363550"/>
            <a:ext cx="4005625" cy="376364"/>
          </a:xfrm>
          <a:prstGeom prst="rect">
            <a:avLst/>
          </a:prstGeom>
        </p:spPr>
        <p:txBody>
          <a:bodyPr wrap="square" lIns="0" tIns="71522" rIns="0" bIns="71522">
            <a:spAutoFit/>
          </a:bodyPr>
          <a:lstStyle/>
          <a:p>
            <a:pPr algn="ctr">
              <a:lnSpc>
                <a:spcPct val="140000"/>
              </a:lnSpc>
            </a:pPr>
            <a:r>
              <a:rPr lang="ru-RU" sz="1200" dirty="0">
                <a:solidFill>
                  <a:srgbClr val="000000"/>
                </a:solidFill>
                <a:latin typeface="Arial" panose="020B0604020202020204" pitchFamily="34" charset="0"/>
              </a:rPr>
              <a:t>Тепловые карты криминогенной обстановки </a:t>
            </a:r>
          </a:p>
        </p:txBody>
      </p:sp>
      <p:pic>
        <p:nvPicPr>
          <p:cNvPr id="16" name="Picture 2">
            <a:extLst>
              <a:ext uri="{FF2B5EF4-FFF2-40B4-BE49-F238E27FC236}">
                <a16:creationId xmlns:a16="http://schemas.microsoft.com/office/drawing/2014/main" id="{3B88BE6E-6F57-488A-4D72-E02B1E7B2A3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7596" y="3815230"/>
            <a:ext cx="4005625" cy="2323200"/>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a:extLst>
              <a:ext uri="{FF2B5EF4-FFF2-40B4-BE49-F238E27FC236}">
                <a16:creationId xmlns:a16="http://schemas.microsoft.com/office/drawing/2014/main" id="{F38BCFF4-98C0-4800-3528-2EC7E94F67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3945" y="878677"/>
            <a:ext cx="3999276" cy="2541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6">
            <a:extLst>
              <a:ext uri="{FF2B5EF4-FFF2-40B4-BE49-F238E27FC236}">
                <a16:creationId xmlns:a16="http://schemas.microsoft.com/office/drawing/2014/main" id="{A14006FF-E47D-3A0B-C870-43642869D3E7}"/>
              </a:ext>
            </a:extLst>
          </p:cNvPr>
          <p:cNvSpPr>
            <a:spLocks noChangeArrowheads="1"/>
          </p:cNvSpPr>
          <p:nvPr/>
        </p:nvSpPr>
        <p:spPr bwMode="auto">
          <a:xfrm>
            <a:off x="-19745" y="962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
        <p:nvSpPr>
          <p:cNvPr id="3" name="Прямоугольник 2">
            <a:extLst>
              <a:ext uri="{FF2B5EF4-FFF2-40B4-BE49-F238E27FC236}">
                <a16:creationId xmlns:a16="http://schemas.microsoft.com/office/drawing/2014/main" id="{2BD2B73E-6F40-0EA1-7D33-90BA1919A3A0}"/>
              </a:ext>
            </a:extLst>
          </p:cNvPr>
          <p:cNvSpPr/>
          <p:nvPr/>
        </p:nvSpPr>
        <p:spPr>
          <a:xfrm>
            <a:off x="9845040" y="0"/>
            <a:ext cx="2346338" cy="87867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8230212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EDE84AFB-DFC0-5CBC-FBFC-30DE08C4AAD1}"/>
              </a:ext>
            </a:extLst>
          </p:cNvPr>
          <p:cNvSpPr>
            <a:spLocks noGrp="1"/>
          </p:cNvSpPr>
          <p:nvPr>
            <p:ph type="body" sz="quarter" idx="11"/>
          </p:nvPr>
        </p:nvSpPr>
        <p:spPr>
          <a:xfrm>
            <a:off x="1506347" y="258984"/>
            <a:ext cx="8688963" cy="433713"/>
          </a:xfrm>
        </p:spPr>
        <p:txBody>
          <a:bodyPr/>
          <a:lstStyle/>
          <a:p>
            <a:r>
              <a:rPr lang="ru-RU" b="1" dirty="0">
                <a:solidFill>
                  <a:schemeClr val="tx1"/>
                </a:solidFill>
                <a:latin typeface="Times New Roman" panose="02020603050405020304" pitchFamily="18" charset="0"/>
                <a:cs typeface="Times New Roman" panose="02020603050405020304" pitchFamily="18" charset="0"/>
              </a:rPr>
              <a:t>Нормативные документы</a:t>
            </a:r>
          </a:p>
        </p:txBody>
      </p:sp>
      <p:sp>
        <p:nvSpPr>
          <p:cNvPr id="4" name="Текст 3">
            <a:extLst>
              <a:ext uri="{FF2B5EF4-FFF2-40B4-BE49-F238E27FC236}">
                <a16:creationId xmlns:a16="http://schemas.microsoft.com/office/drawing/2014/main" id="{46F80A5F-DD90-0F6D-1FA6-0709B38CB478}"/>
              </a:ext>
            </a:extLst>
          </p:cNvPr>
          <p:cNvSpPr>
            <a:spLocks noGrp="1"/>
          </p:cNvSpPr>
          <p:nvPr>
            <p:ph type="body" sz="quarter" idx="14"/>
          </p:nvPr>
        </p:nvSpPr>
        <p:spPr>
          <a:xfrm>
            <a:off x="965200" y="963658"/>
            <a:ext cx="10932160" cy="5762262"/>
          </a:xfrm>
        </p:spPr>
        <p:txBody>
          <a:bodyPr>
            <a:normAutofit fontScale="92500" lnSpcReduction="10000"/>
          </a:bodyPr>
          <a:lstStyle/>
          <a:p>
            <a:pPr algn="just" fontAlgn="base"/>
            <a:r>
              <a:rPr lang="ru-RU" sz="1600" b="0" i="0" u="sng" dirty="0">
                <a:solidFill>
                  <a:srgbClr val="444444"/>
                </a:solidFill>
                <a:effectLst/>
                <a:highlight>
                  <a:srgbClr val="FFFFFF"/>
                </a:highlight>
                <a:latin typeface="Times New Roman" panose="02020603050405020304" pitchFamily="18" charset="0"/>
                <a:cs typeface="Times New Roman" panose="02020603050405020304" pitchFamily="18" charset="0"/>
                <a:hlinkClick r:id="rId2"/>
              </a:rPr>
              <a:t>ГОСТ Р 52438-2005</a:t>
            </a:r>
            <a:r>
              <a:rPr lang="ru-RU" sz="1600" b="0" i="0" dirty="0">
                <a:solidFill>
                  <a:srgbClr val="444444"/>
                </a:solidFill>
                <a:effectLst/>
                <a:highlight>
                  <a:srgbClr val="FFFFFF"/>
                </a:highlight>
                <a:latin typeface="Times New Roman" panose="02020603050405020304" pitchFamily="18" charset="0"/>
                <a:cs typeface="Times New Roman" panose="02020603050405020304" pitchFamily="18" charset="0"/>
              </a:rPr>
              <a:t> Географические информационные системы. Термины и определения</a:t>
            </a:r>
          </a:p>
          <a:p>
            <a:pPr algn="just" fontAlgn="base"/>
            <a:r>
              <a:rPr lang="ru-RU" sz="1600" b="0" i="0" u="sng" dirty="0">
                <a:solidFill>
                  <a:srgbClr val="444444"/>
                </a:solidFill>
                <a:effectLst/>
                <a:highlight>
                  <a:srgbClr val="FFFFFF"/>
                </a:highlight>
                <a:latin typeface="Times New Roman" panose="02020603050405020304" pitchFamily="18" charset="0"/>
                <a:cs typeface="Times New Roman" panose="02020603050405020304" pitchFamily="18" charset="0"/>
                <a:hlinkClick r:id="rId3"/>
              </a:rPr>
              <a:t>ГОСТ Р 52571-2006</a:t>
            </a:r>
            <a:r>
              <a:rPr lang="ru-RU" sz="1600" b="0" i="0" dirty="0">
                <a:solidFill>
                  <a:srgbClr val="444444"/>
                </a:solidFill>
                <a:effectLst/>
                <a:highlight>
                  <a:srgbClr val="FFFFFF"/>
                </a:highlight>
                <a:latin typeface="Times New Roman" panose="02020603050405020304" pitchFamily="18" charset="0"/>
                <a:cs typeface="Times New Roman" panose="02020603050405020304" pitchFamily="18" charset="0"/>
              </a:rPr>
              <a:t> Географические информационные системы. Совместимость пространственных данных. Общие требования</a:t>
            </a:r>
          </a:p>
          <a:p>
            <a:pPr algn="just" fontAlgn="base"/>
            <a:r>
              <a:rPr lang="ru-RU" sz="1600" b="0" i="0" u="sng" dirty="0">
                <a:solidFill>
                  <a:srgbClr val="444444"/>
                </a:solidFill>
                <a:effectLst/>
                <a:highlight>
                  <a:srgbClr val="FFFFFF"/>
                </a:highlight>
                <a:latin typeface="Times New Roman" panose="02020603050405020304" pitchFamily="18" charset="0"/>
                <a:cs typeface="Times New Roman" panose="02020603050405020304" pitchFamily="18" charset="0"/>
                <a:hlinkClick r:id="rId4"/>
              </a:rPr>
              <a:t>ГОСТ Р 52573</a:t>
            </a:r>
            <a:r>
              <a:rPr lang="ru-RU" sz="1600" b="0" i="0" dirty="0">
                <a:solidFill>
                  <a:srgbClr val="444444"/>
                </a:solidFill>
                <a:effectLst/>
                <a:highlight>
                  <a:srgbClr val="FFFFFF"/>
                </a:highlight>
                <a:latin typeface="Times New Roman" panose="02020603050405020304" pitchFamily="18" charset="0"/>
                <a:cs typeface="Times New Roman" panose="02020603050405020304" pitchFamily="18" charset="0"/>
              </a:rPr>
              <a:t> Географическая информация. Метаданные</a:t>
            </a:r>
          </a:p>
          <a:p>
            <a:pPr algn="just" fontAlgn="base"/>
            <a:r>
              <a:rPr lang="ru-RU" sz="1600" b="0" i="0" u="sng" dirty="0">
                <a:solidFill>
                  <a:srgbClr val="444444"/>
                </a:solidFill>
                <a:effectLst/>
                <a:highlight>
                  <a:srgbClr val="FFFFFF"/>
                </a:highlight>
                <a:latin typeface="Times New Roman" panose="02020603050405020304" pitchFamily="18" charset="0"/>
                <a:cs typeface="Times New Roman" panose="02020603050405020304" pitchFamily="18" charset="0"/>
                <a:hlinkClick r:id="rId5"/>
              </a:rPr>
              <a:t>ГОСТ Р 57773-2017</a:t>
            </a:r>
            <a:r>
              <a:rPr lang="ru-RU" sz="1600" b="0" i="0" dirty="0">
                <a:solidFill>
                  <a:srgbClr val="444444"/>
                </a:solidFill>
                <a:effectLst/>
                <a:highlight>
                  <a:srgbClr val="FFFFFF"/>
                </a:highlight>
                <a:latin typeface="Times New Roman" panose="02020603050405020304" pitchFamily="18" charset="0"/>
                <a:cs typeface="Times New Roman" panose="02020603050405020304" pitchFamily="18" charset="0"/>
              </a:rPr>
              <a:t> (ИСО 19157:2013) Пространственные данные. Качество данных</a:t>
            </a:r>
          </a:p>
          <a:p>
            <a:pPr algn="just" fontAlgn="base"/>
            <a:r>
              <a:rPr lang="ru-RU" sz="1600" b="0" i="0" u="sng" dirty="0">
                <a:solidFill>
                  <a:srgbClr val="444444"/>
                </a:solidFill>
                <a:effectLst/>
                <a:highlight>
                  <a:srgbClr val="FFFFFF"/>
                </a:highlight>
                <a:latin typeface="Times New Roman" panose="02020603050405020304" pitchFamily="18" charset="0"/>
                <a:cs typeface="Times New Roman" panose="02020603050405020304" pitchFamily="18" charset="0"/>
                <a:hlinkClick r:id="rId6"/>
              </a:rPr>
              <a:t>ГОСТ Р 70172-2022</a:t>
            </a:r>
            <a:r>
              <a:rPr lang="ru-RU" sz="1600" b="0" i="0" dirty="0">
                <a:solidFill>
                  <a:srgbClr val="444444"/>
                </a:solidFill>
                <a:effectLst/>
                <a:highlight>
                  <a:srgbClr val="FFFFFF"/>
                </a:highlight>
                <a:latin typeface="Times New Roman" panose="02020603050405020304" pitchFamily="18" charset="0"/>
                <a:cs typeface="Times New Roman" panose="02020603050405020304" pitchFamily="18" charset="0"/>
              </a:rPr>
              <a:t> Требования к техническому контролю геодезической и картографической продукции и процессов ее создания. Основные положения</a:t>
            </a:r>
          </a:p>
          <a:p>
            <a:pPr algn="just" fontAlgn="base"/>
            <a:r>
              <a:rPr lang="ru-RU" sz="1600" b="0" i="0" u="sng" dirty="0">
                <a:solidFill>
                  <a:srgbClr val="444444"/>
                </a:solidFill>
                <a:effectLst/>
                <a:highlight>
                  <a:srgbClr val="FFFFFF"/>
                </a:highlight>
                <a:latin typeface="Times New Roman" panose="02020603050405020304" pitchFamily="18" charset="0"/>
                <a:cs typeface="Times New Roman" panose="02020603050405020304" pitchFamily="18" charset="0"/>
                <a:hlinkClick r:id="rId7"/>
              </a:rPr>
              <a:t>ГОСТ Р 70846.2</a:t>
            </a:r>
            <a:r>
              <a:rPr lang="ru-RU" sz="1600" b="0" i="0" dirty="0">
                <a:solidFill>
                  <a:srgbClr val="444444"/>
                </a:solidFill>
                <a:effectLst/>
                <a:highlight>
                  <a:srgbClr val="FFFFFF"/>
                </a:highlight>
                <a:latin typeface="Times New Roman" panose="02020603050405020304" pitchFamily="18" charset="0"/>
                <a:cs typeface="Times New Roman" panose="02020603050405020304" pitchFamily="18" charset="0"/>
              </a:rPr>
              <a:t> Национальная система пространственных данных. Термины и определения</a:t>
            </a:r>
          </a:p>
          <a:p>
            <a:pPr algn="just" fontAlgn="base"/>
            <a:r>
              <a:rPr lang="ru-RU" sz="1600" b="0" i="0" u="sng" dirty="0">
                <a:solidFill>
                  <a:srgbClr val="444444"/>
                </a:solidFill>
                <a:effectLst/>
                <a:highlight>
                  <a:srgbClr val="FFFFFF"/>
                </a:highlight>
                <a:latin typeface="Times New Roman" panose="02020603050405020304" pitchFamily="18" charset="0"/>
                <a:cs typeface="Times New Roman" panose="02020603050405020304" pitchFamily="18" charset="0"/>
                <a:hlinkClick r:id="rId8"/>
              </a:rPr>
              <a:t>ГОСТ Р 70846.4-2023</a:t>
            </a:r>
            <a:r>
              <a:rPr lang="ru-RU" sz="1600" b="0" i="0" dirty="0">
                <a:solidFill>
                  <a:srgbClr val="444444"/>
                </a:solidFill>
                <a:effectLst/>
                <a:highlight>
                  <a:srgbClr val="FFFFFF"/>
                </a:highlight>
                <a:latin typeface="Times New Roman" panose="02020603050405020304" pitchFamily="18" charset="0"/>
                <a:cs typeface="Times New Roman" panose="02020603050405020304" pitchFamily="18" charset="0"/>
              </a:rPr>
              <a:t> Национальная система пространственных данных. Система классификации и кодирования. Разработка и применение систем классификации и кодирования пространственных данных. Общие требования</a:t>
            </a:r>
          </a:p>
          <a:p>
            <a:pPr algn="just" fontAlgn="base"/>
            <a:r>
              <a:rPr lang="ru-RU" sz="1600" b="0" i="0" u="sng" dirty="0">
                <a:solidFill>
                  <a:srgbClr val="444444"/>
                </a:solidFill>
                <a:effectLst/>
                <a:highlight>
                  <a:srgbClr val="FFFFFF"/>
                </a:highlight>
                <a:latin typeface="Times New Roman" panose="02020603050405020304" pitchFamily="18" charset="0"/>
                <a:cs typeface="Times New Roman" panose="02020603050405020304" pitchFamily="18" charset="0"/>
                <a:hlinkClick r:id="rId9"/>
              </a:rPr>
              <a:t>ГОСТ Р 70846.5-2023</a:t>
            </a:r>
            <a:r>
              <a:rPr lang="ru-RU" sz="1600" b="0" i="0" dirty="0">
                <a:solidFill>
                  <a:srgbClr val="444444"/>
                </a:solidFill>
                <a:effectLst/>
                <a:highlight>
                  <a:srgbClr val="FFFFFF"/>
                </a:highlight>
                <a:latin typeface="Times New Roman" panose="02020603050405020304" pitchFamily="18" charset="0"/>
                <a:cs typeface="Times New Roman" panose="02020603050405020304" pitchFamily="18" charset="0"/>
              </a:rPr>
              <a:t> Национальная система пространственных данных. Правила локализации объектов цифровых карт</a:t>
            </a:r>
          </a:p>
          <a:p>
            <a:pPr algn="just" fontAlgn="base"/>
            <a:r>
              <a:rPr lang="ru-RU" sz="1600" b="0" i="0" u="sng" dirty="0">
                <a:solidFill>
                  <a:srgbClr val="444444"/>
                </a:solidFill>
                <a:effectLst/>
                <a:highlight>
                  <a:srgbClr val="FFFFFF"/>
                </a:highlight>
                <a:latin typeface="Times New Roman" panose="02020603050405020304" pitchFamily="18" charset="0"/>
                <a:cs typeface="Times New Roman" panose="02020603050405020304" pitchFamily="18" charset="0"/>
                <a:hlinkClick r:id="rId10"/>
              </a:rPr>
              <a:t>ГОСТ Р 70846.6-2023</a:t>
            </a:r>
            <a:r>
              <a:rPr lang="ru-RU" sz="1600" b="0" i="0" dirty="0">
                <a:solidFill>
                  <a:srgbClr val="444444"/>
                </a:solidFill>
                <a:effectLst/>
                <a:highlight>
                  <a:srgbClr val="FFFFFF"/>
                </a:highlight>
                <a:latin typeface="Times New Roman" panose="02020603050405020304" pitchFamily="18" charset="0"/>
                <a:cs typeface="Times New Roman" panose="02020603050405020304" pitchFamily="18" charset="0"/>
              </a:rPr>
              <a:t> Национальная система пространственных данных. Визуализация пространственных данных. Основные положения</a:t>
            </a:r>
          </a:p>
          <a:p>
            <a:pPr algn="just" fontAlgn="base"/>
            <a:r>
              <a:rPr lang="ru-RU" sz="1600" b="0" i="0" u="sng" dirty="0">
                <a:solidFill>
                  <a:srgbClr val="444444"/>
                </a:solidFill>
                <a:effectLst/>
                <a:highlight>
                  <a:srgbClr val="FFFFFF"/>
                </a:highlight>
                <a:latin typeface="Times New Roman" panose="02020603050405020304" pitchFamily="18" charset="0"/>
                <a:cs typeface="Times New Roman" panose="02020603050405020304" pitchFamily="18" charset="0"/>
                <a:hlinkClick r:id="rId11"/>
              </a:rPr>
              <a:t>ГОСТ Р 70846.7</a:t>
            </a:r>
            <a:r>
              <a:rPr lang="ru-RU" sz="1600" b="0" i="0" dirty="0">
                <a:solidFill>
                  <a:srgbClr val="444444"/>
                </a:solidFill>
                <a:effectLst/>
                <a:highlight>
                  <a:srgbClr val="FFFFFF"/>
                </a:highlight>
                <a:latin typeface="Times New Roman" panose="02020603050405020304" pitchFamily="18" charset="0"/>
                <a:cs typeface="Times New Roman" panose="02020603050405020304" pitchFamily="18" charset="0"/>
              </a:rPr>
              <a:t> Национальная система пространственных данных. </a:t>
            </a:r>
            <a:r>
              <a:rPr lang="ru-RU" sz="1600" b="0" i="0" dirty="0" err="1">
                <a:solidFill>
                  <a:srgbClr val="444444"/>
                </a:solidFill>
                <a:effectLst/>
                <a:highlight>
                  <a:srgbClr val="FFFFFF"/>
                </a:highlight>
                <a:latin typeface="Times New Roman" panose="02020603050405020304" pitchFamily="18" charset="0"/>
                <a:cs typeface="Times New Roman" panose="02020603050405020304" pitchFamily="18" charset="0"/>
              </a:rPr>
              <a:t>Геосервисы</a:t>
            </a:r>
            <a:r>
              <a:rPr lang="ru-RU" sz="1600" b="0" i="0" dirty="0">
                <a:solidFill>
                  <a:srgbClr val="444444"/>
                </a:solidFill>
                <a:effectLst/>
                <a:highlight>
                  <a:srgbClr val="FFFFFF"/>
                </a:highlight>
                <a:latin typeface="Times New Roman" panose="02020603050405020304" pitchFamily="18" charset="0"/>
                <a:cs typeface="Times New Roman" panose="02020603050405020304" pitchFamily="18" charset="0"/>
              </a:rPr>
              <a:t>. Общие положения</a:t>
            </a:r>
          </a:p>
          <a:p>
            <a:pPr algn="just" fontAlgn="base"/>
            <a:r>
              <a:rPr lang="ru-RU" sz="1600" b="0" i="0" u="sng" dirty="0">
                <a:solidFill>
                  <a:srgbClr val="444444"/>
                </a:solidFill>
                <a:effectLst/>
                <a:highlight>
                  <a:srgbClr val="FFFFFF"/>
                </a:highlight>
                <a:latin typeface="Times New Roman" panose="02020603050405020304" pitchFamily="18" charset="0"/>
                <a:cs typeface="Times New Roman" panose="02020603050405020304" pitchFamily="18" charset="0"/>
                <a:hlinkClick r:id="rId12"/>
              </a:rPr>
              <a:t>ГОСТ Р 70846.9</a:t>
            </a:r>
            <a:r>
              <a:rPr lang="ru-RU" sz="1600" b="0" i="0" dirty="0">
                <a:solidFill>
                  <a:srgbClr val="444444"/>
                </a:solidFill>
                <a:effectLst/>
                <a:highlight>
                  <a:srgbClr val="FFFFFF"/>
                </a:highlight>
                <a:latin typeface="Times New Roman" panose="02020603050405020304" pitchFamily="18" charset="0"/>
                <a:cs typeface="Times New Roman" panose="02020603050405020304" pitchFamily="18" charset="0"/>
              </a:rPr>
              <a:t> Национальная система пространственных данных. Пространственные данные градостроительной деятельности. Термины и определения</a:t>
            </a:r>
          </a:p>
          <a:p>
            <a:pPr algn="just" fontAlgn="base"/>
            <a:r>
              <a:rPr lang="ru-RU" sz="1600" b="0" i="0" u="sng" dirty="0">
                <a:solidFill>
                  <a:srgbClr val="444444"/>
                </a:solidFill>
                <a:effectLst/>
                <a:highlight>
                  <a:srgbClr val="FFFFFF"/>
                </a:highlight>
                <a:latin typeface="Times New Roman" panose="02020603050405020304" pitchFamily="18" charset="0"/>
                <a:cs typeface="Times New Roman" panose="02020603050405020304" pitchFamily="18" charset="0"/>
                <a:hlinkClick r:id="rId13"/>
              </a:rPr>
              <a:t>ГОСТ Р 70846.10</a:t>
            </a:r>
            <a:r>
              <a:rPr lang="ru-RU" sz="1600" b="0" i="0" dirty="0">
                <a:solidFill>
                  <a:srgbClr val="444444"/>
                </a:solidFill>
                <a:effectLst/>
                <a:highlight>
                  <a:srgbClr val="FFFFFF"/>
                </a:highlight>
                <a:latin typeface="Times New Roman" panose="02020603050405020304" pitchFamily="18" charset="0"/>
                <a:cs typeface="Times New Roman" panose="02020603050405020304" pitchFamily="18" charset="0"/>
              </a:rPr>
              <a:t> Национальная система пространственных данных. Пространственные данные градостроительной деятельности. Общие требования к использованию единой электронной картографической основы в градостроительной деятельности</a:t>
            </a:r>
          </a:p>
          <a:p>
            <a:pPr algn="just" fontAlgn="base"/>
            <a:r>
              <a:rPr lang="ru-RU" sz="1600" b="0" i="0" u="sng" dirty="0">
                <a:solidFill>
                  <a:srgbClr val="444444"/>
                </a:solidFill>
                <a:effectLst/>
                <a:highlight>
                  <a:srgbClr val="FFFFFF"/>
                </a:highlight>
                <a:latin typeface="Times New Roman" panose="02020603050405020304" pitchFamily="18" charset="0"/>
                <a:cs typeface="Times New Roman" panose="02020603050405020304" pitchFamily="18" charset="0"/>
                <a:hlinkClick r:id="rId14"/>
              </a:rPr>
              <a:t>ГОСТ Р ИСО/МЭК 9834-8</a:t>
            </a:r>
            <a:r>
              <a:rPr lang="ru-RU" sz="1600" b="0" i="0" dirty="0">
                <a:solidFill>
                  <a:srgbClr val="444444"/>
                </a:solidFill>
                <a:effectLst/>
                <a:highlight>
                  <a:srgbClr val="FFFFFF"/>
                </a:highlight>
                <a:latin typeface="Times New Roman" panose="02020603050405020304" pitchFamily="18" charset="0"/>
                <a:cs typeface="Times New Roman" panose="02020603050405020304" pitchFamily="18" charset="0"/>
              </a:rPr>
              <a:t> Информационная технология. Взаимосвязь открытых систем. Процедуры работы уполномоченных по регистрации ВОС. Часть 8. Создание, регистрация универсально уникальных идентификаторов (</a:t>
            </a:r>
            <a:r>
              <a:rPr lang="ru-RU" sz="1600" b="0" i="0" dirty="0" err="1">
                <a:solidFill>
                  <a:srgbClr val="444444"/>
                </a:solidFill>
                <a:effectLst/>
                <a:highlight>
                  <a:srgbClr val="FFFFFF"/>
                </a:highlight>
                <a:latin typeface="Times New Roman" panose="02020603050405020304" pitchFamily="18" charset="0"/>
                <a:cs typeface="Times New Roman" panose="02020603050405020304" pitchFamily="18" charset="0"/>
              </a:rPr>
              <a:t>УУИд</a:t>
            </a:r>
            <a:r>
              <a:rPr lang="ru-RU" sz="1600" b="0" i="0" dirty="0">
                <a:solidFill>
                  <a:srgbClr val="444444"/>
                </a:solidFill>
                <a:effectLst/>
                <a:highlight>
                  <a:srgbClr val="FFFFFF"/>
                </a:highlight>
                <a:latin typeface="Times New Roman" panose="02020603050405020304" pitchFamily="18" charset="0"/>
                <a:cs typeface="Times New Roman" panose="02020603050405020304" pitchFamily="18" charset="0"/>
              </a:rPr>
              <a:t>) и их использование в качестве компонентов идентификатора объекта АСН.1</a:t>
            </a:r>
          </a:p>
          <a:p>
            <a:pPr indent="0">
              <a:buNone/>
            </a:pPr>
            <a:endParaRPr lang="ru-RU" dirty="0"/>
          </a:p>
        </p:txBody>
      </p:sp>
      <p:sp>
        <p:nvSpPr>
          <p:cNvPr id="5" name="Прямоугольник 4">
            <a:extLst>
              <a:ext uri="{FF2B5EF4-FFF2-40B4-BE49-F238E27FC236}">
                <a16:creationId xmlns:a16="http://schemas.microsoft.com/office/drawing/2014/main" id="{9BB3FF89-27B0-4476-B52D-72149A74B6F0}"/>
              </a:ext>
            </a:extLst>
          </p:cNvPr>
          <p:cNvSpPr/>
          <p:nvPr/>
        </p:nvSpPr>
        <p:spPr>
          <a:xfrm>
            <a:off x="9845040" y="0"/>
            <a:ext cx="2346338" cy="87867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16">
            <a:extLst>
              <a:ext uri="{FF2B5EF4-FFF2-40B4-BE49-F238E27FC236}">
                <a16:creationId xmlns:a16="http://schemas.microsoft.com/office/drawing/2014/main" id="{EF10F2FD-E259-03D0-A57D-1FC1091319CD}"/>
              </a:ext>
            </a:extLst>
          </p:cNvPr>
          <p:cNvSpPr>
            <a:spLocks noChangeArrowheads="1"/>
          </p:cNvSpPr>
          <p:nvPr/>
        </p:nvSpPr>
        <p:spPr bwMode="auto">
          <a:xfrm>
            <a:off x="-19745" y="9621"/>
            <a:ext cx="709990" cy="6069621"/>
          </a:xfrm>
          <a:prstGeom prst="rect">
            <a:avLst/>
          </a:prstGeom>
          <a:solidFill>
            <a:srgbClr val="80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altLang="ru-RU" sz="2539"/>
          </a:p>
        </p:txBody>
      </p:sp>
    </p:spTree>
    <p:extLst>
      <p:ext uri="{BB962C8B-B14F-4D97-AF65-F5344CB8AC3E}">
        <p14:creationId xmlns:p14="http://schemas.microsoft.com/office/powerpoint/2010/main" val="113246464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TotalTime>
  <Words>3296</Words>
  <Application>Microsoft Office PowerPoint</Application>
  <PresentationFormat>Широкоэкранный</PresentationFormat>
  <Paragraphs>381</Paragraphs>
  <Slides>29</Slides>
  <Notes>28</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29</vt:i4>
      </vt:variant>
    </vt:vector>
  </HeadingPairs>
  <TitlesOfParts>
    <vt:vector size="38" baseType="lpstr">
      <vt:lpstr>Arial</vt:lpstr>
      <vt:lpstr>Calibri</vt:lpstr>
      <vt:lpstr>Calibri Light</vt:lpstr>
      <vt:lpstr>Courier New</vt:lpstr>
      <vt:lpstr>Montserrat</vt:lpstr>
      <vt:lpstr>Segoe UI Semibold</vt:lpstr>
      <vt:lpstr>Segoe UI Semilight</vt:lpstr>
      <vt:lpstr>Times New Roman</vt:lpstr>
      <vt:lpstr>Тема Office</vt:lpstr>
      <vt:lpstr>Лекция 4 Национальная система пространственных данных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Наталья Кончакова</dc:creator>
  <cp:lastModifiedBy>Наталья Кончакова</cp:lastModifiedBy>
  <cp:revision>1</cp:revision>
  <dcterms:created xsi:type="dcterms:W3CDTF">2024-08-18T10:17:28Z</dcterms:created>
  <dcterms:modified xsi:type="dcterms:W3CDTF">2024-08-20T06:45:48Z</dcterms:modified>
</cp:coreProperties>
</file>