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59" r:id="rId3"/>
    <p:sldId id="270" r:id="rId4"/>
    <p:sldId id="271" r:id="rId5"/>
    <p:sldId id="272" r:id="rId6"/>
    <p:sldId id="273" r:id="rId7"/>
    <p:sldId id="274" r:id="rId8"/>
    <p:sldId id="27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59CD3-CAFB-464C-A152-9FF0CFEA1C3A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B0315-6360-431D-A5BD-74C5AD33B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34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B0145-EBA2-4AC5-A474-BDCE9A559CD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973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404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663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77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327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174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903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829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25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84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600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4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BDC1C-FE08-46F7-8761-AA5CCF5E19D5}" type="datetimeFigureOut">
              <a:rPr lang="ru-RU" smtClean="0"/>
              <a:t>04.02.2024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92262-ED3B-41FF-8958-565427D46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965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238375" y="2143126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/>
            </a:pPr>
            <a:endParaRPr lang="ru-RU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-19080" y="360405"/>
            <a:ext cx="5200680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ЗАДАНИЯ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1795405" y="1716096"/>
            <a:ext cx="8215370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ДЛЯ     ПРОВЕДЕНИЯ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-914400" y="4000481"/>
            <a:ext cx="12192000" cy="2714644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ТЕРМОДИНАМИЧЕСКИХ      РАСЧЕТОВ 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1996-5E8A-47B4-BD40-55D6F4E6B66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49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31425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</a:t>
            </a: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4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FeF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HF</a:t>
            </a:r>
            <a:endParaRPr lang="ru-RU" sz="2400" b="1" dirty="0" smtClean="0">
              <a:solidFill>
                <a:srgbClr val="0000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температуре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3134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ru-RU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4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HF</a:t>
            </a:r>
            <a:endParaRPr lang="ru-RU" sz="2400" b="1" dirty="0" smtClean="0">
              <a:solidFill>
                <a:srgbClr val="0000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температуре 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4448859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3</a:t>
            </a:r>
            <a:endParaRPr lang="ru-RU" sz="2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SiO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endParaRPr lang="ru-RU" sz="2400" b="1" dirty="0" smtClean="0">
              <a:solidFill>
                <a:srgbClr val="0000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температуре 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900 </a:t>
            </a:r>
            <a:r>
              <a:rPr lang="ru-RU" sz="2400" b="1" baseline="30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05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31425"/>
            <a:ext cx="12192000" cy="2788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Задание № 4</a:t>
            </a:r>
            <a:endParaRPr lang="ru-RU" sz="2400" b="1" kern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</a:t>
            </a:r>
            <a:r>
              <a:rPr lang="ru-RU" sz="2400" b="1" baseline="-25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HF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→ </a:t>
            </a:r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NaF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endParaRPr lang="ru-RU" sz="2400" b="1" dirty="0" smtClean="0">
              <a:solidFill>
                <a:srgbClr val="0000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температуре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 Сравните значения, полученные разными методами.</a:t>
            </a:r>
          </a:p>
          <a:p>
            <a:pPr algn="just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3134"/>
            <a:ext cx="12192000" cy="2788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ru-RU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24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Fe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ru-RU" sz="2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600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</a:p>
          <a:p>
            <a:pPr algn="just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4448859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ru-RU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2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ru-RU" sz="2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700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55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31425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Задание № 7</a:t>
            </a:r>
            <a:endParaRPr lang="ru-RU" sz="2400" b="1" kern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SiF</a:t>
            </a:r>
            <a:r>
              <a:rPr lang="ru-RU" sz="2400" b="1" baseline="-25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H</a:t>
            </a:r>
            <a:r>
              <a:rPr lang="ru-RU" sz="2400" b="1" baseline="-25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SiO</a:t>
            </a:r>
            <a:r>
              <a:rPr lang="ru-RU" sz="2400" b="1" baseline="-25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HF</a:t>
            </a:r>
            <a:endParaRPr lang="ru-RU" sz="2400" b="1" dirty="0" smtClean="0">
              <a:solidFill>
                <a:srgbClr val="0000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температуре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3134"/>
            <a:ext cx="12192000" cy="2788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ru-RU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ru-RU" sz="24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 → GeF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H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4448859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ru-RU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ru-RU" sz="2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MoO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SF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MoF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400" b="1" baseline="-250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07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31425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Задание № 10</a:t>
            </a:r>
            <a:endParaRPr lang="ru-RU" sz="2400" b="1" kern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UO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UO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endParaRPr lang="ru-RU" sz="24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температуре 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3134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en-US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sz="24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ZnO + F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ZnF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400" b="1" baseline="-250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413426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</a:t>
            </a: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en-US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ru-RU" sz="24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WF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endParaRPr lang="ru-RU" sz="2400" b="1" baseline="-25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00 </a:t>
            </a:r>
            <a:r>
              <a:rPr lang="ru-RU" sz="2400" b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0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31425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Задание № 1</a:t>
            </a:r>
            <a:r>
              <a:rPr lang="en-US" sz="2400" b="1" kern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2400" b="1" kern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ZnO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+ 2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температуре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3134"/>
            <a:ext cx="12192000" cy="2788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en-US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ru-RU" sz="24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4448859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en-US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ru-RU" sz="2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3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3134"/>
            <a:ext cx="12192000" cy="2788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en-US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ru-RU" sz="2400" b="1" kern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UO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31425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Задание № 1</a:t>
            </a:r>
            <a:r>
              <a:rPr lang="en-US" sz="2400" b="1" kern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2400" b="1" kern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температуре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4448859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en-US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ru-RU" sz="2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</a:t>
            </a:r>
            <a:r>
              <a:rPr lang="ru-RU" sz="24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00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4675" y="0"/>
            <a:ext cx="6437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ПРИКЛАДНАЯ ХИМИЧЕСКАЯ ТЕРМОДИНАМИКА</a:t>
            </a:r>
            <a:endParaRPr lang="ru-RU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3134"/>
            <a:ext cx="12192000" cy="2788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en-US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ru-RU" sz="2400" b="1" kern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523F-2ECA-46A9-9BF1-56FF0D323619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31425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Задание № 1</a:t>
            </a:r>
            <a:r>
              <a:rPr lang="en-US" sz="2400" b="1" kern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ru-RU" sz="2400" b="1" kern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AgF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температуре </a:t>
            </a:r>
            <a:r>
              <a:rPr lang="en-US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4448859"/>
            <a:ext cx="1219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№ </a:t>
            </a:r>
            <a:r>
              <a:rPr lang="en-US" sz="24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lang="ru-RU" sz="2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Уравняйте реакцию и рассчитайте значения </a:t>
            </a:r>
            <a:r>
              <a:rPr lang="el-GR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2400" b="1" baseline="-25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lgK</a:t>
            </a:r>
            <a:r>
              <a:rPr lang="en-US" sz="2400" b="1" baseline="-25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используя различные методы расчета для реакции: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</a:t>
            </a:r>
            <a:r>
              <a:rPr lang="en-US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24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температуре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00 </a:t>
            </a:r>
            <a:r>
              <a:rPr lang="ru-RU" sz="24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Объясните, возможно ли протекание этой реакции при указанной температуре? Почему?</a:t>
            </a: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Сравните значения, полученные разными методами.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49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1248</Words>
  <Application>Microsoft Office PowerPoint</Application>
  <PresentationFormat>Широкоэкранный</PresentationFormat>
  <Paragraphs>103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Impact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13</cp:revision>
  <dcterms:created xsi:type="dcterms:W3CDTF">2024-02-04T06:40:05Z</dcterms:created>
  <dcterms:modified xsi:type="dcterms:W3CDTF">2024-02-04T08:26:36Z</dcterms:modified>
</cp:coreProperties>
</file>