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8" r:id="rId1"/>
  </p:sldMasterIdLst>
  <p:sldIdLst>
    <p:sldId id="268" r:id="rId2"/>
    <p:sldId id="280" r:id="rId3"/>
    <p:sldId id="279" r:id="rId4"/>
    <p:sldId id="257" r:id="rId5"/>
    <p:sldId id="258" r:id="rId6"/>
    <p:sldId id="259" r:id="rId7"/>
    <p:sldId id="260" r:id="rId8"/>
    <p:sldId id="261" r:id="rId9"/>
    <p:sldId id="263" r:id="rId10"/>
    <p:sldId id="264" r:id="rId11"/>
    <p:sldId id="265" r:id="rId12"/>
    <p:sldId id="267" r:id="rId13"/>
    <p:sldId id="266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057A82-5ACA-45F5-80BF-695D8FF72B39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80EBAE7-7117-425C-9B1F-49351B09505E}">
      <dgm:prSet phldrT="[Текст]"/>
      <dgm:spPr/>
      <dgm:t>
        <a:bodyPr/>
        <a:lstStyle/>
        <a:p>
          <a:r>
            <a:rPr lang="ru-RU" dirty="0" smtClean="0"/>
            <a:t>Кибернетика</a:t>
          </a:r>
          <a:endParaRPr lang="ru-RU" dirty="0"/>
        </a:p>
      </dgm:t>
    </dgm:pt>
    <dgm:pt modelId="{ED01F2AA-BE01-40B7-8A54-6C56ADFF3D59}" type="parTrans" cxnId="{221538B6-8138-4B07-AB1B-41EAD1EB6A11}">
      <dgm:prSet/>
      <dgm:spPr/>
      <dgm:t>
        <a:bodyPr/>
        <a:lstStyle/>
        <a:p>
          <a:endParaRPr lang="ru-RU"/>
        </a:p>
      </dgm:t>
    </dgm:pt>
    <dgm:pt modelId="{94DAA6CD-F85C-4864-B64E-C97E05590796}" type="sibTrans" cxnId="{221538B6-8138-4B07-AB1B-41EAD1EB6A11}">
      <dgm:prSet/>
      <dgm:spPr/>
      <dgm:t>
        <a:bodyPr/>
        <a:lstStyle/>
        <a:p>
          <a:endParaRPr lang="ru-RU"/>
        </a:p>
      </dgm:t>
    </dgm:pt>
    <dgm:pt modelId="{A1B7ED79-8B2F-408D-9AF9-862793B1EE3C}">
      <dgm:prSet phldrT="[Текст]" custT="1"/>
      <dgm:spPr/>
      <dgm:t>
        <a:bodyPr/>
        <a:lstStyle/>
        <a:p>
          <a:r>
            <a:rPr lang="ru-RU" sz="1800" dirty="0" smtClean="0"/>
            <a:t>Метод исследования</a:t>
          </a:r>
          <a:endParaRPr lang="ru-RU" sz="1800" dirty="0"/>
        </a:p>
      </dgm:t>
    </dgm:pt>
    <dgm:pt modelId="{69128EE8-053D-44F9-8004-BBE4DDCB5515}" type="parTrans" cxnId="{69A75F06-0B50-4255-9DE2-8662C11784B4}">
      <dgm:prSet/>
      <dgm:spPr/>
      <dgm:t>
        <a:bodyPr/>
        <a:lstStyle/>
        <a:p>
          <a:endParaRPr lang="ru-RU"/>
        </a:p>
      </dgm:t>
    </dgm:pt>
    <dgm:pt modelId="{44B58DBC-0C2F-49E0-8489-07427E432078}" type="sibTrans" cxnId="{69A75F06-0B50-4255-9DE2-8662C11784B4}">
      <dgm:prSet/>
      <dgm:spPr/>
      <dgm:t>
        <a:bodyPr/>
        <a:lstStyle/>
        <a:p>
          <a:endParaRPr lang="ru-RU"/>
        </a:p>
      </dgm:t>
    </dgm:pt>
    <dgm:pt modelId="{686DE07C-3E6B-4B7D-9403-664F991E56C8}">
      <dgm:prSet phldrT="[Текст]"/>
      <dgm:spPr/>
      <dgm:t>
        <a:bodyPr/>
        <a:lstStyle/>
        <a:p>
          <a:r>
            <a:rPr lang="ru-RU" dirty="0" smtClean="0"/>
            <a:t>Математическое моделирование</a:t>
          </a:r>
          <a:endParaRPr lang="ru-RU" dirty="0"/>
        </a:p>
      </dgm:t>
    </dgm:pt>
    <dgm:pt modelId="{4207006E-5701-4BED-8139-06FAFAFEEF1F}" type="parTrans" cxnId="{393D8BB9-824B-46DD-874E-81443269F2E7}">
      <dgm:prSet/>
      <dgm:spPr/>
      <dgm:t>
        <a:bodyPr/>
        <a:lstStyle/>
        <a:p>
          <a:endParaRPr lang="ru-RU"/>
        </a:p>
      </dgm:t>
    </dgm:pt>
    <dgm:pt modelId="{CEDE4890-DC60-4828-8259-A3ED93A5D8DA}" type="sibTrans" cxnId="{393D8BB9-824B-46DD-874E-81443269F2E7}">
      <dgm:prSet/>
      <dgm:spPr/>
      <dgm:t>
        <a:bodyPr/>
        <a:lstStyle/>
        <a:p>
          <a:endParaRPr lang="ru-RU"/>
        </a:p>
      </dgm:t>
    </dgm:pt>
    <dgm:pt modelId="{E36DB7A2-2F6F-4695-AB5D-B3DA4FB2316B}">
      <dgm:prSet phldrT="[Текст]" custT="1"/>
      <dgm:spPr/>
      <dgm:t>
        <a:bodyPr/>
        <a:lstStyle/>
        <a:p>
          <a:r>
            <a:rPr lang="ru-RU" sz="1800" dirty="0" smtClean="0"/>
            <a:t>Предмет исследования</a:t>
          </a:r>
          <a:endParaRPr lang="ru-RU" sz="1800" dirty="0"/>
        </a:p>
      </dgm:t>
    </dgm:pt>
    <dgm:pt modelId="{475B0ABE-A2F3-47D6-8F1D-352742C9C1DE}" type="parTrans" cxnId="{1F6301F1-A059-40D4-97FE-85BABF821BA8}">
      <dgm:prSet/>
      <dgm:spPr/>
      <dgm:t>
        <a:bodyPr/>
        <a:lstStyle/>
        <a:p>
          <a:endParaRPr lang="ru-RU"/>
        </a:p>
      </dgm:t>
    </dgm:pt>
    <dgm:pt modelId="{333D7DE7-810B-4657-94A8-C3A75FA979AB}" type="sibTrans" cxnId="{1F6301F1-A059-40D4-97FE-85BABF821BA8}">
      <dgm:prSet/>
      <dgm:spPr/>
      <dgm:t>
        <a:bodyPr/>
        <a:lstStyle/>
        <a:p>
          <a:endParaRPr lang="ru-RU"/>
        </a:p>
      </dgm:t>
    </dgm:pt>
    <dgm:pt modelId="{C4E51759-E6FD-44E4-AADE-17646EC1AB27}">
      <dgm:prSet phldrT="[Текст]"/>
      <dgm:spPr/>
      <dgm:t>
        <a:bodyPr/>
        <a:lstStyle/>
        <a:p>
          <a:r>
            <a:rPr lang="ru-RU" dirty="0" smtClean="0"/>
            <a:t>Системы и процессы любой природы</a:t>
          </a:r>
          <a:endParaRPr lang="ru-RU" dirty="0"/>
        </a:p>
      </dgm:t>
    </dgm:pt>
    <dgm:pt modelId="{88DC84AD-CCDC-4B24-BC6A-1CF902B8DFFA}" type="parTrans" cxnId="{79F9C482-7994-4C27-A738-91603089123A}">
      <dgm:prSet/>
      <dgm:spPr/>
      <dgm:t>
        <a:bodyPr/>
        <a:lstStyle/>
        <a:p>
          <a:endParaRPr lang="ru-RU"/>
        </a:p>
      </dgm:t>
    </dgm:pt>
    <dgm:pt modelId="{BCD910D5-F202-4E4C-8B9F-D92F82FB2EFF}" type="sibTrans" cxnId="{79F9C482-7994-4C27-A738-91603089123A}">
      <dgm:prSet/>
      <dgm:spPr/>
      <dgm:t>
        <a:bodyPr/>
        <a:lstStyle/>
        <a:p>
          <a:endParaRPr lang="ru-RU"/>
        </a:p>
      </dgm:t>
    </dgm:pt>
    <dgm:pt modelId="{DFA6A5D0-105C-47AA-BB70-010B832983C0}">
      <dgm:prSet custT="1"/>
      <dgm:spPr/>
      <dgm:t>
        <a:bodyPr/>
        <a:lstStyle/>
        <a:p>
          <a:r>
            <a:rPr lang="ru-RU" sz="1800" dirty="0" smtClean="0"/>
            <a:t>Стратегия исследования</a:t>
          </a:r>
          <a:endParaRPr lang="ru-RU" sz="1800" dirty="0"/>
        </a:p>
      </dgm:t>
    </dgm:pt>
    <dgm:pt modelId="{66151F1B-F9A9-4130-9952-C59A6E935256}" type="parTrans" cxnId="{F94F1E70-EAA9-492B-8682-925860E4247D}">
      <dgm:prSet/>
      <dgm:spPr/>
      <dgm:t>
        <a:bodyPr/>
        <a:lstStyle/>
        <a:p>
          <a:endParaRPr lang="ru-RU"/>
        </a:p>
      </dgm:t>
    </dgm:pt>
    <dgm:pt modelId="{F26776D9-D463-43C9-B06B-BD6001297D3B}" type="sibTrans" cxnId="{F94F1E70-EAA9-492B-8682-925860E4247D}">
      <dgm:prSet/>
      <dgm:spPr/>
      <dgm:t>
        <a:bodyPr/>
        <a:lstStyle/>
        <a:p>
          <a:endParaRPr lang="ru-RU"/>
        </a:p>
      </dgm:t>
    </dgm:pt>
    <dgm:pt modelId="{C6A778C9-8074-4AEA-A1E4-76B3F9F33561}">
      <dgm:prSet/>
      <dgm:spPr/>
      <dgm:t>
        <a:bodyPr/>
        <a:lstStyle/>
        <a:p>
          <a:r>
            <a:rPr lang="ru-RU" dirty="0" smtClean="0"/>
            <a:t>Системный анализ</a:t>
          </a:r>
          <a:endParaRPr lang="ru-RU" dirty="0"/>
        </a:p>
      </dgm:t>
    </dgm:pt>
    <dgm:pt modelId="{7BAACC9E-031A-4B2F-8208-AD8156983A56}" type="parTrans" cxnId="{96FBCC40-1F7C-4E75-A5B5-4E892E28E75D}">
      <dgm:prSet/>
      <dgm:spPr/>
      <dgm:t>
        <a:bodyPr/>
        <a:lstStyle/>
        <a:p>
          <a:endParaRPr lang="ru-RU"/>
        </a:p>
      </dgm:t>
    </dgm:pt>
    <dgm:pt modelId="{00D0BF82-962C-47FF-BE23-385D74AE0FDE}" type="sibTrans" cxnId="{96FBCC40-1F7C-4E75-A5B5-4E892E28E75D}">
      <dgm:prSet/>
      <dgm:spPr/>
      <dgm:t>
        <a:bodyPr/>
        <a:lstStyle/>
        <a:p>
          <a:endParaRPr lang="ru-RU"/>
        </a:p>
      </dgm:t>
    </dgm:pt>
    <dgm:pt modelId="{9A22D373-0137-4834-A887-9AFF4122CF26}">
      <dgm:prSet custT="1"/>
      <dgm:spPr/>
      <dgm:t>
        <a:bodyPr/>
        <a:lstStyle/>
        <a:p>
          <a:r>
            <a:rPr lang="ru-RU" sz="1800" dirty="0" smtClean="0"/>
            <a:t>Средство исследования</a:t>
          </a:r>
          <a:endParaRPr lang="ru-RU" sz="1800" dirty="0"/>
        </a:p>
      </dgm:t>
    </dgm:pt>
    <dgm:pt modelId="{816A2489-AE36-4F5E-B84E-FEED0A66B859}" type="parTrans" cxnId="{F5C1F6C6-7986-46D1-890F-6EB5A420D3D5}">
      <dgm:prSet/>
      <dgm:spPr/>
      <dgm:t>
        <a:bodyPr/>
        <a:lstStyle/>
        <a:p>
          <a:endParaRPr lang="ru-RU"/>
        </a:p>
      </dgm:t>
    </dgm:pt>
    <dgm:pt modelId="{1D0A1E7D-DDA8-4E27-BD40-61FAB6B68386}" type="sibTrans" cxnId="{F5C1F6C6-7986-46D1-890F-6EB5A420D3D5}">
      <dgm:prSet/>
      <dgm:spPr/>
      <dgm:t>
        <a:bodyPr/>
        <a:lstStyle/>
        <a:p>
          <a:endParaRPr lang="ru-RU"/>
        </a:p>
      </dgm:t>
    </dgm:pt>
    <dgm:pt modelId="{68540E5F-81A1-479C-920C-A91F951E4633}">
      <dgm:prSet/>
      <dgm:spPr/>
      <dgm:t>
        <a:bodyPr/>
        <a:lstStyle/>
        <a:p>
          <a:r>
            <a:rPr lang="ru-RU" dirty="0" smtClean="0"/>
            <a:t>ЭВМ</a:t>
          </a:r>
          <a:endParaRPr lang="ru-RU" dirty="0"/>
        </a:p>
      </dgm:t>
    </dgm:pt>
    <dgm:pt modelId="{BBD897E4-87B0-4246-A334-E01FCDBEF0FB}" type="parTrans" cxnId="{C710F83E-2785-4F9B-A851-B8EF8DB3CE75}">
      <dgm:prSet/>
      <dgm:spPr/>
      <dgm:t>
        <a:bodyPr/>
        <a:lstStyle/>
        <a:p>
          <a:endParaRPr lang="ru-RU"/>
        </a:p>
      </dgm:t>
    </dgm:pt>
    <dgm:pt modelId="{87D2B0F3-31BE-487E-A928-7E323F8B8293}" type="sibTrans" cxnId="{C710F83E-2785-4F9B-A851-B8EF8DB3CE75}">
      <dgm:prSet/>
      <dgm:spPr/>
      <dgm:t>
        <a:bodyPr/>
        <a:lstStyle/>
        <a:p>
          <a:endParaRPr lang="ru-RU"/>
        </a:p>
      </dgm:t>
    </dgm:pt>
    <dgm:pt modelId="{CD6D625B-CB0F-46F4-A023-DE98ABEA922D}" type="pres">
      <dgm:prSet presAssocID="{8A057A82-5ACA-45F5-80BF-695D8FF72B3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4EDFEEE-7FF5-4F61-A50A-B6FA08DBC3EC}" type="pres">
      <dgm:prSet presAssocID="{B80EBAE7-7117-425C-9B1F-49351B09505E}" presName="hierRoot1" presStyleCnt="0"/>
      <dgm:spPr/>
    </dgm:pt>
    <dgm:pt modelId="{58C5AB69-4938-49DF-9746-75B85767BF47}" type="pres">
      <dgm:prSet presAssocID="{B80EBAE7-7117-425C-9B1F-49351B09505E}" presName="composite" presStyleCnt="0"/>
      <dgm:spPr/>
    </dgm:pt>
    <dgm:pt modelId="{46D6412E-DDB6-4718-9D5A-37B4AE3DCAB9}" type="pres">
      <dgm:prSet presAssocID="{B80EBAE7-7117-425C-9B1F-49351B09505E}" presName="background" presStyleLbl="node0" presStyleIdx="0" presStyleCnt="1"/>
      <dgm:spPr/>
    </dgm:pt>
    <dgm:pt modelId="{F01F1107-6BC8-4735-B986-9A8C35AC17C5}" type="pres">
      <dgm:prSet presAssocID="{B80EBAE7-7117-425C-9B1F-49351B09505E}" presName="text" presStyleLbl="fgAcc0" presStyleIdx="0" presStyleCnt="1" custScaleX="210844" custScaleY="11905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F1F6457-B17D-4116-95EC-852461F30D8A}" type="pres">
      <dgm:prSet presAssocID="{B80EBAE7-7117-425C-9B1F-49351B09505E}" presName="hierChild2" presStyleCnt="0"/>
      <dgm:spPr/>
    </dgm:pt>
    <dgm:pt modelId="{61EC774D-BE7E-4812-8496-EA9BE3956D16}" type="pres">
      <dgm:prSet presAssocID="{69128EE8-053D-44F9-8004-BBE4DDCB5515}" presName="Name10" presStyleLbl="parChTrans1D2" presStyleIdx="0" presStyleCnt="4"/>
      <dgm:spPr/>
      <dgm:t>
        <a:bodyPr/>
        <a:lstStyle/>
        <a:p>
          <a:endParaRPr lang="ru-RU"/>
        </a:p>
      </dgm:t>
    </dgm:pt>
    <dgm:pt modelId="{F9002C68-B477-44E9-B079-B4501974D912}" type="pres">
      <dgm:prSet presAssocID="{A1B7ED79-8B2F-408D-9AF9-862793B1EE3C}" presName="hierRoot2" presStyleCnt="0"/>
      <dgm:spPr/>
    </dgm:pt>
    <dgm:pt modelId="{6FEA55D2-6DFD-4557-8EBE-644BC9367C2F}" type="pres">
      <dgm:prSet presAssocID="{A1B7ED79-8B2F-408D-9AF9-862793B1EE3C}" presName="composite2" presStyleCnt="0"/>
      <dgm:spPr/>
    </dgm:pt>
    <dgm:pt modelId="{17A86E11-BB77-4B60-9E47-AA2F63AA6B47}" type="pres">
      <dgm:prSet presAssocID="{A1B7ED79-8B2F-408D-9AF9-862793B1EE3C}" presName="background2" presStyleLbl="node2" presStyleIdx="0" presStyleCnt="4"/>
      <dgm:spPr/>
    </dgm:pt>
    <dgm:pt modelId="{A3B6A630-F007-4A9C-AE88-7A2D97BF2BC4}" type="pres">
      <dgm:prSet presAssocID="{A1B7ED79-8B2F-408D-9AF9-862793B1EE3C}" presName="text2" presStyleLbl="fgAcc2" presStyleIdx="0" presStyleCnt="4" custScaleX="104514" custScaleY="14650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801D3D4-6CB9-4DBE-9E0E-29A4717FC42A}" type="pres">
      <dgm:prSet presAssocID="{A1B7ED79-8B2F-408D-9AF9-862793B1EE3C}" presName="hierChild3" presStyleCnt="0"/>
      <dgm:spPr/>
    </dgm:pt>
    <dgm:pt modelId="{EDA2140D-9FE7-4A92-AE7E-826A7911D448}" type="pres">
      <dgm:prSet presAssocID="{4207006E-5701-4BED-8139-06FAFAFEEF1F}" presName="Name17" presStyleLbl="parChTrans1D3" presStyleIdx="0" presStyleCnt="4"/>
      <dgm:spPr/>
      <dgm:t>
        <a:bodyPr/>
        <a:lstStyle/>
        <a:p>
          <a:endParaRPr lang="ru-RU"/>
        </a:p>
      </dgm:t>
    </dgm:pt>
    <dgm:pt modelId="{EF6BA855-6143-435D-B136-30D7CE382F1D}" type="pres">
      <dgm:prSet presAssocID="{686DE07C-3E6B-4B7D-9403-664F991E56C8}" presName="hierRoot3" presStyleCnt="0"/>
      <dgm:spPr/>
    </dgm:pt>
    <dgm:pt modelId="{18933F73-2C68-42FF-B285-E7D3B1B9229F}" type="pres">
      <dgm:prSet presAssocID="{686DE07C-3E6B-4B7D-9403-664F991E56C8}" presName="composite3" presStyleCnt="0"/>
      <dgm:spPr/>
    </dgm:pt>
    <dgm:pt modelId="{19EE00AD-3415-4421-924A-8EF9BEA5A6B3}" type="pres">
      <dgm:prSet presAssocID="{686DE07C-3E6B-4B7D-9403-664F991E56C8}" presName="background3" presStyleLbl="node3" presStyleIdx="0" presStyleCnt="4"/>
      <dgm:spPr/>
    </dgm:pt>
    <dgm:pt modelId="{11E2F0F9-A48D-4475-BCE9-CE001B303C54}" type="pres">
      <dgm:prSet presAssocID="{686DE07C-3E6B-4B7D-9403-664F991E56C8}" presName="text3" presStyleLbl="fgAcc3" presStyleIdx="0" presStyleCnt="4" custScaleX="99744" custScaleY="1526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A9497C7-5B0C-4708-953E-CE76D3B2A2DC}" type="pres">
      <dgm:prSet presAssocID="{686DE07C-3E6B-4B7D-9403-664F991E56C8}" presName="hierChild4" presStyleCnt="0"/>
      <dgm:spPr/>
    </dgm:pt>
    <dgm:pt modelId="{34A7837A-5E94-42A2-A61C-C0936CE00515}" type="pres">
      <dgm:prSet presAssocID="{475B0ABE-A2F3-47D6-8F1D-352742C9C1DE}" presName="Name10" presStyleLbl="parChTrans1D2" presStyleIdx="1" presStyleCnt="4"/>
      <dgm:spPr/>
      <dgm:t>
        <a:bodyPr/>
        <a:lstStyle/>
        <a:p>
          <a:endParaRPr lang="ru-RU"/>
        </a:p>
      </dgm:t>
    </dgm:pt>
    <dgm:pt modelId="{6F5B5B79-25CA-40AC-A329-4999CE05D19E}" type="pres">
      <dgm:prSet presAssocID="{E36DB7A2-2F6F-4695-AB5D-B3DA4FB2316B}" presName="hierRoot2" presStyleCnt="0"/>
      <dgm:spPr/>
    </dgm:pt>
    <dgm:pt modelId="{BAFB683A-4EC0-4576-83D7-462C87297E2F}" type="pres">
      <dgm:prSet presAssocID="{E36DB7A2-2F6F-4695-AB5D-B3DA4FB2316B}" presName="composite2" presStyleCnt="0"/>
      <dgm:spPr/>
    </dgm:pt>
    <dgm:pt modelId="{3F09BD3B-2D6A-414F-ADAD-6C7F34E4FAD5}" type="pres">
      <dgm:prSet presAssocID="{E36DB7A2-2F6F-4695-AB5D-B3DA4FB2316B}" presName="background2" presStyleLbl="node2" presStyleIdx="1" presStyleCnt="4"/>
      <dgm:spPr/>
    </dgm:pt>
    <dgm:pt modelId="{74AB275B-5D8C-49BA-9EC4-3C92142C5A19}" type="pres">
      <dgm:prSet presAssocID="{E36DB7A2-2F6F-4695-AB5D-B3DA4FB2316B}" presName="text2" presStyleLbl="fgAcc2" presStyleIdx="1" presStyleCnt="4" custScaleX="111111" custScaleY="14296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87553E9-BB8C-47FF-A690-3CAEB5EBE9F2}" type="pres">
      <dgm:prSet presAssocID="{E36DB7A2-2F6F-4695-AB5D-B3DA4FB2316B}" presName="hierChild3" presStyleCnt="0"/>
      <dgm:spPr/>
    </dgm:pt>
    <dgm:pt modelId="{B373FA94-5D1E-47C8-BACC-7F457AA6D356}" type="pres">
      <dgm:prSet presAssocID="{88DC84AD-CCDC-4B24-BC6A-1CF902B8DFFA}" presName="Name17" presStyleLbl="parChTrans1D3" presStyleIdx="1" presStyleCnt="4"/>
      <dgm:spPr/>
      <dgm:t>
        <a:bodyPr/>
        <a:lstStyle/>
        <a:p>
          <a:endParaRPr lang="ru-RU"/>
        </a:p>
      </dgm:t>
    </dgm:pt>
    <dgm:pt modelId="{23CD45ED-93C9-442C-A618-9F049B872E4E}" type="pres">
      <dgm:prSet presAssocID="{C4E51759-E6FD-44E4-AADE-17646EC1AB27}" presName="hierRoot3" presStyleCnt="0"/>
      <dgm:spPr/>
    </dgm:pt>
    <dgm:pt modelId="{ECF76238-45BE-4BFB-A09C-5BF7124A7201}" type="pres">
      <dgm:prSet presAssocID="{C4E51759-E6FD-44E4-AADE-17646EC1AB27}" presName="composite3" presStyleCnt="0"/>
      <dgm:spPr/>
    </dgm:pt>
    <dgm:pt modelId="{0A69CCB1-CDDF-4622-8DDB-D6BC3ED05793}" type="pres">
      <dgm:prSet presAssocID="{C4E51759-E6FD-44E4-AADE-17646EC1AB27}" presName="background3" presStyleLbl="node3" presStyleIdx="1" presStyleCnt="4"/>
      <dgm:spPr/>
    </dgm:pt>
    <dgm:pt modelId="{EE7F83BA-1B5C-492F-B363-327531425269}" type="pres">
      <dgm:prSet presAssocID="{C4E51759-E6FD-44E4-AADE-17646EC1AB27}" presName="text3" presStyleLbl="fgAcc3" presStyleIdx="1" presStyleCnt="4" custScaleX="104846" custScaleY="15498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A53C662-E8CB-41E9-8CD6-FB3C7F2D707A}" type="pres">
      <dgm:prSet presAssocID="{C4E51759-E6FD-44E4-AADE-17646EC1AB27}" presName="hierChild4" presStyleCnt="0"/>
      <dgm:spPr/>
    </dgm:pt>
    <dgm:pt modelId="{05D66008-D45E-4300-BB9F-3EAB4CCFDAE8}" type="pres">
      <dgm:prSet presAssocID="{66151F1B-F9A9-4130-9952-C59A6E935256}" presName="Name10" presStyleLbl="parChTrans1D2" presStyleIdx="2" presStyleCnt="4"/>
      <dgm:spPr/>
      <dgm:t>
        <a:bodyPr/>
        <a:lstStyle/>
        <a:p>
          <a:endParaRPr lang="ru-RU"/>
        </a:p>
      </dgm:t>
    </dgm:pt>
    <dgm:pt modelId="{DC8F81BA-83E8-4039-A6B3-AC6577927BD1}" type="pres">
      <dgm:prSet presAssocID="{DFA6A5D0-105C-47AA-BB70-010B832983C0}" presName="hierRoot2" presStyleCnt="0"/>
      <dgm:spPr/>
    </dgm:pt>
    <dgm:pt modelId="{21D524B5-D026-4B18-8740-EF505694D782}" type="pres">
      <dgm:prSet presAssocID="{DFA6A5D0-105C-47AA-BB70-010B832983C0}" presName="composite2" presStyleCnt="0"/>
      <dgm:spPr/>
    </dgm:pt>
    <dgm:pt modelId="{EB4F67BE-D048-4BC3-ADB0-958A02B43785}" type="pres">
      <dgm:prSet presAssocID="{DFA6A5D0-105C-47AA-BB70-010B832983C0}" presName="background2" presStyleLbl="node2" presStyleIdx="2" presStyleCnt="4"/>
      <dgm:spPr/>
    </dgm:pt>
    <dgm:pt modelId="{FE32EE74-0214-475E-8A55-42722A4AC3B6}" type="pres">
      <dgm:prSet presAssocID="{DFA6A5D0-105C-47AA-BB70-010B832983C0}" presName="text2" presStyleLbl="fgAcc2" presStyleIdx="2" presStyleCnt="4" custScaleX="110034" custScaleY="14378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7434247-EA12-4C99-B66B-E21D8F9B0784}" type="pres">
      <dgm:prSet presAssocID="{DFA6A5D0-105C-47AA-BB70-010B832983C0}" presName="hierChild3" presStyleCnt="0"/>
      <dgm:spPr/>
    </dgm:pt>
    <dgm:pt modelId="{C73A795D-E45B-4E8E-AE60-8BDA894A264E}" type="pres">
      <dgm:prSet presAssocID="{7BAACC9E-031A-4B2F-8208-AD8156983A56}" presName="Name17" presStyleLbl="parChTrans1D3" presStyleIdx="2" presStyleCnt="4"/>
      <dgm:spPr/>
      <dgm:t>
        <a:bodyPr/>
        <a:lstStyle/>
        <a:p>
          <a:endParaRPr lang="ru-RU"/>
        </a:p>
      </dgm:t>
    </dgm:pt>
    <dgm:pt modelId="{14A0C731-9A16-4881-898E-74E3F123DD78}" type="pres">
      <dgm:prSet presAssocID="{C6A778C9-8074-4AEA-A1E4-76B3F9F33561}" presName="hierRoot3" presStyleCnt="0"/>
      <dgm:spPr/>
    </dgm:pt>
    <dgm:pt modelId="{690218B2-F32A-45E5-9E36-4BD5FD0FDBE5}" type="pres">
      <dgm:prSet presAssocID="{C6A778C9-8074-4AEA-A1E4-76B3F9F33561}" presName="composite3" presStyleCnt="0"/>
      <dgm:spPr/>
    </dgm:pt>
    <dgm:pt modelId="{CFFA6C29-3E7D-4982-BA53-9995FC329A47}" type="pres">
      <dgm:prSet presAssocID="{C6A778C9-8074-4AEA-A1E4-76B3F9F33561}" presName="background3" presStyleLbl="node3" presStyleIdx="2" presStyleCnt="4"/>
      <dgm:spPr/>
    </dgm:pt>
    <dgm:pt modelId="{CDF3DBB7-FC25-430F-B333-B61BF3A197FA}" type="pres">
      <dgm:prSet presAssocID="{C6A778C9-8074-4AEA-A1E4-76B3F9F33561}" presName="text3" presStyleLbl="fgAcc3" presStyleIdx="2" presStyleCnt="4" custScaleX="94364" custScaleY="15334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F5D6C53-E220-4DC8-B649-5A5EFB559D53}" type="pres">
      <dgm:prSet presAssocID="{C6A778C9-8074-4AEA-A1E4-76B3F9F33561}" presName="hierChild4" presStyleCnt="0"/>
      <dgm:spPr/>
    </dgm:pt>
    <dgm:pt modelId="{74DE2908-2097-48D1-83F0-222AB474C339}" type="pres">
      <dgm:prSet presAssocID="{816A2489-AE36-4F5E-B84E-FEED0A66B859}" presName="Name10" presStyleLbl="parChTrans1D2" presStyleIdx="3" presStyleCnt="4"/>
      <dgm:spPr/>
      <dgm:t>
        <a:bodyPr/>
        <a:lstStyle/>
        <a:p>
          <a:endParaRPr lang="ru-RU"/>
        </a:p>
      </dgm:t>
    </dgm:pt>
    <dgm:pt modelId="{03E411E2-E5B7-4C22-92E4-4B22F5AFB321}" type="pres">
      <dgm:prSet presAssocID="{9A22D373-0137-4834-A887-9AFF4122CF26}" presName="hierRoot2" presStyleCnt="0"/>
      <dgm:spPr/>
    </dgm:pt>
    <dgm:pt modelId="{76D84998-973B-489E-B922-3051533EF476}" type="pres">
      <dgm:prSet presAssocID="{9A22D373-0137-4834-A887-9AFF4122CF26}" presName="composite2" presStyleCnt="0"/>
      <dgm:spPr/>
    </dgm:pt>
    <dgm:pt modelId="{B014C037-3863-4006-A26F-4D4BF508E9F9}" type="pres">
      <dgm:prSet presAssocID="{9A22D373-0137-4834-A887-9AFF4122CF26}" presName="background2" presStyleLbl="node2" presStyleIdx="3" presStyleCnt="4"/>
      <dgm:spPr/>
    </dgm:pt>
    <dgm:pt modelId="{CDEDBFC8-9862-4946-9484-F4977E3971BC}" type="pres">
      <dgm:prSet presAssocID="{9A22D373-0137-4834-A887-9AFF4122CF26}" presName="text2" presStyleLbl="fgAcc2" presStyleIdx="3" presStyleCnt="4" custScaleX="106437" custScaleY="14265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A6395E4-577F-4734-BA86-A77E465B538A}" type="pres">
      <dgm:prSet presAssocID="{9A22D373-0137-4834-A887-9AFF4122CF26}" presName="hierChild3" presStyleCnt="0"/>
      <dgm:spPr/>
    </dgm:pt>
    <dgm:pt modelId="{7A6A5C46-F197-4486-A526-C4376F615960}" type="pres">
      <dgm:prSet presAssocID="{BBD897E4-87B0-4246-A334-E01FCDBEF0FB}" presName="Name17" presStyleLbl="parChTrans1D3" presStyleIdx="3" presStyleCnt="4"/>
      <dgm:spPr/>
      <dgm:t>
        <a:bodyPr/>
        <a:lstStyle/>
        <a:p>
          <a:endParaRPr lang="ru-RU"/>
        </a:p>
      </dgm:t>
    </dgm:pt>
    <dgm:pt modelId="{526E9C34-6F68-4869-9359-64088603ABED}" type="pres">
      <dgm:prSet presAssocID="{68540E5F-81A1-479C-920C-A91F951E4633}" presName="hierRoot3" presStyleCnt="0"/>
      <dgm:spPr/>
    </dgm:pt>
    <dgm:pt modelId="{9DE2AB44-6A17-4521-8B92-A82321774563}" type="pres">
      <dgm:prSet presAssocID="{68540E5F-81A1-479C-920C-A91F951E4633}" presName="composite3" presStyleCnt="0"/>
      <dgm:spPr/>
    </dgm:pt>
    <dgm:pt modelId="{70AB338A-819A-45DF-8E64-570A5A279AD8}" type="pres">
      <dgm:prSet presAssocID="{68540E5F-81A1-479C-920C-A91F951E4633}" presName="background3" presStyleLbl="node3" presStyleIdx="3" presStyleCnt="4"/>
      <dgm:spPr/>
    </dgm:pt>
    <dgm:pt modelId="{CBD41D0E-0AB2-490C-AC06-A767DB9B6FE3}" type="pres">
      <dgm:prSet presAssocID="{68540E5F-81A1-479C-920C-A91F951E4633}" presName="text3" presStyleLbl="fgAcc3" presStyleIdx="3" presStyleCnt="4" custScaleX="97667" custScaleY="1412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9A4C8D9-4696-4AE2-BD22-B4DD0371A04F}" type="pres">
      <dgm:prSet presAssocID="{68540E5F-81A1-479C-920C-A91F951E4633}" presName="hierChild4" presStyleCnt="0"/>
      <dgm:spPr/>
    </dgm:pt>
  </dgm:ptLst>
  <dgm:cxnLst>
    <dgm:cxn modelId="{4562B425-A8F9-4849-A1D8-B275092AE63B}" type="presOf" srcId="{4207006E-5701-4BED-8139-06FAFAFEEF1F}" destId="{EDA2140D-9FE7-4A92-AE7E-826A7911D448}" srcOrd="0" destOrd="0" presId="urn:microsoft.com/office/officeart/2005/8/layout/hierarchy1"/>
    <dgm:cxn modelId="{AB72E4C1-6CBF-411D-B4CC-C0F77B9A9DA6}" type="presOf" srcId="{475B0ABE-A2F3-47D6-8F1D-352742C9C1DE}" destId="{34A7837A-5E94-42A2-A61C-C0936CE00515}" srcOrd="0" destOrd="0" presId="urn:microsoft.com/office/officeart/2005/8/layout/hierarchy1"/>
    <dgm:cxn modelId="{C174708E-71A1-49E1-B604-7291C4D08F23}" type="presOf" srcId="{68540E5F-81A1-479C-920C-A91F951E4633}" destId="{CBD41D0E-0AB2-490C-AC06-A767DB9B6FE3}" srcOrd="0" destOrd="0" presId="urn:microsoft.com/office/officeart/2005/8/layout/hierarchy1"/>
    <dgm:cxn modelId="{A166F795-982C-41A7-801C-CD48936F7054}" type="presOf" srcId="{BBD897E4-87B0-4246-A334-E01FCDBEF0FB}" destId="{7A6A5C46-F197-4486-A526-C4376F615960}" srcOrd="0" destOrd="0" presId="urn:microsoft.com/office/officeart/2005/8/layout/hierarchy1"/>
    <dgm:cxn modelId="{C0E65A7B-FB34-4B67-95FA-EF34593193CC}" type="presOf" srcId="{686DE07C-3E6B-4B7D-9403-664F991E56C8}" destId="{11E2F0F9-A48D-4475-BCE9-CE001B303C54}" srcOrd="0" destOrd="0" presId="urn:microsoft.com/office/officeart/2005/8/layout/hierarchy1"/>
    <dgm:cxn modelId="{D8C12D6D-7E09-4263-B37D-B1303AD41474}" type="presOf" srcId="{C6A778C9-8074-4AEA-A1E4-76B3F9F33561}" destId="{CDF3DBB7-FC25-430F-B333-B61BF3A197FA}" srcOrd="0" destOrd="0" presId="urn:microsoft.com/office/officeart/2005/8/layout/hierarchy1"/>
    <dgm:cxn modelId="{2E9E5BCA-B8DE-4892-BC8F-61B11C526CC0}" type="presOf" srcId="{66151F1B-F9A9-4130-9952-C59A6E935256}" destId="{05D66008-D45E-4300-BB9F-3EAB4CCFDAE8}" srcOrd="0" destOrd="0" presId="urn:microsoft.com/office/officeart/2005/8/layout/hierarchy1"/>
    <dgm:cxn modelId="{89C2B259-740A-4139-996D-F0F03B07D3FE}" type="presOf" srcId="{8A057A82-5ACA-45F5-80BF-695D8FF72B39}" destId="{CD6D625B-CB0F-46F4-A023-DE98ABEA922D}" srcOrd="0" destOrd="0" presId="urn:microsoft.com/office/officeart/2005/8/layout/hierarchy1"/>
    <dgm:cxn modelId="{0609C793-8249-4715-87F3-992D800C1154}" type="presOf" srcId="{7BAACC9E-031A-4B2F-8208-AD8156983A56}" destId="{C73A795D-E45B-4E8E-AE60-8BDA894A264E}" srcOrd="0" destOrd="0" presId="urn:microsoft.com/office/officeart/2005/8/layout/hierarchy1"/>
    <dgm:cxn modelId="{96FBCC40-1F7C-4E75-A5B5-4E892E28E75D}" srcId="{DFA6A5D0-105C-47AA-BB70-010B832983C0}" destId="{C6A778C9-8074-4AEA-A1E4-76B3F9F33561}" srcOrd="0" destOrd="0" parTransId="{7BAACC9E-031A-4B2F-8208-AD8156983A56}" sibTransId="{00D0BF82-962C-47FF-BE23-385D74AE0FDE}"/>
    <dgm:cxn modelId="{393D8BB9-824B-46DD-874E-81443269F2E7}" srcId="{A1B7ED79-8B2F-408D-9AF9-862793B1EE3C}" destId="{686DE07C-3E6B-4B7D-9403-664F991E56C8}" srcOrd="0" destOrd="0" parTransId="{4207006E-5701-4BED-8139-06FAFAFEEF1F}" sibTransId="{CEDE4890-DC60-4828-8259-A3ED93A5D8DA}"/>
    <dgm:cxn modelId="{B1F41E1A-17A0-4A1D-971F-7A42B04AE4BC}" type="presOf" srcId="{DFA6A5D0-105C-47AA-BB70-010B832983C0}" destId="{FE32EE74-0214-475E-8A55-42722A4AC3B6}" srcOrd="0" destOrd="0" presId="urn:microsoft.com/office/officeart/2005/8/layout/hierarchy1"/>
    <dgm:cxn modelId="{9C895BD0-2349-4D56-A4EE-A4427A0BDD33}" type="presOf" srcId="{9A22D373-0137-4834-A887-9AFF4122CF26}" destId="{CDEDBFC8-9862-4946-9484-F4977E3971BC}" srcOrd="0" destOrd="0" presId="urn:microsoft.com/office/officeart/2005/8/layout/hierarchy1"/>
    <dgm:cxn modelId="{8ACD70E0-3DA1-4669-9534-6E8BF438E1DB}" type="presOf" srcId="{E36DB7A2-2F6F-4695-AB5D-B3DA4FB2316B}" destId="{74AB275B-5D8C-49BA-9EC4-3C92142C5A19}" srcOrd="0" destOrd="0" presId="urn:microsoft.com/office/officeart/2005/8/layout/hierarchy1"/>
    <dgm:cxn modelId="{1F6301F1-A059-40D4-97FE-85BABF821BA8}" srcId="{B80EBAE7-7117-425C-9B1F-49351B09505E}" destId="{E36DB7A2-2F6F-4695-AB5D-B3DA4FB2316B}" srcOrd="1" destOrd="0" parTransId="{475B0ABE-A2F3-47D6-8F1D-352742C9C1DE}" sibTransId="{333D7DE7-810B-4657-94A8-C3A75FA979AB}"/>
    <dgm:cxn modelId="{C710F83E-2785-4F9B-A851-B8EF8DB3CE75}" srcId="{9A22D373-0137-4834-A887-9AFF4122CF26}" destId="{68540E5F-81A1-479C-920C-A91F951E4633}" srcOrd="0" destOrd="0" parTransId="{BBD897E4-87B0-4246-A334-E01FCDBEF0FB}" sibTransId="{87D2B0F3-31BE-487E-A928-7E323F8B8293}"/>
    <dgm:cxn modelId="{5F309DA7-41B1-4D26-9248-7A7CE40C5E38}" type="presOf" srcId="{C4E51759-E6FD-44E4-AADE-17646EC1AB27}" destId="{EE7F83BA-1B5C-492F-B363-327531425269}" srcOrd="0" destOrd="0" presId="urn:microsoft.com/office/officeart/2005/8/layout/hierarchy1"/>
    <dgm:cxn modelId="{F94F1E70-EAA9-492B-8682-925860E4247D}" srcId="{B80EBAE7-7117-425C-9B1F-49351B09505E}" destId="{DFA6A5D0-105C-47AA-BB70-010B832983C0}" srcOrd="2" destOrd="0" parTransId="{66151F1B-F9A9-4130-9952-C59A6E935256}" sibTransId="{F26776D9-D463-43C9-B06B-BD6001297D3B}"/>
    <dgm:cxn modelId="{D4858AB2-4345-46FA-92F9-79C9C8EDF9F6}" type="presOf" srcId="{A1B7ED79-8B2F-408D-9AF9-862793B1EE3C}" destId="{A3B6A630-F007-4A9C-AE88-7A2D97BF2BC4}" srcOrd="0" destOrd="0" presId="urn:microsoft.com/office/officeart/2005/8/layout/hierarchy1"/>
    <dgm:cxn modelId="{F1B1ECCE-5676-4116-A617-FB2AFA4527C5}" type="presOf" srcId="{B80EBAE7-7117-425C-9B1F-49351B09505E}" destId="{F01F1107-6BC8-4735-B986-9A8C35AC17C5}" srcOrd="0" destOrd="0" presId="urn:microsoft.com/office/officeart/2005/8/layout/hierarchy1"/>
    <dgm:cxn modelId="{69A75F06-0B50-4255-9DE2-8662C11784B4}" srcId="{B80EBAE7-7117-425C-9B1F-49351B09505E}" destId="{A1B7ED79-8B2F-408D-9AF9-862793B1EE3C}" srcOrd="0" destOrd="0" parTransId="{69128EE8-053D-44F9-8004-BBE4DDCB5515}" sibTransId="{44B58DBC-0C2F-49E0-8489-07427E432078}"/>
    <dgm:cxn modelId="{E88356CE-9C5C-4A31-8ECD-A504599F3498}" type="presOf" srcId="{88DC84AD-CCDC-4B24-BC6A-1CF902B8DFFA}" destId="{B373FA94-5D1E-47C8-BACC-7F457AA6D356}" srcOrd="0" destOrd="0" presId="urn:microsoft.com/office/officeart/2005/8/layout/hierarchy1"/>
    <dgm:cxn modelId="{0DA14078-FF7C-4B8F-94FD-496FF9AB7386}" type="presOf" srcId="{816A2489-AE36-4F5E-B84E-FEED0A66B859}" destId="{74DE2908-2097-48D1-83F0-222AB474C339}" srcOrd="0" destOrd="0" presId="urn:microsoft.com/office/officeart/2005/8/layout/hierarchy1"/>
    <dgm:cxn modelId="{221538B6-8138-4B07-AB1B-41EAD1EB6A11}" srcId="{8A057A82-5ACA-45F5-80BF-695D8FF72B39}" destId="{B80EBAE7-7117-425C-9B1F-49351B09505E}" srcOrd="0" destOrd="0" parTransId="{ED01F2AA-BE01-40B7-8A54-6C56ADFF3D59}" sibTransId="{94DAA6CD-F85C-4864-B64E-C97E05590796}"/>
    <dgm:cxn modelId="{79F9C482-7994-4C27-A738-91603089123A}" srcId="{E36DB7A2-2F6F-4695-AB5D-B3DA4FB2316B}" destId="{C4E51759-E6FD-44E4-AADE-17646EC1AB27}" srcOrd="0" destOrd="0" parTransId="{88DC84AD-CCDC-4B24-BC6A-1CF902B8DFFA}" sibTransId="{BCD910D5-F202-4E4C-8B9F-D92F82FB2EFF}"/>
    <dgm:cxn modelId="{0A0C104B-D6B8-47FA-956D-8B8A82CA2132}" type="presOf" srcId="{69128EE8-053D-44F9-8004-BBE4DDCB5515}" destId="{61EC774D-BE7E-4812-8496-EA9BE3956D16}" srcOrd="0" destOrd="0" presId="urn:microsoft.com/office/officeart/2005/8/layout/hierarchy1"/>
    <dgm:cxn modelId="{F5C1F6C6-7986-46D1-890F-6EB5A420D3D5}" srcId="{B80EBAE7-7117-425C-9B1F-49351B09505E}" destId="{9A22D373-0137-4834-A887-9AFF4122CF26}" srcOrd="3" destOrd="0" parTransId="{816A2489-AE36-4F5E-B84E-FEED0A66B859}" sibTransId="{1D0A1E7D-DDA8-4E27-BD40-61FAB6B68386}"/>
    <dgm:cxn modelId="{4FAF8C9D-079B-46C8-B0B1-CCEA06C68C8A}" type="presParOf" srcId="{CD6D625B-CB0F-46F4-A023-DE98ABEA922D}" destId="{B4EDFEEE-7FF5-4F61-A50A-B6FA08DBC3EC}" srcOrd="0" destOrd="0" presId="urn:microsoft.com/office/officeart/2005/8/layout/hierarchy1"/>
    <dgm:cxn modelId="{521A6770-685F-431C-8513-C7E4821EC4CD}" type="presParOf" srcId="{B4EDFEEE-7FF5-4F61-A50A-B6FA08DBC3EC}" destId="{58C5AB69-4938-49DF-9746-75B85767BF47}" srcOrd="0" destOrd="0" presId="urn:microsoft.com/office/officeart/2005/8/layout/hierarchy1"/>
    <dgm:cxn modelId="{6DCBD041-59C6-4159-AA4A-7E9FBABC4637}" type="presParOf" srcId="{58C5AB69-4938-49DF-9746-75B85767BF47}" destId="{46D6412E-DDB6-4718-9D5A-37B4AE3DCAB9}" srcOrd="0" destOrd="0" presId="urn:microsoft.com/office/officeart/2005/8/layout/hierarchy1"/>
    <dgm:cxn modelId="{6295B800-D549-46D7-A6BC-EAF6AFC03602}" type="presParOf" srcId="{58C5AB69-4938-49DF-9746-75B85767BF47}" destId="{F01F1107-6BC8-4735-B986-9A8C35AC17C5}" srcOrd="1" destOrd="0" presId="urn:microsoft.com/office/officeart/2005/8/layout/hierarchy1"/>
    <dgm:cxn modelId="{E7E50ABE-9AEA-48CE-BDB3-D6CDA3F7915E}" type="presParOf" srcId="{B4EDFEEE-7FF5-4F61-A50A-B6FA08DBC3EC}" destId="{0F1F6457-B17D-4116-95EC-852461F30D8A}" srcOrd="1" destOrd="0" presId="urn:microsoft.com/office/officeart/2005/8/layout/hierarchy1"/>
    <dgm:cxn modelId="{067BE4CB-029C-47DE-AA85-8C3DE664E977}" type="presParOf" srcId="{0F1F6457-B17D-4116-95EC-852461F30D8A}" destId="{61EC774D-BE7E-4812-8496-EA9BE3956D16}" srcOrd="0" destOrd="0" presId="urn:microsoft.com/office/officeart/2005/8/layout/hierarchy1"/>
    <dgm:cxn modelId="{6AB0D517-F34B-481A-A7C1-BEC4FAD92F0B}" type="presParOf" srcId="{0F1F6457-B17D-4116-95EC-852461F30D8A}" destId="{F9002C68-B477-44E9-B079-B4501974D912}" srcOrd="1" destOrd="0" presId="urn:microsoft.com/office/officeart/2005/8/layout/hierarchy1"/>
    <dgm:cxn modelId="{1DC7FE00-097A-4E6A-A213-CF4CE2CE4C9D}" type="presParOf" srcId="{F9002C68-B477-44E9-B079-B4501974D912}" destId="{6FEA55D2-6DFD-4557-8EBE-644BC9367C2F}" srcOrd="0" destOrd="0" presId="urn:microsoft.com/office/officeart/2005/8/layout/hierarchy1"/>
    <dgm:cxn modelId="{3D2F54BC-1814-419F-A3C7-1E26C24E583A}" type="presParOf" srcId="{6FEA55D2-6DFD-4557-8EBE-644BC9367C2F}" destId="{17A86E11-BB77-4B60-9E47-AA2F63AA6B47}" srcOrd="0" destOrd="0" presId="urn:microsoft.com/office/officeart/2005/8/layout/hierarchy1"/>
    <dgm:cxn modelId="{5A7793E9-4867-4FD1-BB6E-61A127973252}" type="presParOf" srcId="{6FEA55D2-6DFD-4557-8EBE-644BC9367C2F}" destId="{A3B6A630-F007-4A9C-AE88-7A2D97BF2BC4}" srcOrd="1" destOrd="0" presId="urn:microsoft.com/office/officeart/2005/8/layout/hierarchy1"/>
    <dgm:cxn modelId="{174E3381-C132-4F63-9EAF-812A25CCD25F}" type="presParOf" srcId="{F9002C68-B477-44E9-B079-B4501974D912}" destId="{3801D3D4-6CB9-4DBE-9E0E-29A4717FC42A}" srcOrd="1" destOrd="0" presId="urn:microsoft.com/office/officeart/2005/8/layout/hierarchy1"/>
    <dgm:cxn modelId="{06E8AE12-BEFB-4560-946B-2C91ACF1B504}" type="presParOf" srcId="{3801D3D4-6CB9-4DBE-9E0E-29A4717FC42A}" destId="{EDA2140D-9FE7-4A92-AE7E-826A7911D448}" srcOrd="0" destOrd="0" presId="urn:microsoft.com/office/officeart/2005/8/layout/hierarchy1"/>
    <dgm:cxn modelId="{04F6B000-B148-4B02-A611-A1B434B3559B}" type="presParOf" srcId="{3801D3D4-6CB9-4DBE-9E0E-29A4717FC42A}" destId="{EF6BA855-6143-435D-B136-30D7CE382F1D}" srcOrd="1" destOrd="0" presId="urn:microsoft.com/office/officeart/2005/8/layout/hierarchy1"/>
    <dgm:cxn modelId="{72F00590-CE83-431F-9BB8-A636D948C826}" type="presParOf" srcId="{EF6BA855-6143-435D-B136-30D7CE382F1D}" destId="{18933F73-2C68-42FF-B285-E7D3B1B9229F}" srcOrd="0" destOrd="0" presId="urn:microsoft.com/office/officeart/2005/8/layout/hierarchy1"/>
    <dgm:cxn modelId="{DD971ADC-0128-408A-AFDD-E9CBE7C3A355}" type="presParOf" srcId="{18933F73-2C68-42FF-B285-E7D3B1B9229F}" destId="{19EE00AD-3415-4421-924A-8EF9BEA5A6B3}" srcOrd="0" destOrd="0" presId="urn:microsoft.com/office/officeart/2005/8/layout/hierarchy1"/>
    <dgm:cxn modelId="{37425121-7116-4F4F-80F3-C25E3415C99B}" type="presParOf" srcId="{18933F73-2C68-42FF-B285-E7D3B1B9229F}" destId="{11E2F0F9-A48D-4475-BCE9-CE001B303C54}" srcOrd="1" destOrd="0" presId="urn:microsoft.com/office/officeart/2005/8/layout/hierarchy1"/>
    <dgm:cxn modelId="{8DFF5146-E29E-4CF4-A6A0-5E4038C9B468}" type="presParOf" srcId="{EF6BA855-6143-435D-B136-30D7CE382F1D}" destId="{5A9497C7-5B0C-4708-953E-CE76D3B2A2DC}" srcOrd="1" destOrd="0" presId="urn:microsoft.com/office/officeart/2005/8/layout/hierarchy1"/>
    <dgm:cxn modelId="{BB45E8F9-E5F4-49BF-8427-2D0E0FDD23B7}" type="presParOf" srcId="{0F1F6457-B17D-4116-95EC-852461F30D8A}" destId="{34A7837A-5E94-42A2-A61C-C0936CE00515}" srcOrd="2" destOrd="0" presId="urn:microsoft.com/office/officeart/2005/8/layout/hierarchy1"/>
    <dgm:cxn modelId="{8FA38D7E-7B94-49F1-996F-198FD53B9E79}" type="presParOf" srcId="{0F1F6457-B17D-4116-95EC-852461F30D8A}" destId="{6F5B5B79-25CA-40AC-A329-4999CE05D19E}" srcOrd="3" destOrd="0" presId="urn:microsoft.com/office/officeart/2005/8/layout/hierarchy1"/>
    <dgm:cxn modelId="{A3FA8285-C311-4F9C-BCD9-303E1E6A192D}" type="presParOf" srcId="{6F5B5B79-25CA-40AC-A329-4999CE05D19E}" destId="{BAFB683A-4EC0-4576-83D7-462C87297E2F}" srcOrd="0" destOrd="0" presId="urn:microsoft.com/office/officeart/2005/8/layout/hierarchy1"/>
    <dgm:cxn modelId="{C2152604-E343-4346-A030-6A44149350A9}" type="presParOf" srcId="{BAFB683A-4EC0-4576-83D7-462C87297E2F}" destId="{3F09BD3B-2D6A-414F-ADAD-6C7F34E4FAD5}" srcOrd="0" destOrd="0" presId="urn:microsoft.com/office/officeart/2005/8/layout/hierarchy1"/>
    <dgm:cxn modelId="{1F2093AC-1B26-4688-AD63-25D84A66138F}" type="presParOf" srcId="{BAFB683A-4EC0-4576-83D7-462C87297E2F}" destId="{74AB275B-5D8C-49BA-9EC4-3C92142C5A19}" srcOrd="1" destOrd="0" presId="urn:microsoft.com/office/officeart/2005/8/layout/hierarchy1"/>
    <dgm:cxn modelId="{A312F2CB-B3AD-428D-8921-373A21C2F845}" type="presParOf" srcId="{6F5B5B79-25CA-40AC-A329-4999CE05D19E}" destId="{B87553E9-BB8C-47FF-A690-3CAEB5EBE9F2}" srcOrd="1" destOrd="0" presId="urn:microsoft.com/office/officeart/2005/8/layout/hierarchy1"/>
    <dgm:cxn modelId="{DC0DEAE6-A989-4F7C-A3AF-934F0C750F7D}" type="presParOf" srcId="{B87553E9-BB8C-47FF-A690-3CAEB5EBE9F2}" destId="{B373FA94-5D1E-47C8-BACC-7F457AA6D356}" srcOrd="0" destOrd="0" presId="urn:microsoft.com/office/officeart/2005/8/layout/hierarchy1"/>
    <dgm:cxn modelId="{949AB85B-F076-48D8-B66E-FD8299EEE5E4}" type="presParOf" srcId="{B87553E9-BB8C-47FF-A690-3CAEB5EBE9F2}" destId="{23CD45ED-93C9-442C-A618-9F049B872E4E}" srcOrd="1" destOrd="0" presId="urn:microsoft.com/office/officeart/2005/8/layout/hierarchy1"/>
    <dgm:cxn modelId="{91B9CAE1-C7E1-4DD1-81C1-84AFAE5E73FE}" type="presParOf" srcId="{23CD45ED-93C9-442C-A618-9F049B872E4E}" destId="{ECF76238-45BE-4BFB-A09C-5BF7124A7201}" srcOrd="0" destOrd="0" presId="urn:microsoft.com/office/officeart/2005/8/layout/hierarchy1"/>
    <dgm:cxn modelId="{E7C5C2DA-E67F-46E4-A3F4-A7756014DBD8}" type="presParOf" srcId="{ECF76238-45BE-4BFB-A09C-5BF7124A7201}" destId="{0A69CCB1-CDDF-4622-8DDB-D6BC3ED05793}" srcOrd="0" destOrd="0" presId="urn:microsoft.com/office/officeart/2005/8/layout/hierarchy1"/>
    <dgm:cxn modelId="{98DF4DEA-FE32-4F88-ABA7-EE2607E09355}" type="presParOf" srcId="{ECF76238-45BE-4BFB-A09C-5BF7124A7201}" destId="{EE7F83BA-1B5C-492F-B363-327531425269}" srcOrd="1" destOrd="0" presId="urn:microsoft.com/office/officeart/2005/8/layout/hierarchy1"/>
    <dgm:cxn modelId="{4647B516-ABFF-4DF8-B0BE-5E7D7E27FB7B}" type="presParOf" srcId="{23CD45ED-93C9-442C-A618-9F049B872E4E}" destId="{9A53C662-E8CB-41E9-8CD6-FB3C7F2D707A}" srcOrd="1" destOrd="0" presId="urn:microsoft.com/office/officeart/2005/8/layout/hierarchy1"/>
    <dgm:cxn modelId="{6258EB69-2DC4-48D2-A271-5AB26083597E}" type="presParOf" srcId="{0F1F6457-B17D-4116-95EC-852461F30D8A}" destId="{05D66008-D45E-4300-BB9F-3EAB4CCFDAE8}" srcOrd="4" destOrd="0" presId="urn:microsoft.com/office/officeart/2005/8/layout/hierarchy1"/>
    <dgm:cxn modelId="{FD0ED0CE-93A0-49F8-BA61-166B584603E0}" type="presParOf" srcId="{0F1F6457-B17D-4116-95EC-852461F30D8A}" destId="{DC8F81BA-83E8-4039-A6B3-AC6577927BD1}" srcOrd="5" destOrd="0" presId="urn:microsoft.com/office/officeart/2005/8/layout/hierarchy1"/>
    <dgm:cxn modelId="{F32AB727-C502-496C-A88C-403092FD311F}" type="presParOf" srcId="{DC8F81BA-83E8-4039-A6B3-AC6577927BD1}" destId="{21D524B5-D026-4B18-8740-EF505694D782}" srcOrd="0" destOrd="0" presId="urn:microsoft.com/office/officeart/2005/8/layout/hierarchy1"/>
    <dgm:cxn modelId="{53BDA77F-064C-4B29-B264-3E2506C45CD3}" type="presParOf" srcId="{21D524B5-D026-4B18-8740-EF505694D782}" destId="{EB4F67BE-D048-4BC3-ADB0-958A02B43785}" srcOrd="0" destOrd="0" presId="urn:microsoft.com/office/officeart/2005/8/layout/hierarchy1"/>
    <dgm:cxn modelId="{61565281-816F-4629-B0BC-3A124E632614}" type="presParOf" srcId="{21D524B5-D026-4B18-8740-EF505694D782}" destId="{FE32EE74-0214-475E-8A55-42722A4AC3B6}" srcOrd="1" destOrd="0" presId="urn:microsoft.com/office/officeart/2005/8/layout/hierarchy1"/>
    <dgm:cxn modelId="{6728C439-732F-4234-887D-975360C21705}" type="presParOf" srcId="{DC8F81BA-83E8-4039-A6B3-AC6577927BD1}" destId="{57434247-EA12-4C99-B66B-E21D8F9B0784}" srcOrd="1" destOrd="0" presId="urn:microsoft.com/office/officeart/2005/8/layout/hierarchy1"/>
    <dgm:cxn modelId="{DFA3D448-E1C7-4C4C-9815-9E5D0923A232}" type="presParOf" srcId="{57434247-EA12-4C99-B66B-E21D8F9B0784}" destId="{C73A795D-E45B-4E8E-AE60-8BDA894A264E}" srcOrd="0" destOrd="0" presId="urn:microsoft.com/office/officeart/2005/8/layout/hierarchy1"/>
    <dgm:cxn modelId="{CF62BBEE-0C99-4AC2-BFE2-2D0BF7C4DEB3}" type="presParOf" srcId="{57434247-EA12-4C99-B66B-E21D8F9B0784}" destId="{14A0C731-9A16-4881-898E-74E3F123DD78}" srcOrd="1" destOrd="0" presId="urn:microsoft.com/office/officeart/2005/8/layout/hierarchy1"/>
    <dgm:cxn modelId="{402CF631-C4C1-460C-916D-553828E50D1E}" type="presParOf" srcId="{14A0C731-9A16-4881-898E-74E3F123DD78}" destId="{690218B2-F32A-45E5-9E36-4BD5FD0FDBE5}" srcOrd="0" destOrd="0" presId="urn:microsoft.com/office/officeart/2005/8/layout/hierarchy1"/>
    <dgm:cxn modelId="{01680847-0C20-4966-88AB-883523026979}" type="presParOf" srcId="{690218B2-F32A-45E5-9E36-4BD5FD0FDBE5}" destId="{CFFA6C29-3E7D-4982-BA53-9995FC329A47}" srcOrd="0" destOrd="0" presId="urn:microsoft.com/office/officeart/2005/8/layout/hierarchy1"/>
    <dgm:cxn modelId="{EC6C34A0-1FA3-423D-9648-E514A7B52CD0}" type="presParOf" srcId="{690218B2-F32A-45E5-9E36-4BD5FD0FDBE5}" destId="{CDF3DBB7-FC25-430F-B333-B61BF3A197FA}" srcOrd="1" destOrd="0" presId="urn:microsoft.com/office/officeart/2005/8/layout/hierarchy1"/>
    <dgm:cxn modelId="{119FFB7D-CF89-43B4-9C72-147960067957}" type="presParOf" srcId="{14A0C731-9A16-4881-898E-74E3F123DD78}" destId="{CF5D6C53-E220-4DC8-B649-5A5EFB559D53}" srcOrd="1" destOrd="0" presId="urn:microsoft.com/office/officeart/2005/8/layout/hierarchy1"/>
    <dgm:cxn modelId="{6C0061E3-9F7C-4086-921E-1E650C854070}" type="presParOf" srcId="{0F1F6457-B17D-4116-95EC-852461F30D8A}" destId="{74DE2908-2097-48D1-83F0-222AB474C339}" srcOrd="6" destOrd="0" presId="urn:microsoft.com/office/officeart/2005/8/layout/hierarchy1"/>
    <dgm:cxn modelId="{04D2A81C-E02F-482D-B6AA-EA0EA537F5DA}" type="presParOf" srcId="{0F1F6457-B17D-4116-95EC-852461F30D8A}" destId="{03E411E2-E5B7-4C22-92E4-4B22F5AFB321}" srcOrd="7" destOrd="0" presId="urn:microsoft.com/office/officeart/2005/8/layout/hierarchy1"/>
    <dgm:cxn modelId="{576FE3D8-A4F2-443D-901D-934CEEFC445C}" type="presParOf" srcId="{03E411E2-E5B7-4C22-92E4-4B22F5AFB321}" destId="{76D84998-973B-489E-B922-3051533EF476}" srcOrd="0" destOrd="0" presId="urn:microsoft.com/office/officeart/2005/8/layout/hierarchy1"/>
    <dgm:cxn modelId="{7BA69EE4-330E-494A-B7E8-80DFD2C732C8}" type="presParOf" srcId="{76D84998-973B-489E-B922-3051533EF476}" destId="{B014C037-3863-4006-A26F-4D4BF508E9F9}" srcOrd="0" destOrd="0" presId="urn:microsoft.com/office/officeart/2005/8/layout/hierarchy1"/>
    <dgm:cxn modelId="{A8734E7A-0529-41A7-96D7-57B135EA3720}" type="presParOf" srcId="{76D84998-973B-489E-B922-3051533EF476}" destId="{CDEDBFC8-9862-4946-9484-F4977E3971BC}" srcOrd="1" destOrd="0" presId="urn:microsoft.com/office/officeart/2005/8/layout/hierarchy1"/>
    <dgm:cxn modelId="{B55DA310-E4D2-45D7-8FF6-977EF67B6B0F}" type="presParOf" srcId="{03E411E2-E5B7-4C22-92E4-4B22F5AFB321}" destId="{7A6395E4-577F-4734-BA86-A77E465B538A}" srcOrd="1" destOrd="0" presId="urn:microsoft.com/office/officeart/2005/8/layout/hierarchy1"/>
    <dgm:cxn modelId="{9E70E39E-DD08-4546-BE54-7E52247DDBA2}" type="presParOf" srcId="{7A6395E4-577F-4734-BA86-A77E465B538A}" destId="{7A6A5C46-F197-4486-A526-C4376F615960}" srcOrd="0" destOrd="0" presId="urn:microsoft.com/office/officeart/2005/8/layout/hierarchy1"/>
    <dgm:cxn modelId="{43598D7F-CE1A-455F-B879-537422FD0BD1}" type="presParOf" srcId="{7A6395E4-577F-4734-BA86-A77E465B538A}" destId="{526E9C34-6F68-4869-9359-64088603ABED}" srcOrd="1" destOrd="0" presId="urn:microsoft.com/office/officeart/2005/8/layout/hierarchy1"/>
    <dgm:cxn modelId="{FE8080D9-711E-4A7E-8081-AA45C6343D2D}" type="presParOf" srcId="{526E9C34-6F68-4869-9359-64088603ABED}" destId="{9DE2AB44-6A17-4521-8B92-A82321774563}" srcOrd="0" destOrd="0" presId="urn:microsoft.com/office/officeart/2005/8/layout/hierarchy1"/>
    <dgm:cxn modelId="{EB7192F7-DA88-467B-AB9B-571377DBF29F}" type="presParOf" srcId="{9DE2AB44-6A17-4521-8B92-A82321774563}" destId="{70AB338A-819A-45DF-8E64-570A5A279AD8}" srcOrd="0" destOrd="0" presId="urn:microsoft.com/office/officeart/2005/8/layout/hierarchy1"/>
    <dgm:cxn modelId="{E885E79C-3794-49F8-8970-F4D6F768C85B}" type="presParOf" srcId="{9DE2AB44-6A17-4521-8B92-A82321774563}" destId="{CBD41D0E-0AB2-490C-AC06-A767DB9B6FE3}" srcOrd="1" destOrd="0" presId="urn:microsoft.com/office/officeart/2005/8/layout/hierarchy1"/>
    <dgm:cxn modelId="{A91BABD4-7059-4AEE-B47F-D38B4437FFB5}" type="presParOf" srcId="{526E9C34-6F68-4869-9359-64088603ABED}" destId="{A9A4C8D9-4696-4AE2-BD22-B4DD0371A04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6A5C46-F197-4486-A526-C4376F615960}">
      <dsp:nvSpPr>
        <dsp:cNvPr id="0" name=""/>
        <dsp:cNvSpPr/>
      </dsp:nvSpPr>
      <dsp:spPr>
        <a:xfrm>
          <a:off x="6999634" y="4211348"/>
          <a:ext cx="91440" cy="45971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5971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DE2908-2097-48D1-83F0-222AB474C339}">
      <dsp:nvSpPr>
        <dsp:cNvPr id="0" name=""/>
        <dsp:cNvSpPr/>
      </dsp:nvSpPr>
      <dsp:spPr>
        <a:xfrm>
          <a:off x="3944631" y="2319740"/>
          <a:ext cx="3100722" cy="4597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3283"/>
              </a:lnTo>
              <a:lnTo>
                <a:pt x="3100722" y="313283"/>
              </a:lnTo>
              <a:lnTo>
                <a:pt x="3100722" y="45971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3A795D-E45B-4E8E-AE60-8BDA894A264E}">
      <dsp:nvSpPr>
        <dsp:cNvPr id="0" name=""/>
        <dsp:cNvSpPr/>
      </dsp:nvSpPr>
      <dsp:spPr>
        <a:xfrm>
          <a:off x="4937504" y="4222670"/>
          <a:ext cx="91440" cy="45971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5971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D66008-D45E-4300-BB9F-3EAB4CCFDAE8}">
      <dsp:nvSpPr>
        <dsp:cNvPr id="0" name=""/>
        <dsp:cNvSpPr/>
      </dsp:nvSpPr>
      <dsp:spPr>
        <a:xfrm>
          <a:off x="3944631" y="2319740"/>
          <a:ext cx="1038592" cy="4597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3283"/>
              </a:lnTo>
              <a:lnTo>
                <a:pt x="1038592" y="313283"/>
              </a:lnTo>
              <a:lnTo>
                <a:pt x="1038592" y="45971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73FA94-5D1E-47C8-BACC-7F457AA6D356}">
      <dsp:nvSpPr>
        <dsp:cNvPr id="0" name=""/>
        <dsp:cNvSpPr/>
      </dsp:nvSpPr>
      <dsp:spPr>
        <a:xfrm>
          <a:off x="2838434" y="4214420"/>
          <a:ext cx="91440" cy="45971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5971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A7837A-5E94-42A2-A61C-C0936CE00515}">
      <dsp:nvSpPr>
        <dsp:cNvPr id="0" name=""/>
        <dsp:cNvSpPr/>
      </dsp:nvSpPr>
      <dsp:spPr>
        <a:xfrm>
          <a:off x="2884154" y="2319740"/>
          <a:ext cx="1060477" cy="459716"/>
        </a:xfrm>
        <a:custGeom>
          <a:avLst/>
          <a:gdLst/>
          <a:ahLst/>
          <a:cxnLst/>
          <a:rect l="0" t="0" r="0" b="0"/>
          <a:pathLst>
            <a:path>
              <a:moveTo>
                <a:pt x="1060477" y="0"/>
              </a:moveTo>
              <a:lnTo>
                <a:pt x="1060477" y="313283"/>
              </a:lnTo>
              <a:lnTo>
                <a:pt x="0" y="313283"/>
              </a:lnTo>
              <a:lnTo>
                <a:pt x="0" y="45971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A2140D-9FE7-4A92-AE7E-826A7911D448}">
      <dsp:nvSpPr>
        <dsp:cNvPr id="0" name=""/>
        <dsp:cNvSpPr/>
      </dsp:nvSpPr>
      <dsp:spPr>
        <a:xfrm>
          <a:off x="782991" y="4250002"/>
          <a:ext cx="91440" cy="45971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5971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EC774D-BE7E-4812-8496-EA9BE3956D16}">
      <dsp:nvSpPr>
        <dsp:cNvPr id="0" name=""/>
        <dsp:cNvSpPr/>
      </dsp:nvSpPr>
      <dsp:spPr>
        <a:xfrm>
          <a:off x="828711" y="2319740"/>
          <a:ext cx="3115920" cy="459716"/>
        </a:xfrm>
        <a:custGeom>
          <a:avLst/>
          <a:gdLst/>
          <a:ahLst/>
          <a:cxnLst/>
          <a:rect l="0" t="0" r="0" b="0"/>
          <a:pathLst>
            <a:path>
              <a:moveTo>
                <a:pt x="3115920" y="0"/>
              </a:moveTo>
              <a:lnTo>
                <a:pt x="3115920" y="313283"/>
              </a:lnTo>
              <a:lnTo>
                <a:pt x="0" y="313283"/>
              </a:lnTo>
              <a:lnTo>
                <a:pt x="0" y="45971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D6412E-DDB6-4718-9D5A-37B4AE3DCAB9}">
      <dsp:nvSpPr>
        <dsp:cNvPr id="0" name=""/>
        <dsp:cNvSpPr/>
      </dsp:nvSpPr>
      <dsp:spPr>
        <a:xfrm>
          <a:off x="2278238" y="1124741"/>
          <a:ext cx="3332786" cy="11949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1F1107-6BC8-4735-B986-9A8C35AC17C5}">
      <dsp:nvSpPr>
        <dsp:cNvPr id="0" name=""/>
        <dsp:cNvSpPr/>
      </dsp:nvSpPr>
      <dsp:spPr>
        <a:xfrm>
          <a:off x="2453870" y="1291592"/>
          <a:ext cx="3332786" cy="11949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Кибернетика</a:t>
          </a:r>
          <a:endParaRPr lang="ru-RU" sz="1400" kern="1200" dirty="0"/>
        </a:p>
      </dsp:txBody>
      <dsp:txXfrm>
        <a:off x="2488870" y="1326592"/>
        <a:ext cx="3262786" cy="1124999"/>
      </dsp:txXfrm>
    </dsp:sp>
    <dsp:sp modelId="{17A86E11-BB77-4B60-9E47-AA2F63AA6B47}">
      <dsp:nvSpPr>
        <dsp:cNvPr id="0" name=""/>
        <dsp:cNvSpPr/>
      </dsp:nvSpPr>
      <dsp:spPr>
        <a:xfrm>
          <a:off x="2690" y="2779457"/>
          <a:ext cx="1652040" cy="14705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B6A630-F007-4A9C-AE88-7A2D97BF2BC4}">
      <dsp:nvSpPr>
        <dsp:cNvPr id="0" name=""/>
        <dsp:cNvSpPr/>
      </dsp:nvSpPr>
      <dsp:spPr>
        <a:xfrm>
          <a:off x="178322" y="2946308"/>
          <a:ext cx="1652040" cy="14705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Метод исследования</a:t>
          </a:r>
          <a:endParaRPr lang="ru-RU" sz="1800" kern="1200" dirty="0"/>
        </a:p>
      </dsp:txBody>
      <dsp:txXfrm>
        <a:off x="221393" y="2989379"/>
        <a:ext cx="1565898" cy="1384402"/>
      </dsp:txXfrm>
    </dsp:sp>
    <dsp:sp modelId="{19EE00AD-3415-4421-924A-8EF9BEA5A6B3}">
      <dsp:nvSpPr>
        <dsp:cNvPr id="0" name=""/>
        <dsp:cNvSpPr/>
      </dsp:nvSpPr>
      <dsp:spPr>
        <a:xfrm>
          <a:off x="40390" y="4709719"/>
          <a:ext cx="1576641" cy="15321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E2F0F9-A48D-4475-BCE9-CE001B303C54}">
      <dsp:nvSpPr>
        <dsp:cNvPr id="0" name=""/>
        <dsp:cNvSpPr/>
      </dsp:nvSpPr>
      <dsp:spPr>
        <a:xfrm>
          <a:off x="216022" y="4876569"/>
          <a:ext cx="1576641" cy="15321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Математическое моделирование</a:t>
          </a:r>
          <a:endParaRPr lang="ru-RU" sz="1400" kern="1200" dirty="0"/>
        </a:p>
      </dsp:txBody>
      <dsp:txXfrm>
        <a:off x="260897" y="4921444"/>
        <a:ext cx="1486891" cy="1442394"/>
      </dsp:txXfrm>
    </dsp:sp>
    <dsp:sp modelId="{3F09BD3B-2D6A-414F-ADAD-6C7F34E4FAD5}">
      <dsp:nvSpPr>
        <dsp:cNvPr id="0" name=""/>
        <dsp:cNvSpPr/>
      </dsp:nvSpPr>
      <dsp:spPr>
        <a:xfrm>
          <a:off x="2005995" y="2779457"/>
          <a:ext cx="1756318" cy="14349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AB275B-5D8C-49BA-9EC4-3C92142C5A19}">
      <dsp:nvSpPr>
        <dsp:cNvPr id="0" name=""/>
        <dsp:cNvSpPr/>
      </dsp:nvSpPr>
      <dsp:spPr>
        <a:xfrm>
          <a:off x="2181627" y="2946308"/>
          <a:ext cx="1756318" cy="14349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Предмет исследования</a:t>
          </a:r>
          <a:endParaRPr lang="ru-RU" sz="1800" kern="1200" dirty="0"/>
        </a:p>
      </dsp:txBody>
      <dsp:txXfrm>
        <a:off x="2223656" y="2988337"/>
        <a:ext cx="1672260" cy="1350904"/>
      </dsp:txXfrm>
    </dsp:sp>
    <dsp:sp modelId="{0A69CCB1-CDDF-4622-8DDB-D6BC3ED05793}">
      <dsp:nvSpPr>
        <dsp:cNvPr id="0" name=""/>
        <dsp:cNvSpPr/>
      </dsp:nvSpPr>
      <dsp:spPr>
        <a:xfrm>
          <a:off x="2055510" y="4674136"/>
          <a:ext cx="1657288" cy="15556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7F83BA-1B5C-492F-B363-327531425269}">
      <dsp:nvSpPr>
        <dsp:cNvPr id="0" name=""/>
        <dsp:cNvSpPr/>
      </dsp:nvSpPr>
      <dsp:spPr>
        <a:xfrm>
          <a:off x="2231142" y="4840987"/>
          <a:ext cx="1657288" cy="15556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Системы и процессы любой природы</a:t>
          </a:r>
          <a:endParaRPr lang="ru-RU" sz="1400" kern="1200" dirty="0"/>
        </a:p>
      </dsp:txBody>
      <dsp:txXfrm>
        <a:off x="2276705" y="4886550"/>
        <a:ext cx="1566162" cy="1464525"/>
      </dsp:txXfrm>
    </dsp:sp>
    <dsp:sp modelId="{EB4F67BE-D048-4BC3-ADB0-958A02B43785}">
      <dsp:nvSpPr>
        <dsp:cNvPr id="0" name=""/>
        <dsp:cNvSpPr/>
      </dsp:nvSpPr>
      <dsp:spPr>
        <a:xfrm>
          <a:off x="4113577" y="2779457"/>
          <a:ext cx="1739294" cy="14432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32EE74-0214-475E-8A55-42722A4AC3B6}">
      <dsp:nvSpPr>
        <dsp:cNvPr id="0" name=""/>
        <dsp:cNvSpPr/>
      </dsp:nvSpPr>
      <dsp:spPr>
        <a:xfrm>
          <a:off x="4289209" y="2946308"/>
          <a:ext cx="1739294" cy="14432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Стратегия исследования</a:t>
          </a:r>
          <a:endParaRPr lang="ru-RU" sz="1800" kern="1200" dirty="0"/>
        </a:p>
      </dsp:txBody>
      <dsp:txXfrm>
        <a:off x="4331479" y="2988578"/>
        <a:ext cx="1654754" cy="1358673"/>
      </dsp:txXfrm>
    </dsp:sp>
    <dsp:sp modelId="{CFFA6C29-3E7D-4982-BA53-9995FC329A47}">
      <dsp:nvSpPr>
        <dsp:cNvPr id="0" name=""/>
        <dsp:cNvSpPr/>
      </dsp:nvSpPr>
      <dsp:spPr>
        <a:xfrm>
          <a:off x="4237424" y="4682387"/>
          <a:ext cx="1491600" cy="15391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F3DBB7-FC25-430F-B333-B61BF3A197FA}">
      <dsp:nvSpPr>
        <dsp:cNvPr id="0" name=""/>
        <dsp:cNvSpPr/>
      </dsp:nvSpPr>
      <dsp:spPr>
        <a:xfrm>
          <a:off x="4413056" y="4849238"/>
          <a:ext cx="1491600" cy="15391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Системный анализ</a:t>
          </a:r>
          <a:endParaRPr lang="ru-RU" sz="1400" kern="1200" dirty="0"/>
        </a:p>
      </dsp:txBody>
      <dsp:txXfrm>
        <a:off x="4456743" y="4892925"/>
        <a:ext cx="1404226" cy="1451776"/>
      </dsp:txXfrm>
    </dsp:sp>
    <dsp:sp modelId="{B014C037-3863-4006-A26F-4D4BF508E9F9}">
      <dsp:nvSpPr>
        <dsp:cNvPr id="0" name=""/>
        <dsp:cNvSpPr/>
      </dsp:nvSpPr>
      <dsp:spPr>
        <a:xfrm>
          <a:off x="6204136" y="2779457"/>
          <a:ext cx="1682437" cy="143189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EDBFC8-9862-4946-9484-F4977E3971BC}">
      <dsp:nvSpPr>
        <dsp:cNvPr id="0" name=""/>
        <dsp:cNvSpPr/>
      </dsp:nvSpPr>
      <dsp:spPr>
        <a:xfrm>
          <a:off x="6379768" y="2946308"/>
          <a:ext cx="1682437" cy="14318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Средство исследования</a:t>
          </a:r>
          <a:endParaRPr lang="ru-RU" sz="1800" kern="1200" dirty="0"/>
        </a:p>
      </dsp:txBody>
      <dsp:txXfrm>
        <a:off x="6421707" y="2988247"/>
        <a:ext cx="1598559" cy="1348012"/>
      </dsp:txXfrm>
    </dsp:sp>
    <dsp:sp modelId="{70AB338A-819A-45DF-8E64-570A5A279AD8}">
      <dsp:nvSpPr>
        <dsp:cNvPr id="0" name=""/>
        <dsp:cNvSpPr/>
      </dsp:nvSpPr>
      <dsp:spPr>
        <a:xfrm>
          <a:off x="6273449" y="4671065"/>
          <a:ext cx="1543810" cy="14177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D41D0E-0AB2-490C-AC06-A767DB9B6FE3}">
      <dsp:nvSpPr>
        <dsp:cNvPr id="0" name=""/>
        <dsp:cNvSpPr/>
      </dsp:nvSpPr>
      <dsp:spPr>
        <a:xfrm>
          <a:off x="6449081" y="4837915"/>
          <a:ext cx="1543810" cy="14177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ЭВМ</a:t>
          </a:r>
          <a:endParaRPr lang="ru-RU" sz="1400" kern="1200" dirty="0"/>
        </a:p>
      </dsp:txBody>
      <dsp:txXfrm>
        <a:off x="6490606" y="4879440"/>
        <a:ext cx="1460760" cy="13347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B75585-BB43-4E55-8791-584F41A3147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167C23-DB55-46F5-BF0F-70950C459CD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B75585-BB43-4E55-8791-584F41A3147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167C23-DB55-46F5-BF0F-70950C459C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B75585-BB43-4E55-8791-584F41A3147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167C23-DB55-46F5-BF0F-70950C459CD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B75585-BB43-4E55-8791-584F41A3147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167C23-DB55-46F5-BF0F-70950C459C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B75585-BB43-4E55-8791-584F41A3147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167C23-DB55-46F5-BF0F-70950C459C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B75585-BB43-4E55-8791-584F41A3147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167C23-DB55-46F5-BF0F-70950C459C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B75585-BB43-4E55-8791-584F41A3147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167C23-DB55-46F5-BF0F-70950C459CD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B75585-BB43-4E55-8791-584F41A3147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167C23-DB55-46F5-BF0F-70950C459C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B75585-BB43-4E55-8791-584F41A3147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167C23-DB55-46F5-BF0F-70950C459CD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B75585-BB43-4E55-8791-584F41A3147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167C23-DB55-46F5-BF0F-70950C459C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B75585-BB43-4E55-8791-584F41A3147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167C23-DB55-46F5-BF0F-70950C459C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D2B75585-BB43-4E55-8791-584F41A3147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07167C23-DB55-46F5-BF0F-70950C459CD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640" y="1196752"/>
            <a:ext cx="7406640" cy="147218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/>
              <a:t>Дисциплина</a:t>
            </a:r>
            <a:br>
              <a:rPr lang="ru-RU" sz="3600" b="1" dirty="0" smtClean="0"/>
            </a:br>
            <a:r>
              <a:rPr lang="ru-RU" sz="3600" b="1" dirty="0" smtClean="0"/>
              <a:t> «Моделирование  </a:t>
            </a:r>
            <a:r>
              <a:rPr lang="ru-RU" sz="3600" b="1" dirty="0" err="1" smtClean="0"/>
              <a:t>энерго</a:t>
            </a:r>
            <a:r>
              <a:rPr lang="ru-RU" sz="3600" b="1" dirty="0" smtClean="0"/>
              <a:t>-и ресурсосберегающих процессов в химической технологии, нефтехимии и биотехнологии»</a:t>
            </a:r>
            <a:endParaRPr lang="ru-RU" sz="36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2780928"/>
            <a:ext cx="7406640" cy="1752600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Лекции - 16 часов;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Лабораторные работы - 32 часа;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Самостоятельная работа - 60 часов;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Промежуточная аттестация – экзамен.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15988" y="836712"/>
            <a:ext cx="763284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dirty="0" smtClean="0"/>
              <a:t>1</a:t>
            </a:r>
            <a:r>
              <a:rPr lang="ru-RU" dirty="0" smtClean="0"/>
              <a:t>. Гартман </a:t>
            </a:r>
            <a:r>
              <a:rPr lang="ru-RU" dirty="0"/>
              <a:t>Т.Н., Клушин Д.В. Основы компьютерного моделирования химико-технологических процессов: Учебное пособие для вузов.-М.:ИКЦ «Академкнига», 2006.-416 с</a:t>
            </a:r>
            <a:r>
              <a:rPr lang="ru-RU" dirty="0" smtClean="0"/>
              <a:t>.</a:t>
            </a:r>
            <a:endParaRPr lang="en-US" dirty="0" smtClean="0"/>
          </a:p>
          <a:p>
            <a:pPr lvl="0"/>
            <a:endParaRPr lang="ru-RU" dirty="0"/>
          </a:p>
          <a:p>
            <a:pPr lvl="0"/>
            <a:r>
              <a:rPr lang="en-US" dirty="0"/>
              <a:t>2</a:t>
            </a:r>
            <a:r>
              <a:rPr lang="ru-RU" dirty="0" smtClean="0"/>
              <a:t>. Кравцов </a:t>
            </a:r>
            <a:r>
              <a:rPr lang="ru-RU" dirty="0"/>
              <a:t>А.В., </a:t>
            </a:r>
            <a:r>
              <a:rPr lang="ru-RU" dirty="0" err="1"/>
              <a:t>Ушева</a:t>
            </a:r>
            <a:r>
              <a:rPr lang="ru-RU" dirty="0"/>
              <a:t> Н.В., Кузьменко Е.А., Фёдоров А.Ф. Математическое моделирование химико-технологических процессов. Учебное пособие. 4-е издание. Томск., 2013.- 135 с. </a:t>
            </a:r>
          </a:p>
          <a:p>
            <a:pPr lvl="0"/>
            <a:endParaRPr lang="ru-RU" dirty="0"/>
          </a:p>
          <a:p>
            <a:pPr lvl="0"/>
            <a:r>
              <a:rPr lang="en-US" dirty="0"/>
              <a:t>3</a:t>
            </a:r>
            <a:r>
              <a:rPr lang="ru-RU" dirty="0" smtClean="0"/>
              <a:t>. </a:t>
            </a:r>
            <a:r>
              <a:rPr lang="ru-RU" dirty="0" err="1" smtClean="0"/>
              <a:t>Гумеров</a:t>
            </a:r>
            <a:r>
              <a:rPr lang="ru-RU" dirty="0" smtClean="0"/>
              <a:t> </a:t>
            </a:r>
            <a:r>
              <a:rPr lang="ru-RU" dirty="0"/>
              <a:t>А.М., Валеев Н.Н., и др. Математическое моделирование химико-технологических процессов. Учебное пособие </a:t>
            </a:r>
            <a:r>
              <a:rPr lang="ru-RU" dirty="0" smtClean="0"/>
              <a:t>. </a:t>
            </a:r>
            <a:r>
              <a:rPr lang="ru-RU" dirty="0"/>
              <a:t>М.: Колосс, 2008.-159 с</a:t>
            </a:r>
            <a:r>
              <a:rPr lang="ru-RU" dirty="0" smtClean="0"/>
              <a:t>.</a:t>
            </a:r>
            <a:endParaRPr lang="en-US" dirty="0" smtClean="0"/>
          </a:p>
          <a:p>
            <a:pPr lvl="0"/>
            <a:endParaRPr lang="ru-RU" dirty="0"/>
          </a:p>
          <a:p>
            <a:pPr lvl="0"/>
            <a:r>
              <a:rPr lang="en-US" dirty="0" smtClean="0"/>
              <a:t>4</a:t>
            </a:r>
            <a:r>
              <a:rPr lang="ru-RU" dirty="0" smtClean="0"/>
              <a:t>. О.Е</a:t>
            </a:r>
            <a:r>
              <a:rPr lang="ru-RU" dirty="0"/>
              <a:t>. </a:t>
            </a:r>
            <a:r>
              <a:rPr lang="ru-RU" dirty="0" err="1"/>
              <a:t>Мойзес</a:t>
            </a:r>
            <a:r>
              <a:rPr lang="ru-RU" dirty="0"/>
              <a:t> , А.В. Кравцов, </a:t>
            </a:r>
            <a:r>
              <a:rPr lang="ru-RU" dirty="0" err="1"/>
              <a:t>Информатика.Ч</a:t>
            </a:r>
            <a:r>
              <a:rPr lang="ru-RU" dirty="0"/>
              <a:t>. 2. – Учебное пособие. </a:t>
            </a:r>
            <a:r>
              <a:rPr lang="ru-RU" dirty="0" err="1"/>
              <a:t>Томск:ТПУ</a:t>
            </a:r>
            <a:r>
              <a:rPr lang="ru-RU" dirty="0"/>
              <a:t>, – 2010. – 152 с.</a:t>
            </a:r>
          </a:p>
        </p:txBody>
      </p:sp>
    </p:spTree>
    <p:extLst>
      <p:ext uri="{BB962C8B-B14F-4D97-AF65-F5344CB8AC3E}">
        <p14:creationId xmlns:p14="http://schemas.microsoft.com/office/powerpoint/2010/main" val="2564341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536174"/>
            <a:ext cx="80648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" lvl="0" algn="ctr">
              <a:spcBef>
                <a:spcPts val="600"/>
              </a:spcBef>
              <a:buClr>
                <a:srgbClr val="FE8637"/>
              </a:buClr>
              <a:buSzPct val="80000"/>
            </a:pPr>
            <a:r>
              <a:rPr lang="ru-RU" sz="6000" dirty="0">
                <a:solidFill>
                  <a:srgbClr val="575F6D">
                    <a:shade val="30000"/>
                    <a:satMod val="150000"/>
                  </a:srgbClr>
                </a:solidFill>
              </a:rPr>
              <a:t>Основные понятия и </a:t>
            </a:r>
            <a:r>
              <a:rPr lang="ru-RU" sz="6000" dirty="0" smtClean="0">
                <a:solidFill>
                  <a:srgbClr val="575F6D">
                    <a:shade val="30000"/>
                    <a:satMod val="150000"/>
                  </a:srgbClr>
                </a:solidFill>
              </a:rPr>
              <a:t>определения</a:t>
            </a:r>
            <a:endParaRPr lang="ru-RU" sz="6000" dirty="0">
              <a:solidFill>
                <a:srgbClr val="575F6D">
                  <a:shade val="30000"/>
                  <a:satMod val="150000"/>
                </a:srgb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79712" y="404664"/>
            <a:ext cx="4572000" cy="104644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4400" dirty="0">
                <a:solidFill>
                  <a:srgbClr val="575F6D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ru-RU" sz="4400" dirty="0">
                <a:solidFill>
                  <a:srgbClr val="575F6D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9458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понятия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dirty="0" smtClean="0">
                <a:latin typeface="Arial Black" pitchFamily="34" charset="0"/>
              </a:rPr>
              <a:t>Кибернетика</a:t>
            </a:r>
            <a:r>
              <a:rPr lang="ru-RU" sz="4000" dirty="0" smtClean="0"/>
              <a:t> – это наука, изучающая системы любой природы, способные воспринимать, хранить и перерабатывать информацию для целей оптимального управления процессами.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понятия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u="sng" dirty="0" smtClean="0"/>
              <a:t>Предмет исследования</a:t>
            </a:r>
            <a:r>
              <a:rPr lang="ru-RU" dirty="0" smtClean="0"/>
              <a:t> – системы и процессы любой природы, и их управляемость.</a:t>
            </a:r>
          </a:p>
          <a:p>
            <a:r>
              <a:rPr lang="ru-RU" u="sng" dirty="0" smtClean="0"/>
              <a:t>Основной метод</a:t>
            </a:r>
            <a:r>
              <a:rPr lang="ru-RU" dirty="0" smtClean="0"/>
              <a:t> – математическое моделирование.</a:t>
            </a:r>
          </a:p>
          <a:p>
            <a:r>
              <a:rPr lang="ru-RU" u="sng" dirty="0" smtClean="0"/>
              <a:t>Стратегия исследования</a:t>
            </a:r>
            <a:r>
              <a:rPr lang="ru-RU" dirty="0" smtClean="0"/>
              <a:t> – системный анализ химико-технологических процессов.</a:t>
            </a:r>
          </a:p>
          <a:p>
            <a:r>
              <a:rPr lang="ru-RU" u="sng" dirty="0" smtClean="0"/>
              <a:t>Средство исследования</a:t>
            </a:r>
            <a:r>
              <a:rPr lang="ru-RU" dirty="0" smtClean="0"/>
              <a:t> – вычислительная техника.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827584" y="-675456"/>
          <a:ext cx="8064896" cy="7533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Системы и процессы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u="sng" dirty="0" smtClean="0"/>
              <a:t>Химико-технологическая система </a:t>
            </a:r>
            <a:r>
              <a:rPr lang="ru-RU" dirty="0" smtClean="0"/>
              <a:t>(ХТС) – совокупность ХТП и средств их реализации: химический процесс, аппарат, в котором он осуществляется, средства для контроля и управления процессом. </a:t>
            </a:r>
          </a:p>
          <a:p>
            <a:r>
              <a:rPr lang="ru-RU" dirty="0" smtClean="0"/>
              <a:t>ХТС состоит из элементов, в которых протекают технологические операции, необходимые для достижения цели, поставленной перед ХТС в целом.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 систем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1447800"/>
            <a:ext cx="7818072" cy="4800600"/>
          </a:xfrm>
        </p:spPr>
        <p:txBody>
          <a:bodyPr/>
          <a:lstStyle/>
          <a:p>
            <a:r>
              <a:rPr lang="ru-RU" b="1" u="sng" dirty="0" smtClean="0"/>
              <a:t>Малая система</a:t>
            </a:r>
            <a:r>
              <a:rPr lang="ru-RU" b="1" dirty="0" smtClean="0"/>
              <a:t> – </a:t>
            </a:r>
            <a:r>
              <a:rPr lang="ru-RU" dirty="0" smtClean="0"/>
              <a:t>процесс, с его внутренними связями и особенностями аппаратурного оформления и функционирования</a:t>
            </a:r>
            <a:r>
              <a:rPr lang="ru-RU" b="1" dirty="0" smtClean="0"/>
              <a:t>.</a:t>
            </a:r>
            <a:endParaRPr lang="ru-RU" b="1" u="sng" dirty="0" smtClean="0"/>
          </a:p>
          <a:p>
            <a:r>
              <a:rPr lang="ru-RU" b="1" u="sng" dirty="0" smtClean="0"/>
              <a:t>Большая система </a:t>
            </a:r>
            <a:r>
              <a:rPr lang="ru-RU" dirty="0" smtClean="0"/>
              <a:t>–совокупность малых систем (химический комбинат, цех </a:t>
            </a:r>
            <a:r>
              <a:rPr lang="ru-RU" dirty="0" err="1" smtClean="0"/>
              <a:t>итд</a:t>
            </a:r>
            <a:r>
              <a:rPr lang="ru-RU" dirty="0" smtClean="0"/>
              <a:t>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Простейшая структура системы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447800"/>
            <a:ext cx="7890080" cy="48006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491880" y="2924944"/>
            <a:ext cx="3024336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СИСТЕМА</a:t>
            </a:r>
            <a:endParaRPr lang="ru-RU" dirty="0"/>
          </a:p>
        </p:txBody>
      </p:sp>
      <p:cxnSp>
        <p:nvCxnSpPr>
          <p:cNvPr id="6" name="Прямая со стрелкой 5"/>
          <p:cNvCxnSpPr/>
          <p:nvPr/>
        </p:nvCxnSpPr>
        <p:spPr>
          <a:xfrm rot="5400000">
            <a:off x="4175956" y="2600908"/>
            <a:ext cx="64807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5400000">
            <a:off x="4464782" y="2600908"/>
            <a:ext cx="647278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5400000">
            <a:off x="4752814" y="2600114"/>
            <a:ext cx="647278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3779912" y="1484784"/>
            <a:ext cx="2448272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Возмущение</a:t>
            </a:r>
          </a:p>
          <a:p>
            <a:pPr algn="ctr"/>
            <a:r>
              <a:rPr lang="en-US" dirty="0"/>
              <a:t>Z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7308304" y="2996952"/>
            <a:ext cx="1512168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Выходы </a:t>
            </a:r>
          </a:p>
          <a:p>
            <a:pPr algn="ctr"/>
            <a:r>
              <a:rPr lang="en-US" dirty="0"/>
              <a:t>Y</a:t>
            </a:r>
            <a:r>
              <a:rPr lang="ru-RU" dirty="0"/>
              <a:t> 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3851920" y="4869160"/>
            <a:ext cx="2448272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Управление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1115616" y="2996952"/>
            <a:ext cx="1656184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Входы </a:t>
            </a:r>
          </a:p>
          <a:p>
            <a:pPr algn="ctr"/>
            <a:r>
              <a:rPr lang="ru-RU" b="1" dirty="0"/>
              <a:t> </a:t>
            </a:r>
            <a:r>
              <a:rPr lang="ru-RU" b="1" dirty="0" smtClean="0"/>
              <a:t>      </a:t>
            </a:r>
            <a:r>
              <a:rPr lang="ru-RU" dirty="0" smtClean="0"/>
              <a:t>Х</a:t>
            </a:r>
            <a:endParaRPr lang="ru-RU" dirty="0"/>
          </a:p>
        </p:txBody>
      </p:sp>
      <p:cxnSp>
        <p:nvCxnSpPr>
          <p:cNvPr id="23" name="Прямая со стрелкой 22"/>
          <p:cNvCxnSpPr/>
          <p:nvPr/>
        </p:nvCxnSpPr>
        <p:spPr>
          <a:xfrm>
            <a:off x="2843808" y="3212976"/>
            <a:ext cx="57606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2843808" y="3429000"/>
            <a:ext cx="57606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2843808" y="3645024"/>
            <a:ext cx="57606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rot="5400000" flipH="1" flipV="1">
            <a:off x="4247964" y="4401108"/>
            <a:ext cx="64807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rot="5400000" flipH="1" flipV="1">
            <a:off x="4535202" y="4401108"/>
            <a:ext cx="64886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rot="5400000" flipH="1" flipV="1">
            <a:off x="4824822" y="4400314"/>
            <a:ext cx="647278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 rot="10800000">
            <a:off x="6516216" y="3212976"/>
            <a:ext cx="7200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 rot="10800000">
            <a:off x="6516216" y="3429000"/>
            <a:ext cx="7200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 rot="10800000">
            <a:off x="6516216" y="3645024"/>
            <a:ext cx="64807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4479634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Параметры системы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u="sng" dirty="0" smtClean="0"/>
              <a:t>Входные параметры, </a:t>
            </a:r>
            <a:r>
              <a:rPr lang="ru-RU" u="sng" dirty="0" err="1" smtClean="0"/>
              <a:t>х</a:t>
            </a:r>
            <a:r>
              <a:rPr lang="ru-RU" dirty="0" smtClean="0"/>
              <a:t> – это параметры, значения которых могут быть изменены, но возможность воздействия на них отсутствует.</a:t>
            </a:r>
            <a:endParaRPr lang="ru-RU" u="sng" dirty="0" smtClean="0"/>
          </a:p>
          <a:p>
            <a:r>
              <a:rPr lang="ru-RU" u="sng" dirty="0" smtClean="0"/>
              <a:t>Входными параметрами</a:t>
            </a:r>
            <a:r>
              <a:rPr lang="ru-RU" dirty="0" smtClean="0"/>
              <a:t> могут быть перерабатываемое сырье, его количество, влажность, состав, температура и т. д.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Параметры системы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u="sng" dirty="0" smtClean="0"/>
              <a:t>Выходные параметры </a:t>
            </a:r>
            <a:r>
              <a:rPr lang="en-US" u="sng" dirty="0" smtClean="0"/>
              <a:t>y</a:t>
            </a:r>
            <a:r>
              <a:rPr lang="ru-RU" u="sng" dirty="0" smtClean="0"/>
              <a:t> </a:t>
            </a:r>
            <a:r>
              <a:rPr lang="ru-RU" dirty="0" smtClean="0"/>
              <a:t>- величины, которые определяются режимом процесса и характеризуют его состояние, возникающее в результате суммарного воздействия входящих, управляющих и возмущающих параметров.</a:t>
            </a:r>
          </a:p>
          <a:p>
            <a:r>
              <a:rPr lang="ru-RU" u="sng" dirty="0" smtClean="0"/>
              <a:t>Выходными параметрами</a:t>
            </a:r>
            <a:r>
              <a:rPr lang="ru-RU" dirty="0" smtClean="0"/>
              <a:t> могут быть количество готового продукта, качество, температура и т. д.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Параметры системы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624" y="1447800"/>
            <a:ext cx="7746064" cy="4800600"/>
          </a:xfrm>
        </p:spPr>
        <p:txBody>
          <a:bodyPr/>
          <a:lstStyle/>
          <a:p>
            <a:r>
              <a:rPr lang="ru-RU" sz="4000" u="sng" dirty="0" smtClean="0"/>
              <a:t>Управляющие параметры </a:t>
            </a:r>
            <a:r>
              <a:rPr lang="en-US" sz="4000" u="sng" dirty="0" smtClean="0"/>
              <a:t>u</a:t>
            </a:r>
            <a:r>
              <a:rPr lang="ru-RU" sz="4000" dirty="0" smtClean="0"/>
              <a:t> - параметры на которые можно оказывать прямое воздействие в соответствии с определенными требованиями.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Параметры системы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u="sng" dirty="0" smtClean="0"/>
              <a:t>Возмущающие параметры </a:t>
            </a:r>
            <a:r>
              <a:rPr lang="en-US" u="sng" dirty="0" smtClean="0"/>
              <a:t>z</a:t>
            </a:r>
            <a:r>
              <a:rPr lang="ru-RU" u="sng" dirty="0" smtClean="0"/>
              <a:t> - </a:t>
            </a:r>
            <a:r>
              <a:rPr lang="ru-RU" dirty="0" smtClean="0"/>
              <a:t>параметры, значения которых случайным образом изменяются с течением времени, которые недоступны для измерения (например, примеси в сырье).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 процессов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447800"/>
            <a:ext cx="7708392" cy="4800600"/>
          </a:xfrm>
        </p:spPr>
        <p:txBody>
          <a:bodyPr/>
          <a:lstStyle/>
          <a:p>
            <a:pPr>
              <a:buNone/>
            </a:pPr>
            <a:r>
              <a:rPr lang="ru-RU" sz="4400" dirty="0" smtClean="0"/>
              <a:t>Процессы подразделяются на:</a:t>
            </a:r>
          </a:p>
          <a:p>
            <a:r>
              <a:rPr lang="ru-RU" sz="4400" dirty="0" smtClean="0"/>
              <a:t>Детерминированные</a:t>
            </a:r>
          </a:p>
          <a:p>
            <a:r>
              <a:rPr lang="ru-RU" sz="4400" dirty="0" smtClean="0"/>
              <a:t>Стохастические</a:t>
            </a:r>
          </a:p>
          <a:p>
            <a:pPr>
              <a:buNone/>
            </a:pPr>
            <a:endParaRPr lang="ru-RU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Детерминированные процессы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447800"/>
            <a:ext cx="8100392" cy="4800600"/>
          </a:xfrm>
        </p:spPr>
        <p:txBody>
          <a:bodyPr>
            <a:normAutofit lnSpcReduction="10000"/>
          </a:bodyPr>
          <a:lstStyle/>
          <a:p>
            <a:pPr indent="0" algn="just">
              <a:spcBef>
                <a:spcPts val="0"/>
              </a:spcBef>
              <a:buNone/>
            </a:pPr>
            <a:r>
              <a:rPr lang="ru-RU" i="1" dirty="0" smtClean="0">
                <a:solidFill>
                  <a:srgbClr val="FF0000"/>
                </a:solidFill>
              </a:rPr>
              <a:t>Детерминированным</a:t>
            </a:r>
            <a:r>
              <a:rPr lang="ru-RU" dirty="0" smtClean="0"/>
              <a:t> называют такой процесс, в котором значение определяющей (выходной) величины изменяется по определенным фундаментальным законам и однозначно определяется значением входного параметра. </a:t>
            </a:r>
          </a:p>
          <a:p>
            <a:pPr indent="0" algn="just">
              <a:spcBef>
                <a:spcPts val="0"/>
              </a:spcBef>
              <a:buNone/>
            </a:pPr>
            <a:r>
              <a:rPr lang="ru-RU" dirty="0" smtClean="0"/>
              <a:t>Детерминированные процессы описываются фундаментальными законами физики, химии и т.д.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Стохастические процессы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>
                <a:solidFill>
                  <a:srgbClr val="FF0000"/>
                </a:solidFill>
              </a:rPr>
              <a:t>Стохастическим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называется процесс, в котором изменение определяющей (выходной) величины происходит случайным образом и не находится в однозначном соответствии с входной.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Системный анализ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i="1" dirty="0" smtClean="0"/>
              <a:t>Системный анализ</a:t>
            </a:r>
            <a:r>
              <a:rPr lang="ru-RU" dirty="0" smtClean="0"/>
              <a:t> – это стратегия изучения сложных систем (ХТП и химических производств)</a:t>
            </a:r>
          </a:p>
          <a:p>
            <a:r>
              <a:rPr lang="ru-RU" dirty="0" smtClean="0"/>
              <a:t>Метод исследования - математическое моделирование. </a:t>
            </a:r>
          </a:p>
          <a:p>
            <a:r>
              <a:rPr lang="ru-RU" dirty="0" smtClean="0"/>
              <a:t>Основной принцип - декомпозиция (разделение на отдельные части) сложной системы на более простые подсистемы (принцип иерархии системы).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260648"/>
            <a:ext cx="7890080" cy="6264696"/>
          </a:xfrm>
        </p:spPr>
        <p:txBody>
          <a:bodyPr/>
          <a:lstStyle/>
          <a:p>
            <a:r>
              <a:rPr lang="ru-RU" dirty="0" smtClean="0"/>
              <a:t>С позиции системного анализа решаются задачи моделирования, оптимизации, управления и оптимального проектирования ХТС.</a:t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>Применение стратегии системного анализа для расчета сложных процессов позволяет использовать блочный принцип.</a:t>
            </a:r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624" y="260648"/>
            <a:ext cx="7746064" cy="6264696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Так при рассмотрении химического процесса, протекающего в реакторе можно выделить 4 блока.</a:t>
            </a:r>
          </a:p>
          <a:p>
            <a:pPr marL="0" indent="0">
              <a:spcBef>
                <a:spcPts val="0"/>
              </a:spcBef>
              <a:buNone/>
            </a:pPr>
            <a:endParaRPr lang="ru-RU" dirty="0" smtClean="0"/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ru-RU" dirty="0" smtClean="0"/>
              <a:t>гидродинамика процесса;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ru-RU" dirty="0" smtClean="0"/>
              <a:t>перенос тепла и массы; 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ru-RU" dirty="0" smtClean="0"/>
              <a:t>химическая кинетика; 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ru-RU" dirty="0" smtClean="0"/>
              <a:t> материальный и тепловой балансы.</a:t>
            </a:r>
          </a:p>
          <a:p>
            <a:pPr marL="0" indent="0">
              <a:spcBef>
                <a:spcPts val="0"/>
              </a:spcBef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612845"/>
            <a:ext cx="756084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err="1">
                <a:solidFill>
                  <a:srgbClr val="FF0000"/>
                </a:solidFill>
              </a:rPr>
              <a:t>Энерго</a:t>
            </a:r>
            <a:r>
              <a:rPr lang="ru-RU" sz="2800" dirty="0">
                <a:solidFill>
                  <a:srgbClr val="FF0000"/>
                </a:solidFill>
              </a:rPr>
              <a:t>- и ресурсосбережение </a:t>
            </a:r>
            <a:r>
              <a:rPr lang="ru-RU" sz="2800" dirty="0"/>
              <a:t>можно рассматривать </a:t>
            </a:r>
            <a:r>
              <a:rPr lang="ru-RU" sz="2800" dirty="0" smtClean="0"/>
              <a:t>как </a:t>
            </a:r>
            <a:r>
              <a:rPr lang="ru-RU" sz="2800" dirty="0">
                <a:solidFill>
                  <a:srgbClr val="FF0000"/>
                </a:solidFill>
              </a:rPr>
              <a:t>оптимизацию материальных и энергетических потоков</a:t>
            </a:r>
            <a:r>
              <a:rPr lang="ru-RU" sz="2800" dirty="0"/>
              <a:t> существующих технологических процессов. </a:t>
            </a:r>
            <a:endParaRPr lang="ru-RU" sz="2800" dirty="0" smtClean="0"/>
          </a:p>
          <a:p>
            <a:pPr algn="just"/>
            <a:r>
              <a:rPr lang="ru-RU" sz="2800" dirty="0" smtClean="0"/>
              <a:t>В </a:t>
            </a:r>
            <a:r>
              <a:rPr lang="ru-RU" sz="2800" dirty="0"/>
              <a:t>то же время эту задачу можно понимать и </a:t>
            </a:r>
            <a:r>
              <a:rPr lang="ru-RU" sz="2800" dirty="0">
                <a:solidFill>
                  <a:srgbClr val="FF0000"/>
                </a:solidFill>
              </a:rPr>
              <a:t>более широко как поиск новых путей рационального использования сырья и энергии для получения необходимых продуктов</a:t>
            </a:r>
            <a:r>
              <a:rPr lang="ru-RU" sz="2800" dirty="0"/>
              <a:t>. </a:t>
            </a:r>
            <a:endParaRPr lang="ru-RU" sz="2800" dirty="0" smtClean="0"/>
          </a:p>
          <a:p>
            <a:pPr algn="just"/>
            <a:r>
              <a:rPr lang="ru-RU" sz="2800" dirty="0" smtClean="0"/>
              <a:t>Задачи </a:t>
            </a:r>
            <a:r>
              <a:rPr lang="ru-RU" sz="2800" dirty="0"/>
              <a:t>рационального использования сырьевых и энергетических </a:t>
            </a:r>
            <a:r>
              <a:rPr lang="ru-RU" sz="2800" dirty="0" smtClean="0"/>
              <a:t>ресурсов можно рассматривать </a:t>
            </a:r>
            <a:r>
              <a:rPr lang="ru-RU" sz="2800" dirty="0"/>
              <a:t>на различных иерархических уровнях, начиная от молекулярного и кончая окружающей средой и рынком </a:t>
            </a:r>
            <a:r>
              <a:rPr lang="ru-RU" sz="2800" dirty="0" smtClean="0"/>
              <a:t>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987281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50854" y="620688"/>
            <a:ext cx="763284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/>
              <a:t>В </a:t>
            </a:r>
            <a:r>
              <a:rPr lang="ru-RU" sz="2800" dirty="0" smtClean="0"/>
              <a:t>химических </a:t>
            </a:r>
            <a:r>
              <a:rPr lang="ru-RU" sz="2800" dirty="0"/>
              <a:t>отраслях промышленности широко используются </a:t>
            </a:r>
            <a:r>
              <a:rPr lang="ru-RU" sz="2800" dirty="0">
                <a:solidFill>
                  <a:srgbClr val="FF0000"/>
                </a:solidFill>
              </a:rPr>
              <a:t>реакционные, гидромеханические, механические, тепловые и массообменные процессы</a:t>
            </a:r>
            <a:r>
              <a:rPr lang="ru-RU" sz="2800" dirty="0"/>
              <a:t>. </a:t>
            </a:r>
            <a:r>
              <a:rPr lang="ru-RU" sz="2800" dirty="0" smtClean="0"/>
              <a:t>Каждый </a:t>
            </a:r>
            <a:r>
              <a:rPr lang="ru-RU" sz="2800" dirty="0"/>
              <a:t>из процессов имеет определенные ограничения, связанные с техническими возможностями, экономической и экологической целесообразностью. </a:t>
            </a:r>
            <a:endParaRPr lang="ru-RU" sz="2800" dirty="0" smtClean="0"/>
          </a:p>
          <a:p>
            <a:pPr algn="just"/>
            <a:r>
              <a:rPr lang="ru-RU" sz="2800" dirty="0" smtClean="0"/>
              <a:t>Большая </a:t>
            </a:r>
            <a:r>
              <a:rPr lang="ru-RU" sz="2800" dirty="0"/>
              <a:t>часть технических ограничений обусловлена специфическими свойствами перерабатываемых веществ. </a:t>
            </a:r>
            <a:endParaRPr lang="ru-RU" sz="2800" dirty="0" smtClean="0"/>
          </a:p>
        </p:txBody>
      </p:sp>
    </p:spTree>
    <p:extLst>
      <p:ext uri="{BB962C8B-B14F-4D97-AF65-F5344CB8AC3E}">
        <p14:creationId xmlns:p14="http://schemas.microsoft.com/office/powerpoint/2010/main" val="37481842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692696"/>
            <a:ext cx="770485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/>
              <a:t>Для реакционных процессов характерны термодинамические и кинетические ограничения, для массообменных – физико-химические ограничения . Преодоление этих ограничений представляет собой довольно сложную задачу, которая может быть решена </a:t>
            </a:r>
            <a:r>
              <a:rPr lang="ru-RU" sz="2800" dirty="0">
                <a:solidFill>
                  <a:srgbClr val="FF0000"/>
                </a:solidFill>
              </a:rPr>
              <a:t>интеграцией процессов.</a:t>
            </a:r>
          </a:p>
          <a:p>
            <a:pPr algn="just"/>
            <a:r>
              <a:rPr lang="ru-RU" sz="2800" dirty="0"/>
              <a:t> Например, </a:t>
            </a:r>
            <a:r>
              <a:rPr lang="ru-RU" sz="2800" dirty="0">
                <a:solidFill>
                  <a:srgbClr val="FF0000"/>
                </a:solidFill>
              </a:rPr>
              <a:t>совмещением реакционных и массообменных процессов</a:t>
            </a:r>
            <a:r>
              <a:rPr lang="ru-RU" sz="2800" dirty="0"/>
              <a:t>, когда образующиеся продукты принудительно удаляются из зоны реакции (реакционно-ректификационные процессы, мембранные реакторы и др.).</a:t>
            </a:r>
          </a:p>
        </p:txBody>
      </p:sp>
    </p:spTree>
    <p:extLst>
      <p:ext uri="{BB962C8B-B14F-4D97-AF65-F5344CB8AC3E}">
        <p14:creationId xmlns:p14="http://schemas.microsoft.com/office/powerpoint/2010/main" val="25310320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2780928"/>
            <a:ext cx="7406640" cy="1752600"/>
          </a:xfrm>
        </p:spPr>
        <p:txBody>
          <a:bodyPr>
            <a:noAutofit/>
          </a:bodyPr>
          <a:lstStyle/>
          <a:p>
            <a:pPr algn="l"/>
            <a:r>
              <a:rPr lang="ru-RU" sz="4400" i="1" dirty="0" smtClean="0"/>
              <a:t>Моделирование </a:t>
            </a:r>
            <a:r>
              <a:rPr lang="ru-RU" sz="4400" i="1" dirty="0" smtClean="0"/>
              <a:t>и модели.</a:t>
            </a:r>
            <a:endParaRPr lang="ru-RU" sz="4400" dirty="0" smtClean="0"/>
          </a:p>
          <a:p>
            <a:pPr algn="l"/>
            <a:endParaRPr lang="ru-RU" sz="4400" dirty="0"/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/>
              <a:t>Основные понятия метода моделирования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0706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Определения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3200" u="sng" dirty="0" smtClean="0"/>
              <a:t>Моделирование </a:t>
            </a:r>
            <a:r>
              <a:rPr lang="ru-RU" sz="3200" dirty="0" smtClean="0"/>
              <a:t>– это исследования процесса на моделях с целью предсказания результатов их протекания в аппаратах заданной конструкции любых размеров.</a:t>
            </a:r>
          </a:p>
          <a:p>
            <a:pPr algn="just"/>
            <a:r>
              <a:rPr lang="ru-RU" sz="3200" u="sng" dirty="0" smtClean="0"/>
              <a:t>Модель </a:t>
            </a:r>
            <a:r>
              <a:rPr lang="ru-RU" sz="3200" dirty="0" smtClean="0"/>
              <a:t>– это некоторый объект, отличающийся от оригинала всеми признаками, кроме тех, которые нужно изучить.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799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 моделей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4400" dirty="0" smtClean="0"/>
              <a:t>Различают два типа моделей:</a:t>
            </a:r>
          </a:p>
          <a:p>
            <a:r>
              <a:rPr lang="ru-RU" sz="4400" dirty="0" smtClean="0"/>
              <a:t> знаковые; </a:t>
            </a:r>
          </a:p>
          <a:p>
            <a:r>
              <a:rPr lang="ru-RU" sz="4400" dirty="0" smtClean="0"/>
              <a:t>реальные.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2759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Знаковые модели</a:t>
            </a:r>
            <a:r>
              <a:rPr lang="ru-RU" dirty="0" smtClean="0"/>
              <a:t> 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Содержимое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r>
                  <a:rPr lang="ru-RU" i="1" dirty="0" smtClean="0"/>
                  <a:t>Знаковые модели</a:t>
                </a:r>
                <a:r>
                  <a:rPr lang="ru-RU" dirty="0" smtClean="0"/>
                  <a:t> – совокупность математических зависимостей, отражающих сущность химико-технологического процесса, и связывающих его физические, физико-химические, конструктивные и технологические параметры.</a:t>
                </a:r>
              </a:p>
              <a:p>
                <a:r>
                  <a:rPr lang="ru-RU" dirty="0" smtClean="0"/>
                  <a:t>Знаковые модели являются математическим описанием процессов и явлений и называются математическими.</a:t>
                </a:r>
                <a:endParaRPr lang="en-US" dirty="0" smtClean="0"/>
              </a:p>
              <a:p>
                <a:r>
                  <a:rPr lang="en-US" dirty="0"/>
                  <a:t> </a:t>
                </a:r>
                <a:r>
                  <a:rPr lang="en-US" dirty="0" smtClean="0"/>
                  <a:t>      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𝑘</m:t>
                    </m:r>
                    <m:r>
                      <a:rPr lang="ru-RU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𝑘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ru-RU" i="1">
                            <a:latin typeface="Cambria Math"/>
                          </a:rPr>
                          <m:t>∙</m:t>
                        </m:r>
                        <m:sSup>
                          <m:sSupPr>
                            <m:ctrlPr>
                              <a:rPr lang="ru-RU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ru-RU" i="1">
                                <a:latin typeface="Cambria Math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/>
                                  </a:rPr>
                                  <m:t>𝐸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/>
                                  </a:rPr>
                                  <m:t>𝑅𝑇</m:t>
                                </m:r>
                              </m:den>
                            </m:f>
                          </m:sup>
                        </m:sSup>
                      </m:e>
                      <m:sub>
                        <m:r>
                          <a:rPr lang="en-US" i="1">
                            <a:latin typeface="Cambria Math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dirty="0"/>
                  <a:t>         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        </m:t>
                    </m:r>
                    <m:r>
                      <a:rPr lang="ru-RU" i="1">
                        <a:latin typeface="Cambria Math"/>
                      </a:rPr>
                      <m:t>𝑊</m:t>
                    </m:r>
                    <m:r>
                      <a:rPr lang="ru-RU" i="1">
                        <a:latin typeface="Cambria Math"/>
                      </a:rPr>
                      <m:t>=</m:t>
                    </m:r>
                    <m:r>
                      <a:rPr lang="ru-RU" i="1">
                        <a:latin typeface="Cambria Math"/>
                      </a:rPr>
                      <m:t>𝑘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𝐴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∙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𝐵</m:t>
                        </m:r>
                      </m:sub>
                    </m:sSub>
                  </m:oMath>
                </a14:m>
                <a:endParaRPr lang="ru-RU" dirty="0" smtClean="0"/>
              </a:p>
            </p:txBody>
          </p:sp>
        </mc:Choice>
        <mc:Fallback xmlns="">
          <p:sp>
            <p:nvSpPr>
              <p:cNvPr id="3" name="Содержимое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889" t="-1111" r="-81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2860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Реальные модели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Реальные модели можно разделить на: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реальные физические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реальные математические</a:t>
            </a:r>
          </a:p>
          <a:p>
            <a:r>
              <a:rPr lang="ru-RU" dirty="0" smtClean="0"/>
              <a:t>Первые имеют одинаковую с изучаемым объектом физическую природу и воспроизводят все интересующие нас свойства.</a:t>
            </a:r>
          </a:p>
          <a:p>
            <a:r>
              <a:rPr lang="ru-RU" dirty="0" smtClean="0"/>
              <a:t>Вторые отличаются по физической природе от изучаемого объекта, но их математическое описание идентично.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607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Методы моделирования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Таким образом, существует два основных метода</a:t>
            </a:r>
          </a:p>
          <a:p>
            <a:pPr>
              <a:buNone/>
            </a:pPr>
            <a:r>
              <a:rPr lang="ru-RU" dirty="0" smtClean="0"/>
              <a:t>моделирования.</a:t>
            </a:r>
          </a:p>
          <a:p>
            <a:pPr lvl="0"/>
            <a:r>
              <a:rPr lang="ru-RU" dirty="0" smtClean="0"/>
              <a:t>метод физического моделирования</a:t>
            </a:r>
          </a:p>
          <a:p>
            <a:pPr lvl="0"/>
            <a:r>
              <a:rPr lang="ru-RU" dirty="0" smtClean="0"/>
              <a:t>метод математического моделирования</a:t>
            </a:r>
          </a:p>
          <a:p>
            <a:pPr>
              <a:buNone/>
            </a:pPr>
            <a:r>
              <a:rPr lang="ru-RU" i="1" dirty="0" smtClean="0">
                <a:solidFill>
                  <a:srgbClr val="FF0000"/>
                </a:solidFill>
              </a:rPr>
              <a:t>Физическое моделирование</a:t>
            </a:r>
            <a:r>
              <a:rPr lang="ru-RU" dirty="0" smtClean="0"/>
              <a:t> – метод исследования на</a:t>
            </a:r>
          </a:p>
          <a:p>
            <a:pPr>
              <a:buNone/>
            </a:pPr>
            <a:r>
              <a:rPr lang="ru-RU" dirty="0" smtClean="0"/>
              <a:t>физических моделях.</a:t>
            </a:r>
          </a:p>
          <a:p>
            <a:pPr>
              <a:buNone/>
            </a:pPr>
            <a:r>
              <a:rPr lang="ru-RU" i="1" dirty="0" smtClean="0">
                <a:solidFill>
                  <a:srgbClr val="FF0000"/>
                </a:solidFill>
              </a:rPr>
              <a:t>Математическое моделирование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– метод</a:t>
            </a:r>
          </a:p>
          <a:p>
            <a:pPr>
              <a:buNone/>
            </a:pPr>
            <a:r>
              <a:rPr lang="ru-RU" dirty="0" smtClean="0"/>
              <a:t>исследования на математических моделях.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2287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704088"/>
            <a:ext cx="8496944" cy="852704"/>
          </a:xfrm>
        </p:spPr>
        <p:txBody>
          <a:bodyPr>
            <a:normAutofit/>
          </a:bodyPr>
          <a:lstStyle/>
          <a:p>
            <a:pPr algn="ctr"/>
            <a:r>
              <a:rPr lang="ru-RU" sz="4000" u="sng" dirty="0" smtClean="0">
                <a:latin typeface="Times New Roman" pitchFamily="18" charset="0"/>
                <a:cs typeface="Times New Roman" pitchFamily="18" charset="0"/>
              </a:rPr>
              <a:t>Метод физического моделирования.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23792"/>
          </a:xfrm>
        </p:spPr>
        <p:txBody>
          <a:bodyPr>
            <a:normAutofit fontScale="92500" lnSpcReduction="10000"/>
          </a:bodyPr>
          <a:lstStyle/>
          <a:p>
            <a:r>
              <a:rPr lang="ru-RU" i="1" dirty="0" smtClean="0"/>
              <a:t>Теоретической основой физического моделирования является  теория подобия.</a:t>
            </a:r>
            <a:endParaRPr lang="ru-RU" dirty="0" smtClean="0"/>
          </a:p>
          <a:p>
            <a:r>
              <a:rPr lang="ru-RU" dirty="0" smtClean="0"/>
              <a:t>Теория подобия широко применяется в электротехнике, приборостроении, при разработке тепло- и массообменной аппаратуры. Но это метод неприемлем для химико-технологических процессов.</a:t>
            </a:r>
          </a:p>
          <a:p>
            <a:r>
              <a:rPr lang="ru-RU" dirty="0" smtClean="0"/>
              <a:t>Теория подобия обеспечивает условие переноса результатов эксперимента с модели на оригинал.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557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sz="5400" u="sng" dirty="0" smtClean="0"/>
              <a:t> </a:t>
            </a:r>
            <a:r>
              <a:rPr lang="ru-RU" sz="3100" u="sng" dirty="0" smtClean="0"/>
              <a:t>Метод МАТЕМАТИЧЕСКОГО </a:t>
            </a:r>
            <a:r>
              <a:rPr lang="ru-RU" sz="3100" u="sng" dirty="0" smtClean="0"/>
              <a:t>МОДЕЛИРОВАНИЯ</a:t>
            </a:r>
            <a:endParaRPr lang="ru-RU" sz="31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1256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i="1" dirty="0" smtClean="0">
                <a:solidFill>
                  <a:srgbClr val="FF0000"/>
                </a:solidFill>
              </a:rPr>
              <a:t>Это исследование процессов (объектов) с применением математических моделей.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smtClean="0"/>
              <a:t>Математическое моделирование осуществляется по этапам: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Формализация изучаемого процесса, т. е. разработка математической модели (математического описания).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Разработка алгоритма и программы решения задачи для нахождения численных значений определяемых параметров 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Проведение расчетов на ЭВМ.</a:t>
            </a:r>
          </a:p>
          <a:p>
            <a:pPr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00360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908720"/>
            <a:ext cx="85689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dirty="0" smtClean="0"/>
              <a:t>4. Установления соответствия модели изучаемому процессу (объекту). Проверка модели на адекватность (идентификация модели)</a:t>
            </a:r>
            <a:endParaRPr lang="ru-RU" sz="3200" dirty="0"/>
          </a:p>
          <a:p>
            <a:pPr lvl="0" algn="just"/>
            <a:r>
              <a:rPr lang="ru-RU" sz="3200" dirty="0" smtClean="0"/>
              <a:t>5. Интерпретация </a:t>
            </a:r>
            <a:r>
              <a:rPr lang="ru-RU" sz="3200" dirty="0"/>
              <a:t>результатов моделирования. </a:t>
            </a:r>
            <a:r>
              <a:rPr lang="ru-RU" sz="3200" dirty="0" smtClean="0"/>
              <a:t>Формулируются  </a:t>
            </a:r>
            <a:r>
              <a:rPr lang="ru-RU" sz="3200" dirty="0"/>
              <a:t>рекомендации для практической реализации или для дальнейших исследований.</a:t>
            </a:r>
          </a:p>
        </p:txBody>
      </p:sp>
    </p:spTree>
    <p:extLst>
      <p:ext uri="{BB962C8B-B14F-4D97-AF65-F5344CB8AC3E}">
        <p14:creationId xmlns:p14="http://schemas.microsoft.com/office/powerpoint/2010/main" val="32347533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Основные определения в математическом моделировании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i="1" dirty="0" smtClean="0"/>
              <a:t>Модели с</a:t>
            </a:r>
            <a:r>
              <a:rPr lang="ru-RU" i="1" dirty="0" smtClean="0"/>
              <a:t> </a:t>
            </a:r>
            <a:r>
              <a:rPr lang="ru-RU" b="1" i="1" dirty="0" smtClean="0"/>
              <a:t>распределенными параметрами</a:t>
            </a:r>
            <a:r>
              <a:rPr lang="ru-RU" dirty="0" smtClean="0"/>
              <a:t> – это модели описывающие процесс, основные переменные которого изменяются как во времени, так и в пространстве (уравнения в частных производных).</a:t>
            </a:r>
          </a:p>
          <a:p>
            <a:r>
              <a:rPr lang="ru-RU" dirty="0" smtClean="0"/>
              <a:t> </a:t>
            </a:r>
            <a:r>
              <a:rPr lang="ru-RU" b="1" i="1" dirty="0" smtClean="0"/>
              <a:t>Модели с сосредоточенными параметрами – </a:t>
            </a:r>
            <a:r>
              <a:rPr lang="ru-RU" dirty="0" smtClean="0"/>
              <a:t>это модели описывающие процесс, основные переменные которого изменяются во времени, и не изменяются в пространстве.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1241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 моделей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Модели бывают: </a:t>
            </a:r>
            <a:r>
              <a:rPr lang="ru-RU" b="1" i="1" dirty="0" smtClean="0"/>
              <a:t>стат</a:t>
            </a:r>
            <a:r>
              <a:rPr lang="ru-RU" b="1" i="1" dirty="0"/>
              <a:t>и</a:t>
            </a:r>
            <a:r>
              <a:rPr lang="ru-RU" b="1" i="1" dirty="0" smtClean="0"/>
              <a:t>ческие и динамические</a:t>
            </a:r>
            <a:r>
              <a:rPr lang="ru-RU" i="1" dirty="0" smtClean="0"/>
              <a:t>.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rgbClr val="FF0000"/>
                </a:solidFill>
              </a:rPr>
              <a:t>Статические</a:t>
            </a:r>
            <a:r>
              <a:rPr lang="ru-RU" dirty="0" smtClean="0"/>
              <a:t> модели описывают стационарные режимы (не учитывают изменение параметров во времени).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rgbClr val="FF0000"/>
                </a:solidFill>
              </a:rPr>
              <a:t>Динамические</a:t>
            </a:r>
            <a:r>
              <a:rPr lang="ru-RU" dirty="0" smtClean="0"/>
              <a:t> модели описывают процессы,  параметры которых изменяются во времени.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947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Виды математических моделей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В зависимости от рассматриваемых процессов различают два основных вида математических моделей: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Детерминированные</a:t>
            </a:r>
            <a:r>
              <a:rPr lang="ru-RU" dirty="0" smtClean="0"/>
              <a:t> (аналитические) модели, построенные на основе физико-химической сущности процессов.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Статистические</a:t>
            </a:r>
            <a:r>
              <a:rPr lang="ru-RU" dirty="0" smtClean="0"/>
              <a:t> (эмпирические) модели. Они устанавливают соотношения между входными и выходными параметрами элемента ХТС, но не отражают физико-химической сущности процесса.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299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42876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000" dirty="0" smtClean="0"/>
              <a:t>Методы построения математических моделей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2492896"/>
            <a:ext cx="7931224" cy="3831704"/>
          </a:xfrm>
        </p:spPr>
        <p:txBody>
          <a:bodyPr/>
          <a:lstStyle/>
          <a:p>
            <a:pPr indent="0">
              <a:buNone/>
            </a:pPr>
            <a:r>
              <a:rPr lang="ru-RU" sz="3600" dirty="0" smtClean="0"/>
              <a:t>Существует </a:t>
            </a:r>
            <a:r>
              <a:rPr lang="ru-RU" sz="3600" b="1" dirty="0" smtClean="0"/>
              <a:t>два подхода</a:t>
            </a:r>
            <a:r>
              <a:rPr lang="ru-RU" sz="3600" dirty="0" smtClean="0"/>
              <a:t> к построению математических моделей: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000" dirty="0" smtClean="0"/>
              <a:t>эмпирический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000" dirty="0" smtClean="0"/>
              <a:t>структурный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438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86081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u="sng" dirty="0" smtClean="0"/>
              <a:t>Эмпирический подход к построению математических моделей.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680520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Подход основан на принципе «черного ящика» и применяется тогда, когда отсутствуют теоретические сведения о моделируемом объекте.</a:t>
            </a:r>
          </a:p>
          <a:p>
            <a:r>
              <a:rPr lang="ru-RU" dirty="0" smtClean="0"/>
              <a:t>Математическая модель представляет собой систему эмпирических зависимостей, полученных в результате статистического обследования действующего объекта. Такие модели называются </a:t>
            </a:r>
            <a:r>
              <a:rPr lang="ru-RU" i="1" dirty="0" smtClean="0"/>
              <a:t>статистическими</a:t>
            </a:r>
            <a:r>
              <a:rPr lang="ru-RU" b="1" dirty="0" smtClean="0"/>
              <a:t>.</a:t>
            </a:r>
          </a:p>
          <a:p>
            <a:r>
              <a:rPr lang="ru-RU" dirty="0" smtClean="0"/>
              <a:t>Модели записываются в виде </a:t>
            </a:r>
            <a:r>
              <a:rPr lang="ru-RU" i="1" dirty="0" smtClean="0"/>
              <a:t>уравнений регрессии</a:t>
            </a:r>
            <a:r>
              <a:rPr lang="ru-RU" dirty="0" smtClean="0"/>
              <a:t>, которые устанавливают взаимосвязь между входными и выходными параметрами объекта.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9935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8229600" cy="1368152"/>
          </a:xfrm>
        </p:spPr>
        <p:txBody>
          <a:bodyPr>
            <a:normAutofit/>
          </a:bodyPr>
          <a:lstStyle/>
          <a:p>
            <a:pPr algn="ctr"/>
            <a:r>
              <a:rPr lang="ru-RU" sz="3200" u="sng" dirty="0" smtClean="0"/>
              <a:t>Эмпирический подход к построению математических моделей.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Изменение входов и определение отклика (выхода)- проведение </a:t>
            </a:r>
            <a:r>
              <a:rPr lang="ru-RU" i="1" dirty="0" smtClean="0"/>
              <a:t>эксперимента</a:t>
            </a:r>
            <a:endParaRPr lang="ru-RU" dirty="0" smtClean="0"/>
          </a:p>
          <a:p>
            <a:r>
              <a:rPr lang="ru-RU" dirty="0" smtClean="0"/>
              <a:t>Проведя определенное число экспериментов, их результаты можно описать эмпирическими уравнениями, которые имеют вид:</a:t>
            </a:r>
          </a:p>
          <a:p>
            <a:pPr>
              <a:buNone/>
            </a:pPr>
            <a:r>
              <a:rPr lang="ru-RU" dirty="0" smtClean="0"/>
              <a:t>	</a:t>
            </a:r>
          </a:p>
          <a:p>
            <a:r>
              <a:rPr lang="ru-RU" dirty="0" smtClean="0"/>
              <a:t>Эти уравнения являются математической моделью объекта или системы.</a:t>
            </a:r>
          </a:p>
          <a:p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4149080"/>
            <a:ext cx="469582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02760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8229600" cy="1370416"/>
          </a:xfrm>
        </p:spPr>
        <p:txBody>
          <a:bodyPr>
            <a:noAutofit/>
          </a:bodyPr>
          <a:lstStyle/>
          <a:p>
            <a:pPr algn="ctr"/>
            <a:r>
              <a:rPr lang="ru-RU" sz="3200" u="sng" dirty="0" smtClean="0"/>
              <a:t>Эмпирический подход к построению математических моделей.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smtClean="0"/>
              <a:t>Достоинство</a:t>
            </a:r>
            <a:r>
              <a:rPr lang="ru-RU" dirty="0" smtClean="0"/>
              <a:t> эмпирического подхода - простота. Особенно существенно это сказывается при изучении очень сложных процессов.</a:t>
            </a:r>
          </a:p>
          <a:p>
            <a:r>
              <a:rPr lang="ru-RU" b="1" dirty="0" smtClean="0"/>
              <a:t>Недостатки</a:t>
            </a:r>
            <a:r>
              <a:rPr lang="ru-RU" dirty="0" smtClean="0"/>
              <a:t> статистических моделей: построение модели возможно лишь при наличии реального объекта, на котором можно проводить эксперимент; небольшой диапазон применения модели.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939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800200"/>
          </a:xfrm>
        </p:spPr>
        <p:txBody>
          <a:bodyPr>
            <a:normAutofit fontScale="90000"/>
          </a:bodyPr>
          <a:lstStyle/>
          <a:p>
            <a:pPr algn="ctr"/>
            <a:r>
              <a:rPr lang="ru-RU" u="sng" dirty="0" smtClean="0"/>
              <a:t>Структурный метод построения математических моделей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824536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ru-RU" dirty="0" smtClean="0"/>
          </a:p>
          <a:p>
            <a:r>
              <a:rPr lang="ru-RU" dirty="0" smtClean="0"/>
              <a:t>Для создания математической модели системы необходимо исследовать ее структуру, т.е. элементы, составляющие систему и характер их взаимодействия.</a:t>
            </a:r>
          </a:p>
          <a:p>
            <a:r>
              <a:rPr lang="ru-RU" dirty="0" smtClean="0"/>
              <a:t>Разработка математических моделей в данном случае базируется на изучении физической сущности и механизма процесса, на известных теоретических закономерностях его протекания.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3336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u="sng" dirty="0" smtClean="0"/>
              <a:t>Структурный метод построения математических моделей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Для ХТП математическая модель должна содержать информацию о механизме реакции, характере движения потоков, процессах переноса тепла и вещества.</a:t>
            </a:r>
          </a:p>
          <a:p>
            <a:r>
              <a:rPr lang="ru-RU" dirty="0" smtClean="0"/>
              <a:t>В большинстве случаев  математические модели представляют  собой систему дифференциальных уравнений.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5153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u="sng" dirty="0" smtClean="0"/>
              <a:t>Структурный метод построения математических моделей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endParaRPr lang="ru-RU" dirty="0" smtClean="0"/>
          </a:p>
          <a:p>
            <a:r>
              <a:rPr lang="ru-RU" dirty="0" smtClean="0"/>
              <a:t>Сущность данного </a:t>
            </a:r>
            <a:r>
              <a:rPr lang="ru-RU" dirty="0" smtClean="0"/>
              <a:t>метода</a:t>
            </a:r>
            <a:r>
              <a:rPr lang="ru-RU" dirty="0" smtClean="0"/>
              <a:t> </a:t>
            </a:r>
            <a:r>
              <a:rPr lang="ru-RU" dirty="0" smtClean="0"/>
              <a:t>построения математической модели в том, что </a:t>
            </a:r>
            <a:r>
              <a:rPr lang="ru-RU" b="1" dirty="0" smtClean="0"/>
              <a:t>сложный процесс</a:t>
            </a:r>
            <a:r>
              <a:rPr lang="ru-RU" dirty="0" smtClean="0"/>
              <a:t> разбивается на ряд </a:t>
            </a:r>
            <a:r>
              <a:rPr lang="ru-RU" b="1" dirty="0" smtClean="0"/>
              <a:t>более простых составляющих</a:t>
            </a:r>
            <a:r>
              <a:rPr lang="ru-RU" dirty="0" smtClean="0"/>
              <a:t>, каждая из которых может быть исследована отдельно. Затем блоки объединяются в общее математическое описание процесса</a:t>
            </a:r>
          </a:p>
          <a:p>
            <a:endParaRPr lang="ru-RU" dirty="0" smtClean="0"/>
          </a:p>
          <a:p>
            <a:pPr indent="0"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 «Блочный» принцип построения математической модели- основное преимущество структурного подхода.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271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u="sng" dirty="0" smtClean="0"/>
              <a:t>Структурный метод построения математических моделей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119736"/>
          </a:xfrm>
        </p:spPr>
        <p:txBody>
          <a:bodyPr/>
          <a:lstStyle/>
          <a:p>
            <a:pPr>
              <a:buNone/>
            </a:pPr>
            <a:r>
              <a:rPr lang="ru-RU" sz="2800" dirty="0" smtClean="0"/>
              <a:t>		В химической технологии в качестве  элементарных составляющих можно выделить:</a:t>
            </a:r>
          </a:p>
          <a:p>
            <a:pPr marL="880110" lvl="1" indent="-514350">
              <a:buFont typeface="+mj-lt"/>
              <a:buAutoNum type="arabicPeriod"/>
            </a:pPr>
            <a:r>
              <a:rPr lang="ru-RU" sz="2800" dirty="0" smtClean="0"/>
              <a:t>собственно химические превращения (кинетика</a:t>
            </a:r>
            <a:r>
              <a:rPr lang="ru-RU" sz="2800" dirty="0" smtClean="0"/>
              <a:t>);</a:t>
            </a:r>
            <a:endParaRPr lang="ru-RU" sz="2800" dirty="0" smtClean="0"/>
          </a:p>
          <a:p>
            <a:pPr marL="880110" lvl="1" indent="-514350">
              <a:buFont typeface="+mj-lt"/>
              <a:buAutoNum type="arabicPeriod"/>
            </a:pPr>
            <a:r>
              <a:rPr lang="ru-RU" sz="2800" dirty="0" smtClean="0"/>
              <a:t>перемещение веществ (гидродинамика</a:t>
            </a:r>
            <a:r>
              <a:rPr lang="ru-RU" sz="2800" dirty="0" smtClean="0"/>
              <a:t>);</a:t>
            </a:r>
            <a:endParaRPr lang="ru-RU" sz="2800" dirty="0" smtClean="0"/>
          </a:p>
          <a:p>
            <a:pPr marL="880110" lvl="1" indent="-514350">
              <a:buFont typeface="+mj-lt"/>
              <a:buAutoNum type="arabicPeriod"/>
            </a:pPr>
            <a:r>
              <a:rPr lang="ru-RU" sz="2800" dirty="0" smtClean="0"/>
              <a:t>перенос тепла и </a:t>
            </a:r>
            <a:r>
              <a:rPr lang="ru-RU" sz="2800" dirty="0" smtClean="0"/>
              <a:t>вещества.</a:t>
            </a:r>
            <a:endParaRPr lang="ru-RU" sz="28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2171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261</TotalTime>
  <Words>1567</Words>
  <Application>Microsoft Office PowerPoint</Application>
  <PresentationFormat>Экран (4:3)</PresentationFormat>
  <Paragraphs>167</Paragraphs>
  <Slides>42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3" baseType="lpstr">
      <vt:lpstr>Солнцестояние</vt:lpstr>
      <vt:lpstr>Дисциплина  «Моделирование  энерго-и ресурсосберегающих процессов в химической технологии, нефтехимии и биотехнологии»</vt:lpstr>
      <vt:lpstr>Презентация PowerPoint</vt:lpstr>
      <vt:lpstr>Презентация PowerPoint</vt:lpstr>
      <vt:lpstr>Основные понятия</vt:lpstr>
      <vt:lpstr>Основные понятия</vt:lpstr>
      <vt:lpstr>Презентация PowerPoint</vt:lpstr>
      <vt:lpstr>Системы и процессы </vt:lpstr>
      <vt:lpstr>Классификация систем</vt:lpstr>
      <vt:lpstr>Простейшая структура системы</vt:lpstr>
      <vt:lpstr>Параметры системы</vt:lpstr>
      <vt:lpstr>Параметры системы</vt:lpstr>
      <vt:lpstr>Параметры системы</vt:lpstr>
      <vt:lpstr>Параметры системы</vt:lpstr>
      <vt:lpstr>Классификация процессов</vt:lpstr>
      <vt:lpstr>Детерминированные процессы</vt:lpstr>
      <vt:lpstr>Стохастические процессы</vt:lpstr>
      <vt:lpstr>Системный анализ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Основные понятия метода моделирования</vt:lpstr>
      <vt:lpstr>Определения</vt:lpstr>
      <vt:lpstr>Классификация моделей</vt:lpstr>
      <vt:lpstr>Знаковые модели </vt:lpstr>
      <vt:lpstr>Реальные модели</vt:lpstr>
      <vt:lpstr>Методы моделирования</vt:lpstr>
      <vt:lpstr>Метод физического моделирования.</vt:lpstr>
      <vt:lpstr>  Метод МАТЕМАТИЧЕСКОГО МОДЕЛИРОВАНИЯ</vt:lpstr>
      <vt:lpstr>Презентация PowerPoint</vt:lpstr>
      <vt:lpstr>Основные определения в математическом моделировании</vt:lpstr>
      <vt:lpstr>Классификация моделей</vt:lpstr>
      <vt:lpstr>Виды математических моделей</vt:lpstr>
      <vt:lpstr>Методы построения математических моделей.</vt:lpstr>
      <vt:lpstr>Эмпирический подход к построению математических моделей. </vt:lpstr>
      <vt:lpstr>Эмпирический подход к построению математических моделей.</vt:lpstr>
      <vt:lpstr>Эмпирический подход к построению математических моделей.</vt:lpstr>
      <vt:lpstr>Структурный метод построения математических моделей </vt:lpstr>
      <vt:lpstr>Структурный метод построения математических моделей</vt:lpstr>
      <vt:lpstr>Структурный метод построения математических моделей</vt:lpstr>
      <vt:lpstr>Структурный метод построения математических моделей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Valera</cp:lastModifiedBy>
  <cp:revision>44</cp:revision>
  <dcterms:created xsi:type="dcterms:W3CDTF">2010-10-18T13:44:56Z</dcterms:created>
  <dcterms:modified xsi:type="dcterms:W3CDTF">2015-03-15T04:03:49Z</dcterms:modified>
</cp:coreProperties>
</file>