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33"/>
  </p:notesMasterIdLst>
  <p:sldIdLst>
    <p:sldId id="256" r:id="rId2"/>
    <p:sldId id="274" r:id="rId3"/>
    <p:sldId id="275" r:id="rId4"/>
    <p:sldId id="277" r:id="rId5"/>
    <p:sldId id="294" r:id="rId6"/>
    <p:sldId id="278" r:id="rId7"/>
    <p:sldId id="279" r:id="rId8"/>
    <p:sldId id="264" r:id="rId9"/>
    <p:sldId id="266" r:id="rId10"/>
    <p:sldId id="259" r:id="rId11"/>
    <p:sldId id="280" r:id="rId12"/>
    <p:sldId id="265" r:id="rId13"/>
    <p:sldId id="260" r:id="rId14"/>
    <p:sldId id="281" r:id="rId15"/>
    <p:sldId id="282" r:id="rId16"/>
    <p:sldId id="267" r:id="rId17"/>
    <p:sldId id="284" r:id="rId18"/>
    <p:sldId id="271" r:id="rId19"/>
    <p:sldId id="272" r:id="rId20"/>
    <p:sldId id="285" r:id="rId21"/>
    <p:sldId id="295" r:id="rId22"/>
    <p:sldId id="292" r:id="rId23"/>
    <p:sldId id="296" r:id="rId24"/>
    <p:sldId id="297" r:id="rId25"/>
    <p:sldId id="293" r:id="rId26"/>
    <p:sldId id="286" r:id="rId27"/>
    <p:sldId id="287" r:id="rId28"/>
    <p:sldId id="288" r:id="rId29"/>
    <p:sldId id="289" r:id="rId30"/>
    <p:sldId id="290" r:id="rId31"/>
    <p:sldId id="29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89382-EA50-488C-B14C-42B64CBF1CA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</dgm:pt>
    <dgm:pt modelId="{AA15475D-69B0-4B5D-9EEE-36225AB6F707}">
      <dgm:prSet phldrT="[Текст]"/>
      <dgm:spPr/>
      <dgm:t>
        <a:bodyPr/>
        <a:lstStyle/>
        <a:p>
          <a:r>
            <a:rPr lang="ru-RU" dirty="0" smtClean="0"/>
            <a:t>Денежная реформа 1535г.</a:t>
          </a:r>
          <a:endParaRPr lang="ru-RU" dirty="0"/>
        </a:p>
      </dgm:t>
    </dgm:pt>
    <dgm:pt modelId="{680B63C4-57ED-4F2A-BAC4-86E1CF83C252}" type="parTrans" cxnId="{257F32E9-D97F-4403-9091-B0FA6BEE2150}">
      <dgm:prSet/>
      <dgm:spPr/>
      <dgm:t>
        <a:bodyPr/>
        <a:lstStyle/>
        <a:p>
          <a:endParaRPr lang="ru-RU"/>
        </a:p>
      </dgm:t>
    </dgm:pt>
    <dgm:pt modelId="{9615B0A4-70AD-4B7A-B567-FEED3A6DFEEA}" type="sibTrans" cxnId="{257F32E9-D97F-4403-9091-B0FA6BEE2150}">
      <dgm:prSet/>
      <dgm:spPr/>
      <dgm:t>
        <a:bodyPr/>
        <a:lstStyle/>
        <a:p>
          <a:endParaRPr lang="ru-RU"/>
        </a:p>
      </dgm:t>
    </dgm:pt>
    <dgm:pt modelId="{DAD1EBD3-050F-47F5-B7B4-B48F3BFF7BA0}">
      <dgm:prSet phldrT="[Текст]"/>
      <dgm:spPr/>
      <dgm:t>
        <a:bodyPr/>
        <a:lstStyle/>
        <a:p>
          <a:pPr algn="just"/>
          <a:r>
            <a:rPr lang="ru-RU" dirty="0" smtClean="0"/>
            <a:t>Военная реформа 1550г.</a:t>
          </a:r>
          <a:endParaRPr lang="ru-RU" dirty="0"/>
        </a:p>
      </dgm:t>
    </dgm:pt>
    <dgm:pt modelId="{92162D9F-EAFB-4569-95DB-7A32C1DDD9B5}" type="parTrans" cxnId="{82DC4290-1DD4-40CD-8511-28019F3D717A}">
      <dgm:prSet/>
      <dgm:spPr/>
      <dgm:t>
        <a:bodyPr/>
        <a:lstStyle/>
        <a:p>
          <a:endParaRPr lang="ru-RU"/>
        </a:p>
      </dgm:t>
    </dgm:pt>
    <dgm:pt modelId="{04B6FD77-E2C1-447F-BB0B-6B0AD7694096}" type="sibTrans" cxnId="{82DC4290-1DD4-40CD-8511-28019F3D717A}">
      <dgm:prSet/>
      <dgm:spPr/>
      <dgm:t>
        <a:bodyPr/>
        <a:lstStyle/>
        <a:p>
          <a:endParaRPr lang="ru-RU"/>
        </a:p>
      </dgm:t>
    </dgm:pt>
    <dgm:pt modelId="{804B3F1C-9686-4DF3-893F-ACBD267F3F3C}">
      <dgm:prSet phldrT="[Текст]"/>
      <dgm:spPr/>
      <dgm:t>
        <a:bodyPr/>
        <a:lstStyle/>
        <a:p>
          <a:r>
            <a:rPr lang="ru-RU" dirty="0" smtClean="0"/>
            <a:t>Стоглавый собор 1550г.</a:t>
          </a:r>
          <a:endParaRPr lang="ru-RU" dirty="0"/>
        </a:p>
      </dgm:t>
    </dgm:pt>
    <dgm:pt modelId="{DE63CAB1-5D9E-4E10-A162-C26F3CFD1841}" type="parTrans" cxnId="{32F86FC5-F996-4164-86BC-EA66C3624639}">
      <dgm:prSet/>
      <dgm:spPr/>
      <dgm:t>
        <a:bodyPr/>
        <a:lstStyle/>
        <a:p>
          <a:endParaRPr lang="ru-RU"/>
        </a:p>
      </dgm:t>
    </dgm:pt>
    <dgm:pt modelId="{D7CAD82C-4139-4CD9-9D9E-AE63EBEF55FE}" type="sibTrans" cxnId="{32F86FC5-F996-4164-86BC-EA66C3624639}">
      <dgm:prSet/>
      <dgm:spPr/>
      <dgm:t>
        <a:bodyPr/>
        <a:lstStyle/>
        <a:p>
          <a:endParaRPr lang="ru-RU"/>
        </a:p>
      </dgm:t>
    </dgm:pt>
    <dgm:pt modelId="{5A370307-8DD9-46D7-A0A9-5E5CBCC6CCD9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Московский рубль стал основной платежной единицей в стране. </a:t>
          </a:r>
          <a:endParaRPr lang="ru-RU" sz="1800" dirty="0"/>
        </a:p>
      </dgm:t>
    </dgm:pt>
    <dgm:pt modelId="{EABDC587-AE91-4D26-99EA-A2355B01D6C7}" type="parTrans" cxnId="{8FB1FFC9-AAC8-4C38-AABF-113ED6DAE16E}">
      <dgm:prSet/>
      <dgm:spPr/>
      <dgm:t>
        <a:bodyPr/>
        <a:lstStyle/>
        <a:p>
          <a:endParaRPr lang="ru-RU"/>
        </a:p>
      </dgm:t>
    </dgm:pt>
    <dgm:pt modelId="{FD73543A-72DE-4E14-925F-9FC140B90BCE}" type="sibTrans" cxnId="{8FB1FFC9-AAC8-4C38-AABF-113ED6DAE16E}">
      <dgm:prSet/>
      <dgm:spPr/>
      <dgm:t>
        <a:bodyPr/>
        <a:lstStyle/>
        <a:p>
          <a:endParaRPr lang="ru-RU"/>
        </a:p>
      </dgm:t>
    </dgm:pt>
    <dgm:pt modelId="{51109982-3CE4-4467-AB92-500D5C343695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Было составлено «Уложение о службе». </a:t>
          </a:r>
          <a:endParaRPr lang="ru-RU" sz="1800" dirty="0"/>
        </a:p>
      </dgm:t>
    </dgm:pt>
    <dgm:pt modelId="{F7EE6713-3DF7-4971-9373-FF940EE10F78}" type="parTrans" cxnId="{36043F65-2CF5-427D-B171-7B2FD09D2B4E}">
      <dgm:prSet/>
      <dgm:spPr/>
      <dgm:t>
        <a:bodyPr/>
        <a:lstStyle/>
        <a:p>
          <a:endParaRPr lang="ru-RU"/>
        </a:p>
      </dgm:t>
    </dgm:pt>
    <dgm:pt modelId="{E6978044-0F84-4AE6-88DA-699CE5D1643B}" type="sibTrans" cxnId="{36043F65-2CF5-427D-B171-7B2FD09D2B4E}">
      <dgm:prSet/>
      <dgm:spPr/>
      <dgm:t>
        <a:bodyPr/>
        <a:lstStyle/>
        <a:p>
          <a:endParaRPr lang="ru-RU"/>
        </a:p>
      </dgm:t>
    </dgm:pt>
    <dgm:pt modelId="{A9A71207-AFA0-4843-9339-B53A88292EC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Составлен официальный справочник – «Государев родословец», упорядочивший местнические споры.</a:t>
          </a:r>
          <a:endParaRPr lang="ru-RU" sz="1800" dirty="0"/>
        </a:p>
      </dgm:t>
    </dgm:pt>
    <dgm:pt modelId="{6A9EA3B7-54D0-4809-8F4A-4EF34ECE770F}" type="parTrans" cxnId="{2DA88F31-2106-432F-B3F0-B6EB2DB1ED24}">
      <dgm:prSet/>
      <dgm:spPr/>
      <dgm:t>
        <a:bodyPr/>
        <a:lstStyle/>
        <a:p>
          <a:endParaRPr lang="ru-RU"/>
        </a:p>
      </dgm:t>
    </dgm:pt>
    <dgm:pt modelId="{7AE962BE-63BD-4FE6-8D09-54509C4F6293}" type="sibTrans" cxnId="{2DA88F31-2106-432F-B3F0-B6EB2DB1ED24}">
      <dgm:prSet/>
      <dgm:spPr/>
      <dgm:t>
        <a:bodyPr/>
        <a:lstStyle/>
        <a:p>
          <a:endParaRPr lang="ru-RU"/>
        </a:p>
      </dgm:t>
    </dgm:pt>
    <dgm:pt modelId="{86021E48-5DF5-40BD-B276-1AEE8532E73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800" dirty="0"/>
        </a:p>
      </dgm:t>
    </dgm:pt>
    <dgm:pt modelId="{66B27E95-D5E7-4E29-8F04-14900756A8DE}" type="parTrans" cxnId="{F6E9D15F-8180-450A-8DF1-7EE2BC21DB5A}">
      <dgm:prSet/>
      <dgm:spPr/>
      <dgm:t>
        <a:bodyPr/>
        <a:lstStyle/>
        <a:p>
          <a:endParaRPr lang="ru-RU"/>
        </a:p>
      </dgm:t>
    </dgm:pt>
    <dgm:pt modelId="{360458BC-2F0A-4265-AA61-58A059CCFD83}" type="sibTrans" cxnId="{F6E9D15F-8180-450A-8DF1-7EE2BC21DB5A}">
      <dgm:prSet/>
      <dgm:spPr/>
      <dgm:t>
        <a:bodyPr/>
        <a:lstStyle/>
        <a:p>
          <a:endParaRPr lang="ru-RU"/>
        </a:p>
      </dgm:t>
    </dgm:pt>
    <dgm:pt modelId="{1E5F5E7D-1FFF-43DB-BCCF-E28214050C48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оформил общерусский список святых;</a:t>
          </a:r>
          <a:endParaRPr lang="ru-RU" dirty="0"/>
        </a:p>
      </dgm:t>
    </dgm:pt>
    <dgm:pt modelId="{BB56BE03-A6FE-4B9A-853E-2D68FDAC3EA2}" type="parTrans" cxnId="{8E960686-60CC-4272-9168-7EF1FC57AB45}">
      <dgm:prSet/>
      <dgm:spPr/>
      <dgm:t>
        <a:bodyPr/>
        <a:lstStyle/>
        <a:p>
          <a:endParaRPr lang="ru-RU"/>
        </a:p>
      </dgm:t>
    </dgm:pt>
    <dgm:pt modelId="{C260590D-794F-4F0B-932B-0B8E0BBB8851}" type="sibTrans" cxnId="{8E960686-60CC-4272-9168-7EF1FC57AB45}">
      <dgm:prSet/>
      <dgm:spPr/>
      <dgm:t>
        <a:bodyPr/>
        <a:lstStyle/>
        <a:p>
          <a:endParaRPr lang="ru-RU"/>
        </a:p>
      </dgm:t>
    </dgm:pt>
    <dgm:pt modelId="{3FAC43F0-890C-4AFD-B3DC-35D09D2B733A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проверил церковные книги;</a:t>
          </a:r>
          <a:endParaRPr lang="ru-RU" dirty="0"/>
        </a:p>
      </dgm:t>
    </dgm:pt>
    <dgm:pt modelId="{95D0E38E-A507-43F4-8567-26144C4D091B}" type="parTrans" cxnId="{0C241277-EDE7-49CE-B0A5-8E43AB51D06A}">
      <dgm:prSet/>
      <dgm:spPr/>
      <dgm:t>
        <a:bodyPr/>
        <a:lstStyle/>
        <a:p>
          <a:endParaRPr lang="ru-RU"/>
        </a:p>
      </dgm:t>
    </dgm:pt>
    <dgm:pt modelId="{DC27A306-4989-47CC-B074-EDC485C845FE}" type="sibTrans" cxnId="{0C241277-EDE7-49CE-B0A5-8E43AB51D06A}">
      <dgm:prSet/>
      <dgm:spPr/>
      <dgm:t>
        <a:bodyPr/>
        <a:lstStyle/>
        <a:p>
          <a:endParaRPr lang="ru-RU"/>
        </a:p>
      </dgm:t>
    </dgm:pt>
    <dgm:pt modelId="{38A50C43-43C2-4A74-A53B-A70CC0CA3F2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dirty="0"/>
        </a:p>
      </dgm:t>
    </dgm:pt>
    <dgm:pt modelId="{908D0682-4D0A-41CA-8594-104099248FD5}" type="parTrans" cxnId="{518AFB21-9BE9-43E1-B76B-A8B3785D20E8}">
      <dgm:prSet/>
      <dgm:spPr/>
      <dgm:t>
        <a:bodyPr/>
        <a:lstStyle/>
        <a:p>
          <a:endParaRPr lang="ru-RU"/>
        </a:p>
      </dgm:t>
    </dgm:pt>
    <dgm:pt modelId="{688CB1E3-6E6F-4BA9-AB51-28FA4719B68E}" type="sibTrans" cxnId="{518AFB21-9BE9-43E1-B76B-A8B3785D20E8}">
      <dgm:prSet/>
      <dgm:spPr/>
      <dgm:t>
        <a:bodyPr/>
        <a:lstStyle/>
        <a:p>
          <a:endParaRPr lang="ru-RU"/>
        </a:p>
      </dgm:t>
    </dgm:pt>
    <dgm:pt modelId="{15088ED5-2284-44CC-B326-596D016EC705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 унифицировал богослужение и все церковные обряды.</a:t>
          </a:r>
          <a:endParaRPr lang="ru-RU" dirty="0"/>
        </a:p>
      </dgm:t>
    </dgm:pt>
    <dgm:pt modelId="{86D20B0B-95D8-4638-A130-68DC07D1B808}" type="parTrans" cxnId="{85F4DDBF-0664-4D9A-9333-54AF5D29FAF6}">
      <dgm:prSet/>
      <dgm:spPr/>
      <dgm:t>
        <a:bodyPr/>
        <a:lstStyle/>
        <a:p>
          <a:endParaRPr lang="ru-RU"/>
        </a:p>
      </dgm:t>
    </dgm:pt>
    <dgm:pt modelId="{FC5A49B2-72C9-41B8-970D-9BBD7F90F475}" type="sibTrans" cxnId="{85F4DDBF-0664-4D9A-9333-54AF5D29FAF6}">
      <dgm:prSet/>
      <dgm:spPr/>
      <dgm:t>
        <a:bodyPr/>
        <a:lstStyle/>
        <a:p>
          <a:endParaRPr lang="ru-RU"/>
        </a:p>
      </dgm:t>
    </dgm:pt>
    <dgm:pt modelId="{3CDA35D1-E4E9-49A1-BDCA-F79226F4215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Право сбора торговых пошлин переходило в руки государства</a:t>
          </a:r>
          <a:endParaRPr lang="ru-RU" sz="1800" dirty="0"/>
        </a:p>
      </dgm:t>
    </dgm:pt>
    <dgm:pt modelId="{E6D83372-3221-41F5-BDD2-99764FD3E352}" type="parTrans" cxnId="{57373D6D-D62D-45F6-8E18-C0685313D16D}">
      <dgm:prSet/>
      <dgm:spPr/>
      <dgm:t>
        <a:bodyPr/>
        <a:lstStyle/>
        <a:p>
          <a:endParaRPr lang="ru-RU"/>
        </a:p>
      </dgm:t>
    </dgm:pt>
    <dgm:pt modelId="{960E93C0-AA59-4F6C-85E5-438B94645513}" type="sibTrans" cxnId="{57373D6D-D62D-45F6-8E18-C0685313D16D}">
      <dgm:prSet/>
      <dgm:spPr/>
      <dgm:t>
        <a:bodyPr/>
        <a:lstStyle/>
        <a:p>
          <a:endParaRPr lang="ru-RU"/>
        </a:p>
      </dgm:t>
    </dgm:pt>
    <dgm:pt modelId="{6D3E693E-AA1C-484D-AAAE-EB620D49C14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Создание постоянного стрелецкого войска. Для несения пограничной службы привлекалось казачество.</a:t>
          </a:r>
          <a:endParaRPr lang="ru-RU" sz="1800" dirty="0"/>
        </a:p>
      </dgm:t>
    </dgm:pt>
    <dgm:pt modelId="{56EF3786-4373-4719-A180-DC0FA8A6860C}" type="parTrans" cxnId="{3DD62E46-7E6E-4A62-8229-F191C889A499}">
      <dgm:prSet/>
      <dgm:spPr/>
      <dgm:t>
        <a:bodyPr/>
        <a:lstStyle/>
        <a:p>
          <a:endParaRPr lang="ru-RU"/>
        </a:p>
      </dgm:t>
    </dgm:pt>
    <dgm:pt modelId="{9602C48B-4DE4-4990-ADEC-2189F1CD5CD5}" type="sibTrans" cxnId="{3DD62E46-7E6E-4A62-8229-F191C889A499}">
      <dgm:prSet/>
      <dgm:spPr/>
      <dgm:t>
        <a:bodyPr/>
        <a:lstStyle/>
        <a:p>
          <a:endParaRPr lang="ru-RU"/>
        </a:p>
      </dgm:t>
    </dgm:pt>
    <dgm:pt modelId="{0B9EE0AC-E8E5-4FCF-9556-001C8AFCE6D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Установлена единая единица взимания налогов – большая соха.</a:t>
          </a:r>
          <a:endParaRPr lang="ru-RU" sz="1800" dirty="0"/>
        </a:p>
      </dgm:t>
    </dgm:pt>
    <dgm:pt modelId="{1C04D0C2-3F22-4F61-BC35-CBE042F3B701}" type="parTrans" cxnId="{D3FF4F31-5E9D-463E-AE4F-54400E823C3F}">
      <dgm:prSet/>
      <dgm:spPr/>
      <dgm:t>
        <a:bodyPr/>
        <a:lstStyle/>
        <a:p>
          <a:endParaRPr lang="ru-RU"/>
        </a:p>
      </dgm:t>
    </dgm:pt>
    <dgm:pt modelId="{0521B565-5168-454E-96F8-EADE604F8D16}" type="sibTrans" cxnId="{D3FF4F31-5E9D-463E-AE4F-54400E823C3F}">
      <dgm:prSet/>
      <dgm:spPr/>
      <dgm:t>
        <a:bodyPr/>
        <a:lstStyle/>
        <a:p>
          <a:endParaRPr lang="ru-RU"/>
        </a:p>
      </dgm:t>
    </dgm:pt>
    <dgm:pt modelId="{4263E7FB-AC88-4F20-9336-6C77E1556D2A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0" i="0" u="none" dirty="0" smtClean="0"/>
            <a:t>Население страны было обязано нести тягло</a:t>
          </a:r>
          <a:endParaRPr lang="ru-RU" sz="1800" dirty="0"/>
        </a:p>
      </dgm:t>
    </dgm:pt>
    <dgm:pt modelId="{A937450D-6A03-411D-A049-5650A1A2FE52}" type="parTrans" cxnId="{B3108F18-8CFA-4CB0-B2A5-7238D34EC3C8}">
      <dgm:prSet/>
      <dgm:spPr/>
      <dgm:t>
        <a:bodyPr/>
        <a:lstStyle/>
        <a:p>
          <a:endParaRPr lang="ru-RU"/>
        </a:p>
      </dgm:t>
    </dgm:pt>
    <dgm:pt modelId="{9495A3A7-E1E3-4F0E-A890-A024307594D7}" type="sibTrans" cxnId="{B3108F18-8CFA-4CB0-B2A5-7238D34EC3C8}">
      <dgm:prSet/>
      <dgm:spPr/>
      <dgm:t>
        <a:bodyPr/>
        <a:lstStyle/>
        <a:p>
          <a:endParaRPr lang="ru-RU"/>
        </a:p>
      </dgm:t>
    </dgm:pt>
    <dgm:pt modelId="{7D46B74C-7670-4793-A46E-3485CB7AFB23}" type="pres">
      <dgm:prSet presAssocID="{8BE89382-EA50-488C-B14C-42B64CBF1CA3}" presName="linearFlow" presStyleCnt="0">
        <dgm:presLayoutVars>
          <dgm:dir/>
          <dgm:animLvl val="lvl"/>
          <dgm:resizeHandles val="exact"/>
        </dgm:presLayoutVars>
      </dgm:prSet>
      <dgm:spPr/>
    </dgm:pt>
    <dgm:pt modelId="{3A77B6F9-E00A-49E3-A286-7B7A94C3895D}" type="pres">
      <dgm:prSet presAssocID="{AA15475D-69B0-4B5D-9EEE-36225AB6F707}" presName="composite" presStyleCnt="0"/>
      <dgm:spPr/>
    </dgm:pt>
    <dgm:pt modelId="{1C53B519-269D-4B21-959E-E24F2D537DE7}" type="pres">
      <dgm:prSet presAssocID="{AA15475D-69B0-4B5D-9EEE-36225AB6F7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4129C-07B0-4E3B-A029-568B38C288DF}" type="pres">
      <dgm:prSet presAssocID="{AA15475D-69B0-4B5D-9EEE-36225AB6F707}" presName="descendantText" presStyleLbl="alignAcc1" presStyleIdx="0" presStyleCnt="3" custScaleY="113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04439-7AC0-49A7-9D54-0B80D6C6BF0E}" type="pres">
      <dgm:prSet presAssocID="{9615B0A4-70AD-4B7A-B567-FEED3A6DFEEA}" presName="sp" presStyleCnt="0"/>
      <dgm:spPr/>
    </dgm:pt>
    <dgm:pt modelId="{2AC96A02-C6F4-4668-A756-9983172CAF47}" type="pres">
      <dgm:prSet presAssocID="{DAD1EBD3-050F-47F5-B7B4-B48F3BFF7BA0}" presName="composite" presStyleCnt="0"/>
      <dgm:spPr/>
    </dgm:pt>
    <dgm:pt modelId="{FAB6F78C-0383-40DE-B04E-81CDFBEBB1A9}" type="pres">
      <dgm:prSet presAssocID="{DAD1EBD3-050F-47F5-B7B4-B48F3BFF7BA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9F55A-20BA-452F-9C9D-F0F7C7A34185}" type="pres">
      <dgm:prSet presAssocID="{DAD1EBD3-050F-47F5-B7B4-B48F3BFF7BA0}" presName="descendantText" presStyleLbl="alignAcc1" presStyleIdx="1" presStyleCnt="3" custScaleY="135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EF150-A025-46DB-A634-3E366F5C5FF5}" type="pres">
      <dgm:prSet presAssocID="{04B6FD77-E2C1-447F-BB0B-6B0AD7694096}" presName="sp" presStyleCnt="0"/>
      <dgm:spPr/>
    </dgm:pt>
    <dgm:pt modelId="{2BDEB693-ECE5-4B3B-8BC8-B4D5C084F8C1}" type="pres">
      <dgm:prSet presAssocID="{804B3F1C-9686-4DF3-893F-ACBD267F3F3C}" presName="composite" presStyleCnt="0"/>
      <dgm:spPr/>
    </dgm:pt>
    <dgm:pt modelId="{3DAADE63-3E10-4AA0-A1AF-44B7B7D516FF}" type="pres">
      <dgm:prSet presAssocID="{804B3F1C-9686-4DF3-893F-ACBD267F3F3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F1BCC0-A7BF-47D0-837F-9580944AA71A}" type="pres">
      <dgm:prSet presAssocID="{804B3F1C-9686-4DF3-893F-ACBD267F3F3C}" presName="descendantText" presStyleLbl="alignAcc1" presStyleIdx="2" presStyleCnt="3" custLinFactNeighborX="2020" custLinFactNeighborY="-15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960686-60CC-4272-9168-7EF1FC57AB45}" srcId="{804B3F1C-9686-4DF3-893F-ACBD267F3F3C}" destId="{1E5F5E7D-1FFF-43DB-BCCF-E28214050C48}" srcOrd="0" destOrd="0" parTransId="{BB56BE03-A6FE-4B9A-853E-2D68FDAC3EA2}" sibTransId="{C260590D-794F-4F0B-932B-0B8E0BBB8851}"/>
    <dgm:cxn modelId="{95F5D206-39FF-4553-8E72-44D7E4D8C9B9}" type="presOf" srcId="{AA15475D-69B0-4B5D-9EEE-36225AB6F707}" destId="{1C53B519-269D-4B21-959E-E24F2D537DE7}" srcOrd="0" destOrd="0" presId="urn:microsoft.com/office/officeart/2005/8/layout/chevron2"/>
    <dgm:cxn modelId="{257F32E9-D97F-4403-9091-B0FA6BEE2150}" srcId="{8BE89382-EA50-488C-B14C-42B64CBF1CA3}" destId="{AA15475D-69B0-4B5D-9EEE-36225AB6F707}" srcOrd="0" destOrd="0" parTransId="{680B63C4-57ED-4F2A-BAC4-86E1CF83C252}" sibTransId="{9615B0A4-70AD-4B7A-B567-FEED3A6DFEEA}"/>
    <dgm:cxn modelId="{40DED47A-8814-482D-B033-8DADF23CDB5F}" type="presOf" srcId="{0B9EE0AC-E8E5-4FCF-9556-001C8AFCE6D4}" destId="{D2D4129C-07B0-4E3B-A029-568B38C288DF}" srcOrd="0" destOrd="3" presId="urn:microsoft.com/office/officeart/2005/8/layout/chevron2"/>
    <dgm:cxn modelId="{2C942768-FA16-420E-8562-EE6C96DCA1B2}" type="presOf" srcId="{8BE89382-EA50-488C-B14C-42B64CBF1CA3}" destId="{7D46B74C-7670-4793-A46E-3485CB7AFB23}" srcOrd="0" destOrd="0" presId="urn:microsoft.com/office/officeart/2005/8/layout/chevron2"/>
    <dgm:cxn modelId="{6A6FBF3E-7DBF-47E4-ADF2-459451560D1E}" type="presOf" srcId="{51109982-3CE4-4467-AB92-500D5C343695}" destId="{A499F55A-20BA-452F-9C9D-F0F7C7A34185}" srcOrd="0" destOrd="0" presId="urn:microsoft.com/office/officeart/2005/8/layout/chevron2"/>
    <dgm:cxn modelId="{D5D23F15-1580-408F-A57D-57F394E67BCE}" type="presOf" srcId="{5A370307-8DD9-46D7-A0A9-5E5CBCC6CCD9}" destId="{D2D4129C-07B0-4E3B-A029-568B38C288DF}" srcOrd="0" destOrd="0" presId="urn:microsoft.com/office/officeart/2005/8/layout/chevron2"/>
    <dgm:cxn modelId="{518AFB21-9BE9-43E1-B76B-A8B3785D20E8}" srcId="{804B3F1C-9686-4DF3-893F-ACBD267F3F3C}" destId="{38A50C43-43C2-4A74-A53B-A70CC0CA3F24}" srcOrd="3" destOrd="0" parTransId="{908D0682-4D0A-41CA-8594-104099248FD5}" sibTransId="{688CB1E3-6E6F-4BA9-AB51-28FA4719B68E}"/>
    <dgm:cxn modelId="{32F86FC5-F996-4164-86BC-EA66C3624639}" srcId="{8BE89382-EA50-488C-B14C-42B64CBF1CA3}" destId="{804B3F1C-9686-4DF3-893F-ACBD267F3F3C}" srcOrd="2" destOrd="0" parTransId="{DE63CAB1-5D9E-4E10-A162-C26F3CFD1841}" sibTransId="{D7CAD82C-4139-4CD9-9D9E-AE63EBEF55FE}"/>
    <dgm:cxn modelId="{B3108F18-8CFA-4CB0-B2A5-7238D34EC3C8}" srcId="{AA15475D-69B0-4B5D-9EEE-36225AB6F707}" destId="{4263E7FB-AC88-4F20-9336-6C77E1556D2A}" srcOrd="2" destOrd="0" parTransId="{A937450D-6A03-411D-A049-5650A1A2FE52}" sibTransId="{9495A3A7-E1E3-4F0E-A890-A024307594D7}"/>
    <dgm:cxn modelId="{7D521A5D-90DE-4AED-ADC8-86A64CA10A89}" type="presOf" srcId="{A9A71207-AFA0-4843-9339-B53A88292EC8}" destId="{A499F55A-20BA-452F-9C9D-F0F7C7A34185}" srcOrd="0" destOrd="2" presId="urn:microsoft.com/office/officeart/2005/8/layout/chevron2"/>
    <dgm:cxn modelId="{2DA88F31-2106-432F-B3F0-B6EB2DB1ED24}" srcId="{DAD1EBD3-050F-47F5-B7B4-B48F3BFF7BA0}" destId="{A9A71207-AFA0-4843-9339-B53A88292EC8}" srcOrd="2" destOrd="0" parTransId="{6A9EA3B7-54D0-4809-8F4A-4EF34ECE770F}" sibTransId="{7AE962BE-63BD-4FE6-8D09-54509C4F6293}"/>
    <dgm:cxn modelId="{0EAA32FC-5709-4A85-95A1-A78AA5C70D7B}" type="presOf" srcId="{15088ED5-2284-44CC-B326-596D016EC705}" destId="{7AF1BCC0-A7BF-47D0-837F-9580944AA71A}" srcOrd="0" destOrd="2" presId="urn:microsoft.com/office/officeart/2005/8/layout/chevron2"/>
    <dgm:cxn modelId="{000BE7B0-8410-4A93-AACB-0AC51DD2FA68}" type="presOf" srcId="{6D3E693E-AA1C-484D-AAAE-EB620D49C142}" destId="{A499F55A-20BA-452F-9C9D-F0F7C7A34185}" srcOrd="0" destOrd="1" presId="urn:microsoft.com/office/officeart/2005/8/layout/chevron2"/>
    <dgm:cxn modelId="{1D92B8D4-B120-4CA7-ACD8-669B75505D5D}" type="presOf" srcId="{804B3F1C-9686-4DF3-893F-ACBD267F3F3C}" destId="{3DAADE63-3E10-4AA0-A1AF-44B7B7D516FF}" srcOrd="0" destOrd="0" presId="urn:microsoft.com/office/officeart/2005/8/layout/chevron2"/>
    <dgm:cxn modelId="{2CB43BCA-F5B8-47AE-A6F7-EBB83A309979}" type="presOf" srcId="{86021E48-5DF5-40BD-B276-1AEE8532E73D}" destId="{A499F55A-20BA-452F-9C9D-F0F7C7A34185}" srcOrd="0" destOrd="3" presId="urn:microsoft.com/office/officeart/2005/8/layout/chevron2"/>
    <dgm:cxn modelId="{BD6E4BD4-9F47-45C1-9E6A-F7DA64B50F13}" type="presOf" srcId="{DAD1EBD3-050F-47F5-B7B4-B48F3BFF7BA0}" destId="{FAB6F78C-0383-40DE-B04E-81CDFBEBB1A9}" srcOrd="0" destOrd="0" presId="urn:microsoft.com/office/officeart/2005/8/layout/chevron2"/>
    <dgm:cxn modelId="{653E1B0D-F8AA-4285-B791-B20331E101B8}" type="presOf" srcId="{3CDA35D1-E4E9-49A1-BDCA-F79226F4215E}" destId="{D2D4129C-07B0-4E3B-A029-568B38C288DF}" srcOrd="0" destOrd="1" presId="urn:microsoft.com/office/officeart/2005/8/layout/chevron2"/>
    <dgm:cxn modelId="{F6E9D15F-8180-450A-8DF1-7EE2BC21DB5A}" srcId="{DAD1EBD3-050F-47F5-B7B4-B48F3BFF7BA0}" destId="{86021E48-5DF5-40BD-B276-1AEE8532E73D}" srcOrd="3" destOrd="0" parTransId="{66B27E95-D5E7-4E29-8F04-14900756A8DE}" sibTransId="{360458BC-2F0A-4265-AA61-58A059CCFD83}"/>
    <dgm:cxn modelId="{85F4DDBF-0664-4D9A-9333-54AF5D29FAF6}" srcId="{804B3F1C-9686-4DF3-893F-ACBD267F3F3C}" destId="{15088ED5-2284-44CC-B326-596D016EC705}" srcOrd="2" destOrd="0" parTransId="{86D20B0B-95D8-4638-A130-68DC07D1B808}" sibTransId="{FC5A49B2-72C9-41B8-970D-9BBD7F90F475}"/>
    <dgm:cxn modelId="{5BD0D692-023D-4836-B960-A3ECD37C0DCE}" type="presOf" srcId="{38A50C43-43C2-4A74-A53B-A70CC0CA3F24}" destId="{7AF1BCC0-A7BF-47D0-837F-9580944AA71A}" srcOrd="0" destOrd="3" presId="urn:microsoft.com/office/officeart/2005/8/layout/chevron2"/>
    <dgm:cxn modelId="{8FB1FFC9-AAC8-4C38-AABF-113ED6DAE16E}" srcId="{AA15475D-69B0-4B5D-9EEE-36225AB6F707}" destId="{5A370307-8DD9-46D7-A0A9-5E5CBCC6CCD9}" srcOrd="0" destOrd="0" parTransId="{EABDC587-AE91-4D26-99EA-A2355B01D6C7}" sibTransId="{FD73543A-72DE-4E14-925F-9FC140B90BCE}"/>
    <dgm:cxn modelId="{57373D6D-D62D-45F6-8E18-C0685313D16D}" srcId="{AA15475D-69B0-4B5D-9EEE-36225AB6F707}" destId="{3CDA35D1-E4E9-49A1-BDCA-F79226F4215E}" srcOrd="1" destOrd="0" parTransId="{E6D83372-3221-41F5-BDD2-99764FD3E352}" sibTransId="{960E93C0-AA59-4F6C-85E5-438B94645513}"/>
    <dgm:cxn modelId="{01FF2ACF-9F6F-473F-BA07-9BCC36922ED4}" type="presOf" srcId="{3FAC43F0-890C-4AFD-B3DC-35D09D2B733A}" destId="{7AF1BCC0-A7BF-47D0-837F-9580944AA71A}" srcOrd="0" destOrd="1" presId="urn:microsoft.com/office/officeart/2005/8/layout/chevron2"/>
    <dgm:cxn modelId="{36043F65-2CF5-427D-B171-7B2FD09D2B4E}" srcId="{DAD1EBD3-050F-47F5-B7B4-B48F3BFF7BA0}" destId="{51109982-3CE4-4467-AB92-500D5C343695}" srcOrd="0" destOrd="0" parTransId="{F7EE6713-3DF7-4971-9373-FF940EE10F78}" sibTransId="{E6978044-0F84-4AE6-88DA-699CE5D1643B}"/>
    <dgm:cxn modelId="{3DD62E46-7E6E-4A62-8229-F191C889A499}" srcId="{DAD1EBD3-050F-47F5-B7B4-B48F3BFF7BA0}" destId="{6D3E693E-AA1C-484D-AAAE-EB620D49C142}" srcOrd="1" destOrd="0" parTransId="{56EF3786-4373-4719-A180-DC0FA8A6860C}" sibTransId="{9602C48B-4DE4-4990-ADEC-2189F1CD5CD5}"/>
    <dgm:cxn modelId="{884E9553-3708-4D21-AA1D-9B4FFEFF3B52}" type="presOf" srcId="{1E5F5E7D-1FFF-43DB-BCCF-E28214050C48}" destId="{7AF1BCC0-A7BF-47D0-837F-9580944AA71A}" srcOrd="0" destOrd="0" presId="urn:microsoft.com/office/officeart/2005/8/layout/chevron2"/>
    <dgm:cxn modelId="{D3FF4F31-5E9D-463E-AE4F-54400E823C3F}" srcId="{AA15475D-69B0-4B5D-9EEE-36225AB6F707}" destId="{0B9EE0AC-E8E5-4FCF-9556-001C8AFCE6D4}" srcOrd="3" destOrd="0" parTransId="{1C04D0C2-3F22-4F61-BC35-CBE042F3B701}" sibTransId="{0521B565-5168-454E-96F8-EADE604F8D16}"/>
    <dgm:cxn modelId="{0C241277-EDE7-49CE-B0A5-8E43AB51D06A}" srcId="{804B3F1C-9686-4DF3-893F-ACBD267F3F3C}" destId="{3FAC43F0-890C-4AFD-B3DC-35D09D2B733A}" srcOrd="1" destOrd="0" parTransId="{95D0E38E-A507-43F4-8567-26144C4D091B}" sibTransId="{DC27A306-4989-47CC-B074-EDC485C845FE}"/>
    <dgm:cxn modelId="{C54064B8-C806-4325-AFB4-355BD3022925}" type="presOf" srcId="{4263E7FB-AC88-4F20-9336-6C77E1556D2A}" destId="{D2D4129C-07B0-4E3B-A029-568B38C288DF}" srcOrd="0" destOrd="2" presId="urn:microsoft.com/office/officeart/2005/8/layout/chevron2"/>
    <dgm:cxn modelId="{82DC4290-1DD4-40CD-8511-28019F3D717A}" srcId="{8BE89382-EA50-488C-B14C-42B64CBF1CA3}" destId="{DAD1EBD3-050F-47F5-B7B4-B48F3BFF7BA0}" srcOrd="1" destOrd="0" parTransId="{92162D9F-EAFB-4569-95DB-7A32C1DDD9B5}" sibTransId="{04B6FD77-E2C1-447F-BB0B-6B0AD7694096}"/>
    <dgm:cxn modelId="{4D05E1D0-DF7B-474B-BCFF-9B068A0A2937}" type="presParOf" srcId="{7D46B74C-7670-4793-A46E-3485CB7AFB23}" destId="{3A77B6F9-E00A-49E3-A286-7B7A94C3895D}" srcOrd="0" destOrd="0" presId="urn:microsoft.com/office/officeart/2005/8/layout/chevron2"/>
    <dgm:cxn modelId="{7EDE7C26-66BF-4243-A229-6643C9F70442}" type="presParOf" srcId="{3A77B6F9-E00A-49E3-A286-7B7A94C3895D}" destId="{1C53B519-269D-4B21-959E-E24F2D537DE7}" srcOrd="0" destOrd="0" presId="urn:microsoft.com/office/officeart/2005/8/layout/chevron2"/>
    <dgm:cxn modelId="{204E1D48-F9E2-472F-8B7F-7F017B6B1B03}" type="presParOf" srcId="{3A77B6F9-E00A-49E3-A286-7B7A94C3895D}" destId="{D2D4129C-07B0-4E3B-A029-568B38C288DF}" srcOrd="1" destOrd="0" presId="urn:microsoft.com/office/officeart/2005/8/layout/chevron2"/>
    <dgm:cxn modelId="{17C0E87C-7DF8-4EBB-8946-689E99E63C7F}" type="presParOf" srcId="{7D46B74C-7670-4793-A46E-3485CB7AFB23}" destId="{B1404439-7AC0-49A7-9D54-0B80D6C6BF0E}" srcOrd="1" destOrd="0" presId="urn:microsoft.com/office/officeart/2005/8/layout/chevron2"/>
    <dgm:cxn modelId="{4109296E-7835-48A1-BE2E-5BA55992A3AF}" type="presParOf" srcId="{7D46B74C-7670-4793-A46E-3485CB7AFB23}" destId="{2AC96A02-C6F4-4668-A756-9983172CAF47}" srcOrd="2" destOrd="0" presId="urn:microsoft.com/office/officeart/2005/8/layout/chevron2"/>
    <dgm:cxn modelId="{E149A899-F44B-49C0-89A1-815800F48762}" type="presParOf" srcId="{2AC96A02-C6F4-4668-A756-9983172CAF47}" destId="{FAB6F78C-0383-40DE-B04E-81CDFBEBB1A9}" srcOrd="0" destOrd="0" presId="urn:microsoft.com/office/officeart/2005/8/layout/chevron2"/>
    <dgm:cxn modelId="{697A83E1-58C5-4322-A032-AC8FCD798270}" type="presParOf" srcId="{2AC96A02-C6F4-4668-A756-9983172CAF47}" destId="{A499F55A-20BA-452F-9C9D-F0F7C7A34185}" srcOrd="1" destOrd="0" presId="urn:microsoft.com/office/officeart/2005/8/layout/chevron2"/>
    <dgm:cxn modelId="{B797BF0A-C410-4360-B82F-72F7F14E98D3}" type="presParOf" srcId="{7D46B74C-7670-4793-A46E-3485CB7AFB23}" destId="{9F6EF150-A025-46DB-A634-3E366F5C5FF5}" srcOrd="3" destOrd="0" presId="urn:microsoft.com/office/officeart/2005/8/layout/chevron2"/>
    <dgm:cxn modelId="{5C21F6E2-1555-43F9-942A-E85139C49E54}" type="presParOf" srcId="{7D46B74C-7670-4793-A46E-3485CB7AFB23}" destId="{2BDEB693-ECE5-4B3B-8BC8-B4D5C084F8C1}" srcOrd="4" destOrd="0" presId="urn:microsoft.com/office/officeart/2005/8/layout/chevron2"/>
    <dgm:cxn modelId="{94B8B7F3-A6FC-4352-8C85-A530CC45C048}" type="presParOf" srcId="{2BDEB693-ECE5-4B3B-8BC8-B4D5C084F8C1}" destId="{3DAADE63-3E10-4AA0-A1AF-44B7B7D516FF}" srcOrd="0" destOrd="0" presId="urn:microsoft.com/office/officeart/2005/8/layout/chevron2"/>
    <dgm:cxn modelId="{A91690DF-CD3A-4732-9051-B0B724155451}" type="presParOf" srcId="{2BDEB693-ECE5-4B3B-8BC8-B4D5C084F8C1}" destId="{7AF1BCC0-A7BF-47D0-837F-9580944AA71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9D9A0E-85DE-40A3-9105-56B2C11DDD0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F1B82A-D68B-453B-B9C8-FB5873F07BFF}">
      <dgm:prSet phldrT="[Текст]"/>
      <dgm:spPr/>
      <dgm:t>
        <a:bodyPr/>
        <a:lstStyle/>
        <a:p>
          <a:r>
            <a:rPr lang="ru-RU" dirty="0" smtClean="0"/>
            <a:t>Приказы</a:t>
          </a:r>
          <a:endParaRPr lang="ru-RU" dirty="0"/>
        </a:p>
      </dgm:t>
    </dgm:pt>
    <dgm:pt modelId="{41D84FCA-0459-4C94-A614-4784416BDA14}" type="parTrans" cxnId="{C344C7D1-2612-46C6-88CA-AAD4AF745768}">
      <dgm:prSet/>
      <dgm:spPr/>
      <dgm:t>
        <a:bodyPr/>
        <a:lstStyle/>
        <a:p>
          <a:endParaRPr lang="ru-RU"/>
        </a:p>
      </dgm:t>
    </dgm:pt>
    <dgm:pt modelId="{37D47084-1E20-4CE3-8408-6535C84FA467}" type="sibTrans" cxnId="{C344C7D1-2612-46C6-88CA-AAD4AF745768}">
      <dgm:prSet/>
      <dgm:spPr/>
      <dgm:t>
        <a:bodyPr/>
        <a:lstStyle/>
        <a:p>
          <a:endParaRPr lang="ru-RU"/>
        </a:p>
      </dgm:t>
    </dgm:pt>
    <dgm:pt modelId="{5A594BA1-44B4-4415-A87E-10A46D6F4009}">
      <dgm:prSet phldrT="[Текст]"/>
      <dgm:spPr/>
      <dgm:t>
        <a:bodyPr/>
        <a:lstStyle/>
        <a:p>
          <a:r>
            <a:rPr lang="ru-RU" dirty="0" smtClean="0"/>
            <a:t> Разрядный  (ведал поместным войском)</a:t>
          </a:r>
          <a:endParaRPr lang="ru-RU" dirty="0"/>
        </a:p>
      </dgm:t>
    </dgm:pt>
    <dgm:pt modelId="{1D904127-CBD0-4542-8CC6-4CF699ADF798}" type="sibTrans" cxnId="{5FB9ED63-18A8-40D0-8949-C8833CC3B747}">
      <dgm:prSet/>
      <dgm:spPr/>
      <dgm:t>
        <a:bodyPr/>
        <a:lstStyle/>
        <a:p>
          <a:endParaRPr lang="ru-RU"/>
        </a:p>
      </dgm:t>
    </dgm:pt>
    <dgm:pt modelId="{8BDCB3AA-E983-48D6-9754-4C0BE71CAB8B}" type="parTrans" cxnId="{5FB9ED63-18A8-40D0-8949-C8833CC3B747}">
      <dgm:prSet/>
      <dgm:spPr/>
      <dgm:t>
        <a:bodyPr/>
        <a:lstStyle/>
        <a:p>
          <a:endParaRPr lang="ru-RU"/>
        </a:p>
      </dgm:t>
    </dgm:pt>
    <dgm:pt modelId="{175B68C8-1EB0-48D9-8228-DCDDB5AAF760}">
      <dgm:prSet phldrT="[Текст]"/>
      <dgm:spPr/>
      <dgm:t>
        <a:bodyPr/>
        <a:lstStyle/>
        <a:p>
          <a:r>
            <a:rPr lang="ru-RU" dirty="0" smtClean="0"/>
            <a:t>Пушкарский (артиллерией),</a:t>
          </a:r>
          <a:endParaRPr lang="ru-RU" dirty="0"/>
        </a:p>
      </dgm:t>
    </dgm:pt>
    <dgm:pt modelId="{B6FFAB96-62C6-4DBC-8D6B-C46B60DCE62A}" type="parTrans" cxnId="{84758BE4-DFFE-4EEA-99C8-9549E8F8AF99}">
      <dgm:prSet/>
      <dgm:spPr/>
      <dgm:t>
        <a:bodyPr/>
        <a:lstStyle/>
        <a:p>
          <a:endParaRPr lang="ru-RU"/>
        </a:p>
      </dgm:t>
    </dgm:pt>
    <dgm:pt modelId="{821101D4-719C-415F-B2EE-0CAA4E58F4B4}" type="sibTrans" cxnId="{84758BE4-DFFE-4EEA-99C8-9549E8F8AF99}">
      <dgm:prSet/>
      <dgm:spPr/>
      <dgm:t>
        <a:bodyPr/>
        <a:lstStyle/>
        <a:p>
          <a:endParaRPr lang="ru-RU"/>
        </a:p>
      </dgm:t>
    </dgm:pt>
    <dgm:pt modelId="{B4F7A815-1C46-4302-92D5-BD269284090B}">
      <dgm:prSet phldrT="[Текст]"/>
      <dgm:spPr/>
      <dgm:t>
        <a:bodyPr/>
        <a:lstStyle/>
        <a:p>
          <a:r>
            <a:rPr lang="ru-RU" dirty="0" smtClean="0"/>
            <a:t>Стрелецкий (стрельцами), </a:t>
          </a:r>
          <a:endParaRPr lang="ru-RU" dirty="0"/>
        </a:p>
      </dgm:t>
    </dgm:pt>
    <dgm:pt modelId="{E731ED17-20CF-4F0F-9B03-C3E167EFC302}" type="parTrans" cxnId="{388F778C-391C-4C54-A212-CEE10D927FC6}">
      <dgm:prSet/>
      <dgm:spPr/>
      <dgm:t>
        <a:bodyPr/>
        <a:lstStyle/>
        <a:p>
          <a:endParaRPr lang="ru-RU"/>
        </a:p>
      </dgm:t>
    </dgm:pt>
    <dgm:pt modelId="{E5528081-A52C-43F5-85A3-59C63E98C1E7}" type="sibTrans" cxnId="{388F778C-391C-4C54-A212-CEE10D927FC6}">
      <dgm:prSet/>
      <dgm:spPr/>
      <dgm:t>
        <a:bodyPr/>
        <a:lstStyle/>
        <a:p>
          <a:endParaRPr lang="ru-RU"/>
        </a:p>
      </dgm:t>
    </dgm:pt>
    <dgm:pt modelId="{D3123414-634A-4408-83C3-32FB0A857AE9}">
      <dgm:prSet phldrT="[Текст]"/>
      <dgm:spPr/>
      <dgm:t>
        <a:bodyPr/>
        <a:lstStyle/>
        <a:p>
          <a:r>
            <a:rPr lang="ru-RU" dirty="0" smtClean="0"/>
            <a:t>Оружейная палата (арсенал),</a:t>
          </a:r>
          <a:endParaRPr lang="ru-RU" dirty="0"/>
        </a:p>
      </dgm:t>
    </dgm:pt>
    <dgm:pt modelId="{88F23432-00ED-4EE5-AE3F-A393FC3CD00C}" type="parTrans" cxnId="{23ED630B-2F4A-417F-AFC7-ADFAFF1A4FCE}">
      <dgm:prSet/>
      <dgm:spPr/>
      <dgm:t>
        <a:bodyPr/>
        <a:lstStyle/>
        <a:p>
          <a:endParaRPr lang="ru-RU"/>
        </a:p>
      </dgm:t>
    </dgm:pt>
    <dgm:pt modelId="{18660121-2F68-4CC3-A29C-13D91993C0EA}" type="sibTrans" cxnId="{23ED630B-2F4A-417F-AFC7-ADFAFF1A4FCE}">
      <dgm:prSet/>
      <dgm:spPr/>
      <dgm:t>
        <a:bodyPr/>
        <a:lstStyle/>
        <a:p>
          <a:endParaRPr lang="ru-RU"/>
        </a:p>
      </dgm:t>
    </dgm:pt>
    <dgm:pt modelId="{8CFBB14D-C443-4C41-BB52-B89E1687C893}">
      <dgm:prSet phldrT="[Текст]"/>
      <dgm:spPr/>
      <dgm:t>
        <a:bodyPr/>
        <a:lstStyle/>
        <a:p>
          <a:r>
            <a:rPr lang="ru-RU" dirty="0" smtClean="0"/>
            <a:t>Посольский (Иностранными делами), </a:t>
          </a:r>
          <a:endParaRPr lang="ru-RU" dirty="0"/>
        </a:p>
      </dgm:t>
    </dgm:pt>
    <dgm:pt modelId="{F850917A-0131-446F-A3CE-C7515C227BC6}" type="parTrans" cxnId="{836C599A-05C7-4386-AE13-6E05CF1E692F}">
      <dgm:prSet/>
      <dgm:spPr/>
      <dgm:t>
        <a:bodyPr/>
        <a:lstStyle/>
        <a:p>
          <a:endParaRPr lang="ru-RU"/>
        </a:p>
      </dgm:t>
    </dgm:pt>
    <dgm:pt modelId="{7142BE6C-74EE-4385-B42C-9DE68BE48205}" type="sibTrans" cxnId="{836C599A-05C7-4386-AE13-6E05CF1E692F}">
      <dgm:prSet/>
      <dgm:spPr/>
      <dgm:t>
        <a:bodyPr/>
        <a:lstStyle/>
        <a:p>
          <a:endParaRPr lang="ru-RU"/>
        </a:p>
      </dgm:t>
    </dgm:pt>
    <dgm:pt modelId="{F95ACA7F-FA84-4137-BE0A-FE98E2B22649}">
      <dgm:prSet phldrT="[Текст]"/>
      <dgm:spPr/>
      <dgm:t>
        <a:bodyPr/>
        <a:lstStyle/>
        <a:p>
          <a:r>
            <a:rPr lang="ru-RU" dirty="0" smtClean="0"/>
            <a:t>Большой приход(государственными финансами )</a:t>
          </a:r>
          <a:endParaRPr lang="ru-RU" dirty="0"/>
        </a:p>
      </dgm:t>
    </dgm:pt>
    <dgm:pt modelId="{7B2D4F77-5781-4B2C-8786-F66C1F91E7A0}" type="parTrans" cxnId="{816B484C-2D20-48D5-9544-283561741FB0}">
      <dgm:prSet/>
      <dgm:spPr/>
      <dgm:t>
        <a:bodyPr/>
        <a:lstStyle/>
        <a:p>
          <a:endParaRPr lang="ru-RU"/>
        </a:p>
      </dgm:t>
    </dgm:pt>
    <dgm:pt modelId="{1A2BC87C-4805-46D8-80FB-8081DD0F14AC}" type="sibTrans" cxnId="{816B484C-2D20-48D5-9544-283561741FB0}">
      <dgm:prSet/>
      <dgm:spPr/>
      <dgm:t>
        <a:bodyPr/>
        <a:lstStyle/>
        <a:p>
          <a:endParaRPr lang="ru-RU"/>
        </a:p>
      </dgm:t>
    </dgm:pt>
    <dgm:pt modelId="{D8EF5C78-CCE1-43A5-B84F-43E586F3D62E}">
      <dgm:prSet phldrT="[Текст]"/>
      <dgm:spPr/>
      <dgm:t>
        <a:bodyPr/>
        <a:lstStyle/>
        <a:p>
          <a:r>
            <a:rPr lang="ru-RU" dirty="0" smtClean="0"/>
            <a:t>Поместный (государственными землями)</a:t>
          </a:r>
          <a:endParaRPr lang="ru-RU" dirty="0"/>
        </a:p>
      </dgm:t>
    </dgm:pt>
    <dgm:pt modelId="{6F30C921-E5A0-4612-B6C6-14249989A3DA}" type="parTrans" cxnId="{0C63D26F-0279-4E86-AB7B-1E41A62EE73E}">
      <dgm:prSet/>
      <dgm:spPr/>
      <dgm:t>
        <a:bodyPr/>
        <a:lstStyle/>
        <a:p>
          <a:endParaRPr lang="ru-RU"/>
        </a:p>
      </dgm:t>
    </dgm:pt>
    <dgm:pt modelId="{A41C2D5D-AAE0-4864-B9BC-599B1AF0C6A0}" type="sibTrans" cxnId="{0C63D26F-0279-4E86-AB7B-1E41A62EE73E}">
      <dgm:prSet/>
      <dgm:spPr/>
      <dgm:t>
        <a:bodyPr/>
        <a:lstStyle/>
        <a:p>
          <a:endParaRPr lang="ru-RU"/>
        </a:p>
      </dgm:t>
    </dgm:pt>
    <dgm:pt modelId="{D651E1D6-6902-4FED-9016-3DD7A80CB919}">
      <dgm:prSet phldrT="[Текст]"/>
      <dgm:spPr/>
      <dgm:t>
        <a:bodyPr/>
        <a:lstStyle/>
        <a:p>
          <a:r>
            <a:rPr lang="ru-RU" dirty="0" smtClean="0"/>
            <a:t>Холопий(холопами)</a:t>
          </a:r>
          <a:endParaRPr lang="ru-RU" dirty="0"/>
        </a:p>
      </dgm:t>
    </dgm:pt>
    <dgm:pt modelId="{7C91FD52-9463-465E-9253-93A19EDE9344}" type="parTrans" cxnId="{3105BE76-3299-46EA-9422-E392078F89EE}">
      <dgm:prSet/>
      <dgm:spPr/>
      <dgm:t>
        <a:bodyPr/>
        <a:lstStyle/>
        <a:p>
          <a:endParaRPr lang="ru-RU"/>
        </a:p>
      </dgm:t>
    </dgm:pt>
    <dgm:pt modelId="{DFE13715-4DCA-4624-A91C-0C3FDA13666A}" type="sibTrans" cxnId="{3105BE76-3299-46EA-9422-E392078F89EE}">
      <dgm:prSet/>
      <dgm:spPr/>
      <dgm:t>
        <a:bodyPr/>
        <a:lstStyle/>
        <a:p>
          <a:endParaRPr lang="ru-RU"/>
        </a:p>
      </dgm:t>
    </dgm:pt>
    <dgm:pt modelId="{F3C6323D-5A95-493D-930B-94963C31AAFF}" type="pres">
      <dgm:prSet presAssocID="{4B9D9A0E-85DE-40A3-9105-56B2C11DDD0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C106D3-6E54-4BDD-A964-0F4B777116AC}" type="pres">
      <dgm:prSet presAssocID="{CDF1B82A-D68B-453B-B9C8-FB5873F07BFF}" presName="root1" presStyleCnt="0"/>
      <dgm:spPr/>
    </dgm:pt>
    <dgm:pt modelId="{1B3AD942-4F7B-4FB6-B086-24FADB058B38}" type="pres">
      <dgm:prSet presAssocID="{CDF1B82A-D68B-453B-B9C8-FB5873F07BF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87331F-A483-4FC4-B8D5-CC004CCBDAEC}" type="pres">
      <dgm:prSet presAssocID="{CDF1B82A-D68B-453B-B9C8-FB5873F07BFF}" presName="level2hierChild" presStyleCnt="0"/>
      <dgm:spPr/>
    </dgm:pt>
    <dgm:pt modelId="{3EC7D609-92B2-41E6-B13C-E782D5818DA0}" type="pres">
      <dgm:prSet presAssocID="{8BDCB3AA-E983-48D6-9754-4C0BE71CAB8B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40A13920-68D4-4CF6-93E9-713074A50457}" type="pres">
      <dgm:prSet presAssocID="{8BDCB3AA-E983-48D6-9754-4C0BE71CAB8B}" presName="connTx" presStyleLbl="parChTrans1D2" presStyleIdx="0" presStyleCnt="8"/>
      <dgm:spPr/>
      <dgm:t>
        <a:bodyPr/>
        <a:lstStyle/>
        <a:p>
          <a:endParaRPr lang="ru-RU"/>
        </a:p>
      </dgm:t>
    </dgm:pt>
    <dgm:pt modelId="{50F1D6FF-571B-4159-859A-502BDCBE197D}" type="pres">
      <dgm:prSet presAssocID="{5A594BA1-44B4-4415-A87E-10A46D6F4009}" presName="root2" presStyleCnt="0"/>
      <dgm:spPr/>
    </dgm:pt>
    <dgm:pt modelId="{6693EE67-820E-45A3-882D-7627BB49B215}" type="pres">
      <dgm:prSet presAssocID="{5A594BA1-44B4-4415-A87E-10A46D6F4009}" presName="LevelTwoTextNode" presStyleLbl="node2" presStyleIdx="0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F71FDE-DCF0-4860-893E-165DB7845390}" type="pres">
      <dgm:prSet presAssocID="{5A594BA1-44B4-4415-A87E-10A46D6F4009}" presName="level3hierChild" presStyleCnt="0"/>
      <dgm:spPr/>
    </dgm:pt>
    <dgm:pt modelId="{EA872B25-953E-43F7-BD62-E7D1A3D0B3B5}" type="pres">
      <dgm:prSet presAssocID="{B6FFAB96-62C6-4DBC-8D6B-C46B60DCE62A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408308ED-DD25-4288-A4EC-974C457B4694}" type="pres">
      <dgm:prSet presAssocID="{B6FFAB96-62C6-4DBC-8D6B-C46B60DCE62A}" presName="connTx" presStyleLbl="parChTrans1D2" presStyleIdx="1" presStyleCnt="8"/>
      <dgm:spPr/>
      <dgm:t>
        <a:bodyPr/>
        <a:lstStyle/>
        <a:p>
          <a:endParaRPr lang="ru-RU"/>
        </a:p>
      </dgm:t>
    </dgm:pt>
    <dgm:pt modelId="{0E4ECA87-047C-4D11-93AB-C7495A72C24F}" type="pres">
      <dgm:prSet presAssocID="{175B68C8-1EB0-48D9-8228-DCDDB5AAF760}" presName="root2" presStyleCnt="0"/>
      <dgm:spPr/>
    </dgm:pt>
    <dgm:pt modelId="{68B41BD4-0C0C-4512-97B1-A8186E97D0A5}" type="pres">
      <dgm:prSet presAssocID="{175B68C8-1EB0-48D9-8228-DCDDB5AAF760}" presName="LevelTwoTextNode" presStyleLbl="node2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20866-9203-4C9F-B473-0733E452C3AC}" type="pres">
      <dgm:prSet presAssocID="{175B68C8-1EB0-48D9-8228-DCDDB5AAF760}" presName="level3hierChild" presStyleCnt="0"/>
      <dgm:spPr/>
    </dgm:pt>
    <dgm:pt modelId="{B026F820-9E5D-4EC9-B096-80028873B611}" type="pres">
      <dgm:prSet presAssocID="{E731ED17-20CF-4F0F-9B03-C3E167EFC302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DDCDA4EF-48B7-40F3-92BE-C3148FB735D2}" type="pres">
      <dgm:prSet presAssocID="{E731ED17-20CF-4F0F-9B03-C3E167EFC302}" presName="connTx" presStyleLbl="parChTrans1D2" presStyleIdx="2" presStyleCnt="8"/>
      <dgm:spPr/>
      <dgm:t>
        <a:bodyPr/>
        <a:lstStyle/>
        <a:p>
          <a:endParaRPr lang="ru-RU"/>
        </a:p>
      </dgm:t>
    </dgm:pt>
    <dgm:pt modelId="{03899939-E9DC-4176-A43B-AA426AF2BD62}" type="pres">
      <dgm:prSet presAssocID="{B4F7A815-1C46-4302-92D5-BD269284090B}" presName="root2" presStyleCnt="0"/>
      <dgm:spPr/>
    </dgm:pt>
    <dgm:pt modelId="{6900DAE3-F1E7-4EF3-B560-71450E3A1D27}" type="pres">
      <dgm:prSet presAssocID="{B4F7A815-1C46-4302-92D5-BD269284090B}" presName="LevelTwoTextNode" presStyleLbl="node2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EF3969-B0EC-48DD-AE0A-05831CEFCE24}" type="pres">
      <dgm:prSet presAssocID="{B4F7A815-1C46-4302-92D5-BD269284090B}" presName="level3hierChild" presStyleCnt="0"/>
      <dgm:spPr/>
    </dgm:pt>
    <dgm:pt modelId="{D80C07B5-CA26-4150-8AB3-E82609DAB27F}" type="pres">
      <dgm:prSet presAssocID="{88F23432-00ED-4EE5-AE3F-A393FC3CD00C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9A070A34-D8C7-47D3-BEE2-ECEE5992E34F}" type="pres">
      <dgm:prSet presAssocID="{88F23432-00ED-4EE5-AE3F-A393FC3CD00C}" presName="connTx" presStyleLbl="parChTrans1D2" presStyleIdx="3" presStyleCnt="8"/>
      <dgm:spPr/>
      <dgm:t>
        <a:bodyPr/>
        <a:lstStyle/>
        <a:p>
          <a:endParaRPr lang="ru-RU"/>
        </a:p>
      </dgm:t>
    </dgm:pt>
    <dgm:pt modelId="{A6823706-4C7D-49D4-9F38-45371D3DBF7B}" type="pres">
      <dgm:prSet presAssocID="{D3123414-634A-4408-83C3-32FB0A857AE9}" presName="root2" presStyleCnt="0"/>
      <dgm:spPr/>
    </dgm:pt>
    <dgm:pt modelId="{0786BBFB-F03E-40E1-A089-B72C2EF78B64}" type="pres">
      <dgm:prSet presAssocID="{D3123414-634A-4408-83C3-32FB0A857AE9}" presName="LevelTwoTextNode" presStyleLbl="node2" presStyleIdx="3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011366-991B-41CD-A144-E36B1775323A}" type="pres">
      <dgm:prSet presAssocID="{D3123414-634A-4408-83C3-32FB0A857AE9}" presName="level3hierChild" presStyleCnt="0"/>
      <dgm:spPr/>
    </dgm:pt>
    <dgm:pt modelId="{301EE7EA-5BAE-4C24-BE21-B5ED6F99F883}" type="pres">
      <dgm:prSet presAssocID="{F850917A-0131-446F-A3CE-C7515C227BC6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3FC5B933-2775-4571-A3ED-FB697B514767}" type="pres">
      <dgm:prSet presAssocID="{F850917A-0131-446F-A3CE-C7515C227BC6}" presName="connTx" presStyleLbl="parChTrans1D2" presStyleIdx="4" presStyleCnt="8"/>
      <dgm:spPr/>
      <dgm:t>
        <a:bodyPr/>
        <a:lstStyle/>
        <a:p>
          <a:endParaRPr lang="ru-RU"/>
        </a:p>
      </dgm:t>
    </dgm:pt>
    <dgm:pt modelId="{55D2ED62-3E4A-4B95-A70B-F1004FBE2620}" type="pres">
      <dgm:prSet presAssocID="{8CFBB14D-C443-4C41-BB52-B89E1687C893}" presName="root2" presStyleCnt="0"/>
      <dgm:spPr/>
    </dgm:pt>
    <dgm:pt modelId="{7842C9AB-FFDB-4AC7-8A5F-3419A3A7A8FC}" type="pres">
      <dgm:prSet presAssocID="{8CFBB14D-C443-4C41-BB52-B89E1687C893}" presName="LevelTwoTextNode" presStyleLbl="node2" presStyleIdx="4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D787CF-1033-4AF1-8915-B0A847A7C61B}" type="pres">
      <dgm:prSet presAssocID="{8CFBB14D-C443-4C41-BB52-B89E1687C893}" presName="level3hierChild" presStyleCnt="0"/>
      <dgm:spPr/>
    </dgm:pt>
    <dgm:pt modelId="{CB2F86C8-FBC7-4019-9D2D-368E2AF247FE}" type="pres">
      <dgm:prSet presAssocID="{7B2D4F77-5781-4B2C-8786-F66C1F91E7A0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E1CB865D-0AB1-403C-B9B4-F9F62BE1C74E}" type="pres">
      <dgm:prSet presAssocID="{7B2D4F77-5781-4B2C-8786-F66C1F91E7A0}" presName="connTx" presStyleLbl="parChTrans1D2" presStyleIdx="5" presStyleCnt="8"/>
      <dgm:spPr/>
      <dgm:t>
        <a:bodyPr/>
        <a:lstStyle/>
        <a:p>
          <a:endParaRPr lang="ru-RU"/>
        </a:p>
      </dgm:t>
    </dgm:pt>
    <dgm:pt modelId="{4C7E4978-BED8-49BA-80CE-A4146011A99D}" type="pres">
      <dgm:prSet presAssocID="{F95ACA7F-FA84-4137-BE0A-FE98E2B22649}" presName="root2" presStyleCnt="0"/>
      <dgm:spPr/>
    </dgm:pt>
    <dgm:pt modelId="{315B80F0-A0F9-4FE1-AB34-5D5CCD6A67E7}" type="pres">
      <dgm:prSet presAssocID="{F95ACA7F-FA84-4137-BE0A-FE98E2B22649}" presName="LevelTwoTextNode" presStyleLbl="node2" presStyleIdx="5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C7CB93-7207-427A-A07A-AF8D1AF61A26}" type="pres">
      <dgm:prSet presAssocID="{F95ACA7F-FA84-4137-BE0A-FE98E2B22649}" presName="level3hierChild" presStyleCnt="0"/>
      <dgm:spPr/>
    </dgm:pt>
    <dgm:pt modelId="{F87B2B4F-A386-47D2-A613-04A23555EF2C}" type="pres">
      <dgm:prSet presAssocID="{6F30C921-E5A0-4612-B6C6-14249989A3DA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2758F10C-2EFD-435E-9771-B3F03A236D21}" type="pres">
      <dgm:prSet presAssocID="{6F30C921-E5A0-4612-B6C6-14249989A3DA}" presName="connTx" presStyleLbl="parChTrans1D2" presStyleIdx="6" presStyleCnt="8"/>
      <dgm:spPr/>
      <dgm:t>
        <a:bodyPr/>
        <a:lstStyle/>
        <a:p>
          <a:endParaRPr lang="ru-RU"/>
        </a:p>
      </dgm:t>
    </dgm:pt>
    <dgm:pt modelId="{6148B518-7396-4440-88E7-64DBC6F77E41}" type="pres">
      <dgm:prSet presAssocID="{D8EF5C78-CCE1-43A5-B84F-43E586F3D62E}" presName="root2" presStyleCnt="0"/>
      <dgm:spPr/>
    </dgm:pt>
    <dgm:pt modelId="{2EA6090D-1022-411B-A67C-29419430DE9C}" type="pres">
      <dgm:prSet presAssocID="{D8EF5C78-CCE1-43A5-B84F-43E586F3D62E}" presName="LevelTwoTextNode" presStyleLbl="node2" presStyleIdx="6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E0CB40-347F-4914-ABBC-A9521BBFD2D1}" type="pres">
      <dgm:prSet presAssocID="{D8EF5C78-CCE1-43A5-B84F-43E586F3D62E}" presName="level3hierChild" presStyleCnt="0"/>
      <dgm:spPr/>
    </dgm:pt>
    <dgm:pt modelId="{2000FB9D-41A0-4AC9-8AFF-E32834BB333E}" type="pres">
      <dgm:prSet presAssocID="{7C91FD52-9463-465E-9253-93A19EDE9344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17738030-F329-46D0-A1E6-22A8CC1FA0AB}" type="pres">
      <dgm:prSet presAssocID="{7C91FD52-9463-465E-9253-93A19EDE9344}" presName="connTx" presStyleLbl="parChTrans1D2" presStyleIdx="7" presStyleCnt="8"/>
      <dgm:spPr/>
      <dgm:t>
        <a:bodyPr/>
        <a:lstStyle/>
        <a:p>
          <a:endParaRPr lang="ru-RU"/>
        </a:p>
      </dgm:t>
    </dgm:pt>
    <dgm:pt modelId="{832257FA-7A73-4D1C-9B76-FE1F7886E15A}" type="pres">
      <dgm:prSet presAssocID="{D651E1D6-6902-4FED-9016-3DD7A80CB919}" presName="root2" presStyleCnt="0"/>
      <dgm:spPr/>
    </dgm:pt>
    <dgm:pt modelId="{825A2A66-21E3-4E33-BEEB-99F0AA21060E}" type="pres">
      <dgm:prSet presAssocID="{D651E1D6-6902-4FED-9016-3DD7A80CB919}" presName="LevelTwoTextNode" presStyleLbl="node2" presStyleIdx="7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CFAB00-9D6B-4A31-B589-0B60F23E9C33}" type="pres">
      <dgm:prSet presAssocID="{D651E1D6-6902-4FED-9016-3DD7A80CB919}" presName="level3hierChild" presStyleCnt="0"/>
      <dgm:spPr/>
    </dgm:pt>
  </dgm:ptLst>
  <dgm:cxnLst>
    <dgm:cxn modelId="{B3A8C26C-5DB1-4579-AED9-12DB95A5CA35}" type="presOf" srcId="{6F30C921-E5A0-4612-B6C6-14249989A3DA}" destId="{F87B2B4F-A386-47D2-A613-04A23555EF2C}" srcOrd="0" destOrd="0" presId="urn:microsoft.com/office/officeart/2008/layout/HorizontalMultiLevelHierarchy"/>
    <dgm:cxn modelId="{669AF1C2-0400-4B9F-9883-CA8570FB5990}" type="presOf" srcId="{4B9D9A0E-85DE-40A3-9105-56B2C11DDD04}" destId="{F3C6323D-5A95-493D-930B-94963C31AAFF}" srcOrd="0" destOrd="0" presId="urn:microsoft.com/office/officeart/2008/layout/HorizontalMultiLevelHierarchy"/>
    <dgm:cxn modelId="{0C63D26F-0279-4E86-AB7B-1E41A62EE73E}" srcId="{CDF1B82A-D68B-453B-B9C8-FB5873F07BFF}" destId="{D8EF5C78-CCE1-43A5-B84F-43E586F3D62E}" srcOrd="6" destOrd="0" parTransId="{6F30C921-E5A0-4612-B6C6-14249989A3DA}" sibTransId="{A41C2D5D-AAE0-4864-B9BC-599B1AF0C6A0}"/>
    <dgm:cxn modelId="{74BAE93D-A0DA-439B-9B7D-6DD1E419FE18}" type="presOf" srcId="{7C91FD52-9463-465E-9253-93A19EDE9344}" destId="{17738030-F329-46D0-A1E6-22A8CC1FA0AB}" srcOrd="1" destOrd="0" presId="urn:microsoft.com/office/officeart/2008/layout/HorizontalMultiLevelHierarchy"/>
    <dgm:cxn modelId="{78BBE3BE-4C2F-4372-B1E3-ED5935095FE2}" type="presOf" srcId="{8CFBB14D-C443-4C41-BB52-B89E1687C893}" destId="{7842C9AB-FFDB-4AC7-8A5F-3419A3A7A8FC}" srcOrd="0" destOrd="0" presId="urn:microsoft.com/office/officeart/2008/layout/HorizontalMultiLevelHierarchy"/>
    <dgm:cxn modelId="{A836EE53-8FF0-42B7-BBAE-A40010C22776}" type="presOf" srcId="{F850917A-0131-446F-A3CE-C7515C227BC6}" destId="{301EE7EA-5BAE-4C24-BE21-B5ED6F99F883}" srcOrd="0" destOrd="0" presId="urn:microsoft.com/office/officeart/2008/layout/HorizontalMultiLevelHierarchy"/>
    <dgm:cxn modelId="{26C38ADD-7056-411E-9006-0EB4F3778550}" type="presOf" srcId="{E731ED17-20CF-4F0F-9B03-C3E167EFC302}" destId="{B026F820-9E5D-4EC9-B096-80028873B611}" srcOrd="0" destOrd="0" presId="urn:microsoft.com/office/officeart/2008/layout/HorizontalMultiLevelHierarchy"/>
    <dgm:cxn modelId="{3105BE76-3299-46EA-9422-E392078F89EE}" srcId="{CDF1B82A-D68B-453B-B9C8-FB5873F07BFF}" destId="{D651E1D6-6902-4FED-9016-3DD7A80CB919}" srcOrd="7" destOrd="0" parTransId="{7C91FD52-9463-465E-9253-93A19EDE9344}" sibTransId="{DFE13715-4DCA-4624-A91C-0C3FDA13666A}"/>
    <dgm:cxn modelId="{B3E6FD61-B810-405D-818A-91FDFCEC7738}" type="presOf" srcId="{7C91FD52-9463-465E-9253-93A19EDE9344}" destId="{2000FB9D-41A0-4AC9-8AFF-E32834BB333E}" srcOrd="0" destOrd="0" presId="urn:microsoft.com/office/officeart/2008/layout/HorizontalMultiLevelHierarchy"/>
    <dgm:cxn modelId="{816B484C-2D20-48D5-9544-283561741FB0}" srcId="{CDF1B82A-D68B-453B-B9C8-FB5873F07BFF}" destId="{F95ACA7F-FA84-4137-BE0A-FE98E2B22649}" srcOrd="5" destOrd="0" parTransId="{7B2D4F77-5781-4B2C-8786-F66C1F91E7A0}" sibTransId="{1A2BC87C-4805-46D8-80FB-8081DD0F14AC}"/>
    <dgm:cxn modelId="{BDCCCC7F-AE30-423E-9752-8BD86F5F5EC9}" type="presOf" srcId="{8BDCB3AA-E983-48D6-9754-4C0BE71CAB8B}" destId="{40A13920-68D4-4CF6-93E9-713074A50457}" srcOrd="1" destOrd="0" presId="urn:microsoft.com/office/officeart/2008/layout/HorizontalMultiLevelHierarchy"/>
    <dgm:cxn modelId="{106221C8-4A36-401E-95CC-B8094A723996}" type="presOf" srcId="{E731ED17-20CF-4F0F-9B03-C3E167EFC302}" destId="{DDCDA4EF-48B7-40F3-92BE-C3148FB735D2}" srcOrd="1" destOrd="0" presId="urn:microsoft.com/office/officeart/2008/layout/HorizontalMultiLevelHierarchy"/>
    <dgm:cxn modelId="{14E27FD8-DDF3-45B1-82EE-44DB5A007783}" type="presOf" srcId="{F95ACA7F-FA84-4137-BE0A-FE98E2B22649}" destId="{315B80F0-A0F9-4FE1-AB34-5D5CCD6A67E7}" srcOrd="0" destOrd="0" presId="urn:microsoft.com/office/officeart/2008/layout/HorizontalMultiLevelHierarchy"/>
    <dgm:cxn modelId="{8009168C-4551-4622-91BF-7C92BE0B1372}" type="presOf" srcId="{7B2D4F77-5781-4B2C-8786-F66C1F91E7A0}" destId="{E1CB865D-0AB1-403C-B9B4-F9F62BE1C74E}" srcOrd="1" destOrd="0" presId="urn:microsoft.com/office/officeart/2008/layout/HorizontalMultiLevelHierarchy"/>
    <dgm:cxn modelId="{869EB0EA-134E-4F50-881A-052158366327}" type="presOf" srcId="{CDF1B82A-D68B-453B-B9C8-FB5873F07BFF}" destId="{1B3AD942-4F7B-4FB6-B086-24FADB058B38}" srcOrd="0" destOrd="0" presId="urn:microsoft.com/office/officeart/2008/layout/HorizontalMultiLevelHierarchy"/>
    <dgm:cxn modelId="{84758BE4-DFFE-4EEA-99C8-9549E8F8AF99}" srcId="{CDF1B82A-D68B-453B-B9C8-FB5873F07BFF}" destId="{175B68C8-1EB0-48D9-8228-DCDDB5AAF760}" srcOrd="1" destOrd="0" parTransId="{B6FFAB96-62C6-4DBC-8D6B-C46B60DCE62A}" sibTransId="{821101D4-719C-415F-B2EE-0CAA4E58F4B4}"/>
    <dgm:cxn modelId="{624CB86F-BC67-48FA-8E93-3E165DC923BE}" type="presOf" srcId="{8BDCB3AA-E983-48D6-9754-4C0BE71CAB8B}" destId="{3EC7D609-92B2-41E6-B13C-E782D5818DA0}" srcOrd="0" destOrd="0" presId="urn:microsoft.com/office/officeart/2008/layout/HorizontalMultiLevelHierarchy"/>
    <dgm:cxn modelId="{19E81191-E7B5-4EAB-977E-3763D3D2EF4C}" type="presOf" srcId="{88F23432-00ED-4EE5-AE3F-A393FC3CD00C}" destId="{D80C07B5-CA26-4150-8AB3-E82609DAB27F}" srcOrd="0" destOrd="0" presId="urn:microsoft.com/office/officeart/2008/layout/HorizontalMultiLevelHierarchy"/>
    <dgm:cxn modelId="{836C599A-05C7-4386-AE13-6E05CF1E692F}" srcId="{CDF1B82A-D68B-453B-B9C8-FB5873F07BFF}" destId="{8CFBB14D-C443-4C41-BB52-B89E1687C893}" srcOrd="4" destOrd="0" parTransId="{F850917A-0131-446F-A3CE-C7515C227BC6}" sibTransId="{7142BE6C-74EE-4385-B42C-9DE68BE48205}"/>
    <dgm:cxn modelId="{C344C7D1-2612-46C6-88CA-AAD4AF745768}" srcId="{4B9D9A0E-85DE-40A3-9105-56B2C11DDD04}" destId="{CDF1B82A-D68B-453B-B9C8-FB5873F07BFF}" srcOrd="0" destOrd="0" parTransId="{41D84FCA-0459-4C94-A614-4784416BDA14}" sibTransId="{37D47084-1E20-4CE3-8408-6535C84FA467}"/>
    <dgm:cxn modelId="{EAD2BF30-96C8-4F00-8178-4DC8385FC7BD}" type="presOf" srcId="{F850917A-0131-446F-A3CE-C7515C227BC6}" destId="{3FC5B933-2775-4571-A3ED-FB697B514767}" srcOrd="1" destOrd="0" presId="urn:microsoft.com/office/officeart/2008/layout/HorizontalMultiLevelHierarchy"/>
    <dgm:cxn modelId="{C584F3EB-953F-412D-AC21-803EBD873D01}" type="presOf" srcId="{D651E1D6-6902-4FED-9016-3DD7A80CB919}" destId="{825A2A66-21E3-4E33-BEEB-99F0AA21060E}" srcOrd="0" destOrd="0" presId="urn:microsoft.com/office/officeart/2008/layout/HorizontalMultiLevelHierarchy"/>
    <dgm:cxn modelId="{23ED630B-2F4A-417F-AFC7-ADFAFF1A4FCE}" srcId="{CDF1B82A-D68B-453B-B9C8-FB5873F07BFF}" destId="{D3123414-634A-4408-83C3-32FB0A857AE9}" srcOrd="3" destOrd="0" parTransId="{88F23432-00ED-4EE5-AE3F-A393FC3CD00C}" sibTransId="{18660121-2F68-4CC3-A29C-13D91993C0EA}"/>
    <dgm:cxn modelId="{937EC621-9AFC-44F0-BD44-51F5ABFFCD90}" type="presOf" srcId="{6F30C921-E5A0-4612-B6C6-14249989A3DA}" destId="{2758F10C-2EFD-435E-9771-B3F03A236D21}" srcOrd="1" destOrd="0" presId="urn:microsoft.com/office/officeart/2008/layout/HorizontalMultiLevelHierarchy"/>
    <dgm:cxn modelId="{C93638FC-DEE6-4C93-AED4-CC9307E54E3F}" type="presOf" srcId="{5A594BA1-44B4-4415-A87E-10A46D6F4009}" destId="{6693EE67-820E-45A3-882D-7627BB49B215}" srcOrd="0" destOrd="0" presId="urn:microsoft.com/office/officeart/2008/layout/HorizontalMultiLevelHierarchy"/>
    <dgm:cxn modelId="{5FB9ED63-18A8-40D0-8949-C8833CC3B747}" srcId="{CDF1B82A-D68B-453B-B9C8-FB5873F07BFF}" destId="{5A594BA1-44B4-4415-A87E-10A46D6F4009}" srcOrd="0" destOrd="0" parTransId="{8BDCB3AA-E983-48D6-9754-4C0BE71CAB8B}" sibTransId="{1D904127-CBD0-4542-8CC6-4CF699ADF798}"/>
    <dgm:cxn modelId="{03279116-B20C-4010-A374-EBC90F4D59F0}" type="presOf" srcId="{7B2D4F77-5781-4B2C-8786-F66C1F91E7A0}" destId="{CB2F86C8-FBC7-4019-9D2D-368E2AF247FE}" srcOrd="0" destOrd="0" presId="urn:microsoft.com/office/officeart/2008/layout/HorizontalMultiLevelHierarchy"/>
    <dgm:cxn modelId="{3C432525-22AF-4C8C-A559-472A618730B0}" type="presOf" srcId="{B4F7A815-1C46-4302-92D5-BD269284090B}" destId="{6900DAE3-F1E7-4EF3-B560-71450E3A1D27}" srcOrd="0" destOrd="0" presId="urn:microsoft.com/office/officeart/2008/layout/HorizontalMultiLevelHierarchy"/>
    <dgm:cxn modelId="{63AE2E64-F8BC-487B-B63C-9CC0190E32F6}" type="presOf" srcId="{B6FFAB96-62C6-4DBC-8D6B-C46B60DCE62A}" destId="{408308ED-DD25-4288-A4EC-974C457B4694}" srcOrd="1" destOrd="0" presId="urn:microsoft.com/office/officeart/2008/layout/HorizontalMultiLevelHierarchy"/>
    <dgm:cxn modelId="{F10370EA-DEEE-4A22-AA5D-B51B3C2F56D0}" type="presOf" srcId="{88F23432-00ED-4EE5-AE3F-A393FC3CD00C}" destId="{9A070A34-D8C7-47D3-BEE2-ECEE5992E34F}" srcOrd="1" destOrd="0" presId="urn:microsoft.com/office/officeart/2008/layout/HorizontalMultiLevelHierarchy"/>
    <dgm:cxn modelId="{388F778C-391C-4C54-A212-CEE10D927FC6}" srcId="{CDF1B82A-D68B-453B-B9C8-FB5873F07BFF}" destId="{B4F7A815-1C46-4302-92D5-BD269284090B}" srcOrd="2" destOrd="0" parTransId="{E731ED17-20CF-4F0F-9B03-C3E167EFC302}" sibTransId="{E5528081-A52C-43F5-85A3-59C63E98C1E7}"/>
    <dgm:cxn modelId="{13E040B7-09CE-4B0A-8E08-06BEBBEB4FBF}" type="presOf" srcId="{D8EF5C78-CCE1-43A5-B84F-43E586F3D62E}" destId="{2EA6090D-1022-411B-A67C-29419430DE9C}" srcOrd="0" destOrd="0" presId="urn:microsoft.com/office/officeart/2008/layout/HorizontalMultiLevelHierarchy"/>
    <dgm:cxn modelId="{E48313AB-FEA9-4FDE-8BCB-659AD865B0A4}" type="presOf" srcId="{B6FFAB96-62C6-4DBC-8D6B-C46B60DCE62A}" destId="{EA872B25-953E-43F7-BD62-E7D1A3D0B3B5}" srcOrd="0" destOrd="0" presId="urn:microsoft.com/office/officeart/2008/layout/HorizontalMultiLevelHierarchy"/>
    <dgm:cxn modelId="{0AF8C730-069F-47CB-872E-2E17A4BAD14B}" type="presOf" srcId="{175B68C8-1EB0-48D9-8228-DCDDB5AAF760}" destId="{68B41BD4-0C0C-4512-97B1-A8186E97D0A5}" srcOrd="0" destOrd="0" presId="urn:microsoft.com/office/officeart/2008/layout/HorizontalMultiLevelHierarchy"/>
    <dgm:cxn modelId="{04E72021-0CD5-408F-B5AE-C24867926ABB}" type="presOf" srcId="{D3123414-634A-4408-83C3-32FB0A857AE9}" destId="{0786BBFB-F03E-40E1-A089-B72C2EF78B64}" srcOrd="0" destOrd="0" presId="urn:microsoft.com/office/officeart/2008/layout/HorizontalMultiLevelHierarchy"/>
    <dgm:cxn modelId="{30B277C5-5B2D-4504-B147-5281F8E0F924}" type="presParOf" srcId="{F3C6323D-5A95-493D-930B-94963C31AAFF}" destId="{44C106D3-6E54-4BDD-A964-0F4B777116AC}" srcOrd="0" destOrd="0" presId="urn:microsoft.com/office/officeart/2008/layout/HorizontalMultiLevelHierarchy"/>
    <dgm:cxn modelId="{F7BF423B-CD98-4CFF-8E5B-AF4AF52A40BF}" type="presParOf" srcId="{44C106D3-6E54-4BDD-A964-0F4B777116AC}" destId="{1B3AD942-4F7B-4FB6-B086-24FADB058B38}" srcOrd="0" destOrd="0" presId="urn:microsoft.com/office/officeart/2008/layout/HorizontalMultiLevelHierarchy"/>
    <dgm:cxn modelId="{0AEB909F-33EB-437D-B8E6-A2468805AB2A}" type="presParOf" srcId="{44C106D3-6E54-4BDD-A964-0F4B777116AC}" destId="{5787331F-A483-4FC4-B8D5-CC004CCBDAEC}" srcOrd="1" destOrd="0" presId="urn:microsoft.com/office/officeart/2008/layout/HorizontalMultiLevelHierarchy"/>
    <dgm:cxn modelId="{37EB6940-7D9B-4072-AFDC-8B414F7B25C5}" type="presParOf" srcId="{5787331F-A483-4FC4-B8D5-CC004CCBDAEC}" destId="{3EC7D609-92B2-41E6-B13C-E782D5818DA0}" srcOrd="0" destOrd="0" presId="urn:microsoft.com/office/officeart/2008/layout/HorizontalMultiLevelHierarchy"/>
    <dgm:cxn modelId="{F8E3BEB7-6B29-4676-A5BC-36358465DB93}" type="presParOf" srcId="{3EC7D609-92B2-41E6-B13C-E782D5818DA0}" destId="{40A13920-68D4-4CF6-93E9-713074A50457}" srcOrd="0" destOrd="0" presId="urn:microsoft.com/office/officeart/2008/layout/HorizontalMultiLevelHierarchy"/>
    <dgm:cxn modelId="{643FB8AE-F2C2-49B1-BDE3-1188C6E69F8F}" type="presParOf" srcId="{5787331F-A483-4FC4-B8D5-CC004CCBDAEC}" destId="{50F1D6FF-571B-4159-859A-502BDCBE197D}" srcOrd="1" destOrd="0" presId="urn:microsoft.com/office/officeart/2008/layout/HorizontalMultiLevelHierarchy"/>
    <dgm:cxn modelId="{65BCE60D-C319-46C6-8E8D-9670524CCC50}" type="presParOf" srcId="{50F1D6FF-571B-4159-859A-502BDCBE197D}" destId="{6693EE67-820E-45A3-882D-7627BB49B215}" srcOrd="0" destOrd="0" presId="urn:microsoft.com/office/officeart/2008/layout/HorizontalMultiLevelHierarchy"/>
    <dgm:cxn modelId="{8CFBEAE9-DF63-447D-B335-CF754A49FD79}" type="presParOf" srcId="{50F1D6FF-571B-4159-859A-502BDCBE197D}" destId="{BAF71FDE-DCF0-4860-893E-165DB7845390}" srcOrd="1" destOrd="0" presId="urn:microsoft.com/office/officeart/2008/layout/HorizontalMultiLevelHierarchy"/>
    <dgm:cxn modelId="{F5F0A374-BA0E-4ED4-B456-3174F84ED5AA}" type="presParOf" srcId="{5787331F-A483-4FC4-B8D5-CC004CCBDAEC}" destId="{EA872B25-953E-43F7-BD62-E7D1A3D0B3B5}" srcOrd="2" destOrd="0" presId="urn:microsoft.com/office/officeart/2008/layout/HorizontalMultiLevelHierarchy"/>
    <dgm:cxn modelId="{802D662D-C588-4A4A-A776-B653590D041D}" type="presParOf" srcId="{EA872B25-953E-43F7-BD62-E7D1A3D0B3B5}" destId="{408308ED-DD25-4288-A4EC-974C457B4694}" srcOrd="0" destOrd="0" presId="urn:microsoft.com/office/officeart/2008/layout/HorizontalMultiLevelHierarchy"/>
    <dgm:cxn modelId="{23486844-6173-4199-94E3-AEF5FDCF7D9E}" type="presParOf" srcId="{5787331F-A483-4FC4-B8D5-CC004CCBDAEC}" destId="{0E4ECA87-047C-4D11-93AB-C7495A72C24F}" srcOrd="3" destOrd="0" presId="urn:microsoft.com/office/officeart/2008/layout/HorizontalMultiLevelHierarchy"/>
    <dgm:cxn modelId="{B64EE12E-72AA-4D42-B89A-06A4682A0C8E}" type="presParOf" srcId="{0E4ECA87-047C-4D11-93AB-C7495A72C24F}" destId="{68B41BD4-0C0C-4512-97B1-A8186E97D0A5}" srcOrd="0" destOrd="0" presId="urn:microsoft.com/office/officeart/2008/layout/HorizontalMultiLevelHierarchy"/>
    <dgm:cxn modelId="{0D2D8CC6-3557-47EC-BD7B-B43E197299BA}" type="presParOf" srcId="{0E4ECA87-047C-4D11-93AB-C7495A72C24F}" destId="{FF720866-9203-4C9F-B473-0733E452C3AC}" srcOrd="1" destOrd="0" presId="urn:microsoft.com/office/officeart/2008/layout/HorizontalMultiLevelHierarchy"/>
    <dgm:cxn modelId="{E2D7C443-692D-46EC-AD1F-41992E011C2C}" type="presParOf" srcId="{5787331F-A483-4FC4-B8D5-CC004CCBDAEC}" destId="{B026F820-9E5D-4EC9-B096-80028873B611}" srcOrd="4" destOrd="0" presId="urn:microsoft.com/office/officeart/2008/layout/HorizontalMultiLevelHierarchy"/>
    <dgm:cxn modelId="{5BEB7D09-6CB8-4AEB-B247-FFB0BC172D9E}" type="presParOf" srcId="{B026F820-9E5D-4EC9-B096-80028873B611}" destId="{DDCDA4EF-48B7-40F3-92BE-C3148FB735D2}" srcOrd="0" destOrd="0" presId="urn:microsoft.com/office/officeart/2008/layout/HorizontalMultiLevelHierarchy"/>
    <dgm:cxn modelId="{FE217871-59A4-4887-9065-473219A07184}" type="presParOf" srcId="{5787331F-A483-4FC4-B8D5-CC004CCBDAEC}" destId="{03899939-E9DC-4176-A43B-AA426AF2BD62}" srcOrd="5" destOrd="0" presId="urn:microsoft.com/office/officeart/2008/layout/HorizontalMultiLevelHierarchy"/>
    <dgm:cxn modelId="{12D10980-824F-4D78-835D-577E9EB943BD}" type="presParOf" srcId="{03899939-E9DC-4176-A43B-AA426AF2BD62}" destId="{6900DAE3-F1E7-4EF3-B560-71450E3A1D27}" srcOrd="0" destOrd="0" presId="urn:microsoft.com/office/officeart/2008/layout/HorizontalMultiLevelHierarchy"/>
    <dgm:cxn modelId="{77385842-B078-4914-BC17-5AB2381E0483}" type="presParOf" srcId="{03899939-E9DC-4176-A43B-AA426AF2BD62}" destId="{E7EF3969-B0EC-48DD-AE0A-05831CEFCE24}" srcOrd="1" destOrd="0" presId="urn:microsoft.com/office/officeart/2008/layout/HorizontalMultiLevelHierarchy"/>
    <dgm:cxn modelId="{2E4D33E8-C6DD-483A-BD80-FD0C23469E29}" type="presParOf" srcId="{5787331F-A483-4FC4-B8D5-CC004CCBDAEC}" destId="{D80C07B5-CA26-4150-8AB3-E82609DAB27F}" srcOrd="6" destOrd="0" presId="urn:microsoft.com/office/officeart/2008/layout/HorizontalMultiLevelHierarchy"/>
    <dgm:cxn modelId="{FF9A4FC3-4836-414A-A4A5-7F379A1DF631}" type="presParOf" srcId="{D80C07B5-CA26-4150-8AB3-E82609DAB27F}" destId="{9A070A34-D8C7-47D3-BEE2-ECEE5992E34F}" srcOrd="0" destOrd="0" presId="urn:microsoft.com/office/officeart/2008/layout/HorizontalMultiLevelHierarchy"/>
    <dgm:cxn modelId="{EDB99673-701F-4D09-B991-9D1351B951CD}" type="presParOf" srcId="{5787331F-A483-4FC4-B8D5-CC004CCBDAEC}" destId="{A6823706-4C7D-49D4-9F38-45371D3DBF7B}" srcOrd="7" destOrd="0" presId="urn:microsoft.com/office/officeart/2008/layout/HorizontalMultiLevelHierarchy"/>
    <dgm:cxn modelId="{7C4A470E-03B8-4360-B669-5A8AB27F14D7}" type="presParOf" srcId="{A6823706-4C7D-49D4-9F38-45371D3DBF7B}" destId="{0786BBFB-F03E-40E1-A089-B72C2EF78B64}" srcOrd="0" destOrd="0" presId="urn:microsoft.com/office/officeart/2008/layout/HorizontalMultiLevelHierarchy"/>
    <dgm:cxn modelId="{AFFE74E8-976E-4000-BF23-6ED62CEF40C4}" type="presParOf" srcId="{A6823706-4C7D-49D4-9F38-45371D3DBF7B}" destId="{93011366-991B-41CD-A144-E36B1775323A}" srcOrd="1" destOrd="0" presId="urn:microsoft.com/office/officeart/2008/layout/HorizontalMultiLevelHierarchy"/>
    <dgm:cxn modelId="{EED67E05-80B9-4016-89C0-7E4793D9204C}" type="presParOf" srcId="{5787331F-A483-4FC4-B8D5-CC004CCBDAEC}" destId="{301EE7EA-5BAE-4C24-BE21-B5ED6F99F883}" srcOrd="8" destOrd="0" presId="urn:microsoft.com/office/officeart/2008/layout/HorizontalMultiLevelHierarchy"/>
    <dgm:cxn modelId="{E3449A1C-86FB-41FB-907E-F461D0FE15CC}" type="presParOf" srcId="{301EE7EA-5BAE-4C24-BE21-B5ED6F99F883}" destId="{3FC5B933-2775-4571-A3ED-FB697B514767}" srcOrd="0" destOrd="0" presId="urn:microsoft.com/office/officeart/2008/layout/HorizontalMultiLevelHierarchy"/>
    <dgm:cxn modelId="{ED45ED2A-AF3E-4A1E-9474-96C0D2D1F262}" type="presParOf" srcId="{5787331F-A483-4FC4-B8D5-CC004CCBDAEC}" destId="{55D2ED62-3E4A-4B95-A70B-F1004FBE2620}" srcOrd="9" destOrd="0" presId="urn:microsoft.com/office/officeart/2008/layout/HorizontalMultiLevelHierarchy"/>
    <dgm:cxn modelId="{1C6FB8A5-7D1F-4309-9EC2-4BAB0DBEEEFB}" type="presParOf" srcId="{55D2ED62-3E4A-4B95-A70B-F1004FBE2620}" destId="{7842C9AB-FFDB-4AC7-8A5F-3419A3A7A8FC}" srcOrd="0" destOrd="0" presId="urn:microsoft.com/office/officeart/2008/layout/HorizontalMultiLevelHierarchy"/>
    <dgm:cxn modelId="{EEE62EDB-0D5F-483F-BEFE-5120C15C3900}" type="presParOf" srcId="{55D2ED62-3E4A-4B95-A70B-F1004FBE2620}" destId="{EED787CF-1033-4AF1-8915-B0A847A7C61B}" srcOrd="1" destOrd="0" presId="urn:microsoft.com/office/officeart/2008/layout/HorizontalMultiLevelHierarchy"/>
    <dgm:cxn modelId="{F274B122-9BD6-4637-B17E-6CDBC275DCB2}" type="presParOf" srcId="{5787331F-A483-4FC4-B8D5-CC004CCBDAEC}" destId="{CB2F86C8-FBC7-4019-9D2D-368E2AF247FE}" srcOrd="10" destOrd="0" presId="urn:microsoft.com/office/officeart/2008/layout/HorizontalMultiLevelHierarchy"/>
    <dgm:cxn modelId="{B3B003F4-568B-4037-A674-C2C73B5DC563}" type="presParOf" srcId="{CB2F86C8-FBC7-4019-9D2D-368E2AF247FE}" destId="{E1CB865D-0AB1-403C-B9B4-F9F62BE1C74E}" srcOrd="0" destOrd="0" presId="urn:microsoft.com/office/officeart/2008/layout/HorizontalMultiLevelHierarchy"/>
    <dgm:cxn modelId="{17995A4C-6332-4757-B0CB-E1D75D95CE4F}" type="presParOf" srcId="{5787331F-A483-4FC4-B8D5-CC004CCBDAEC}" destId="{4C7E4978-BED8-49BA-80CE-A4146011A99D}" srcOrd="11" destOrd="0" presId="urn:microsoft.com/office/officeart/2008/layout/HorizontalMultiLevelHierarchy"/>
    <dgm:cxn modelId="{320DB05D-4FD6-4AB0-B768-2E67592D8496}" type="presParOf" srcId="{4C7E4978-BED8-49BA-80CE-A4146011A99D}" destId="{315B80F0-A0F9-4FE1-AB34-5D5CCD6A67E7}" srcOrd="0" destOrd="0" presId="urn:microsoft.com/office/officeart/2008/layout/HorizontalMultiLevelHierarchy"/>
    <dgm:cxn modelId="{5FC612E9-0838-4467-8207-90287D9EFF1E}" type="presParOf" srcId="{4C7E4978-BED8-49BA-80CE-A4146011A99D}" destId="{AEC7CB93-7207-427A-A07A-AF8D1AF61A26}" srcOrd="1" destOrd="0" presId="urn:microsoft.com/office/officeart/2008/layout/HorizontalMultiLevelHierarchy"/>
    <dgm:cxn modelId="{5588FE39-4B03-4432-8500-D8C7577EBC66}" type="presParOf" srcId="{5787331F-A483-4FC4-B8D5-CC004CCBDAEC}" destId="{F87B2B4F-A386-47D2-A613-04A23555EF2C}" srcOrd="12" destOrd="0" presId="urn:microsoft.com/office/officeart/2008/layout/HorizontalMultiLevelHierarchy"/>
    <dgm:cxn modelId="{30B7EFA9-EA9D-4C0C-A9D8-55D7F92FB0D5}" type="presParOf" srcId="{F87B2B4F-A386-47D2-A613-04A23555EF2C}" destId="{2758F10C-2EFD-435E-9771-B3F03A236D21}" srcOrd="0" destOrd="0" presId="urn:microsoft.com/office/officeart/2008/layout/HorizontalMultiLevelHierarchy"/>
    <dgm:cxn modelId="{D4583596-1863-4D1A-B2EC-A5CC4A339E77}" type="presParOf" srcId="{5787331F-A483-4FC4-B8D5-CC004CCBDAEC}" destId="{6148B518-7396-4440-88E7-64DBC6F77E41}" srcOrd="13" destOrd="0" presId="urn:microsoft.com/office/officeart/2008/layout/HorizontalMultiLevelHierarchy"/>
    <dgm:cxn modelId="{1D780ADB-98B0-49EB-85A9-C63850633403}" type="presParOf" srcId="{6148B518-7396-4440-88E7-64DBC6F77E41}" destId="{2EA6090D-1022-411B-A67C-29419430DE9C}" srcOrd="0" destOrd="0" presId="urn:microsoft.com/office/officeart/2008/layout/HorizontalMultiLevelHierarchy"/>
    <dgm:cxn modelId="{EDCF4267-BC2B-45D1-B91D-AA2CCBE9FC72}" type="presParOf" srcId="{6148B518-7396-4440-88E7-64DBC6F77E41}" destId="{4BE0CB40-347F-4914-ABBC-A9521BBFD2D1}" srcOrd="1" destOrd="0" presId="urn:microsoft.com/office/officeart/2008/layout/HorizontalMultiLevelHierarchy"/>
    <dgm:cxn modelId="{64664286-B887-4811-8A26-96A37CB1DAF9}" type="presParOf" srcId="{5787331F-A483-4FC4-B8D5-CC004CCBDAEC}" destId="{2000FB9D-41A0-4AC9-8AFF-E32834BB333E}" srcOrd="14" destOrd="0" presId="urn:microsoft.com/office/officeart/2008/layout/HorizontalMultiLevelHierarchy"/>
    <dgm:cxn modelId="{6C8C7C0A-29A0-4BE5-87EE-61CAB5C536D6}" type="presParOf" srcId="{2000FB9D-41A0-4AC9-8AFF-E32834BB333E}" destId="{17738030-F329-46D0-A1E6-22A8CC1FA0AB}" srcOrd="0" destOrd="0" presId="urn:microsoft.com/office/officeart/2008/layout/HorizontalMultiLevelHierarchy"/>
    <dgm:cxn modelId="{52E4E35E-F400-4AFD-AEDE-D5F394983FA0}" type="presParOf" srcId="{5787331F-A483-4FC4-B8D5-CC004CCBDAEC}" destId="{832257FA-7A73-4D1C-9B76-FE1F7886E15A}" srcOrd="15" destOrd="0" presId="urn:microsoft.com/office/officeart/2008/layout/HorizontalMultiLevelHierarchy"/>
    <dgm:cxn modelId="{01AC971C-AB57-4E7C-BCF7-ADA193086264}" type="presParOf" srcId="{832257FA-7A73-4D1C-9B76-FE1F7886E15A}" destId="{825A2A66-21E3-4E33-BEEB-99F0AA21060E}" srcOrd="0" destOrd="0" presId="urn:microsoft.com/office/officeart/2008/layout/HorizontalMultiLevelHierarchy"/>
    <dgm:cxn modelId="{4121EC1B-A547-4E37-BE2C-6E08C66B1C88}" type="presParOf" srcId="{832257FA-7A73-4D1C-9B76-FE1F7886E15A}" destId="{79CFAB00-9D6B-4A31-B589-0B60F23E9C3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19F9EA-3F52-4E50-AD40-21EC25522B49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6D8601-5DE4-46A9-A6F7-B6D4593CA7B9}">
      <dgm:prSet phldrT="[Текст]"/>
      <dgm:spPr/>
      <dgm:t>
        <a:bodyPr/>
        <a:lstStyle/>
        <a:p>
          <a:r>
            <a:rPr lang="ru-RU" dirty="0" smtClean="0"/>
            <a:t> Название государева удела в 1565-72г.</a:t>
          </a:r>
          <a:endParaRPr lang="ru-RU" dirty="0"/>
        </a:p>
      </dgm:t>
    </dgm:pt>
    <dgm:pt modelId="{9FC1C6E5-8BA5-4247-A055-41B33A34670A}" type="parTrans" cxnId="{604E85C3-105E-4282-8F58-008C3503238F}">
      <dgm:prSet/>
      <dgm:spPr/>
      <dgm:t>
        <a:bodyPr/>
        <a:lstStyle/>
        <a:p>
          <a:endParaRPr lang="ru-RU"/>
        </a:p>
      </dgm:t>
    </dgm:pt>
    <dgm:pt modelId="{8E3B1C3E-DE16-4B10-8D1F-AE5CC8AE0A4F}" type="sibTrans" cxnId="{604E85C3-105E-4282-8F58-008C3503238F}">
      <dgm:prSet/>
      <dgm:spPr/>
      <dgm:t>
        <a:bodyPr/>
        <a:lstStyle/>
        <a:p>
          <a:endParaRPr lang="ru-RU"/>
        </a:p>
      </dgm:t>
    </dgm:pt>
    <dgm:pt modelId="{051431D7-AB2E-4B89-A334-33C21C4F47C3}">
      <dgm:prSet/>
      <dgm:spPr/>
      <dgm:t>
        <a:bodyPr/>
        <a:lstStyle/>
        <a:p>
          <a:r>
            <a:rPr lang="ru-RU" dirty="0" smtClean="0"/>
            <a:t>Наименование внутренней политики правительства Ивана IV</a:t>
          </a:r>
          <a:endParaRPr lang="ru-RU" dirty="0"/>
        </a:p>
      </dgm:t>
    </dgm:pt>
    <dgm:pt modelId="{EF34613F-38FD-4204-9069-D2E1D7CA8B87}" type="parTrans" cxnId="{73816160-D80A-4148-AB7E-206080B5D198}">
      <dgm:prSet/>
      <dgm:spPr/>
      <dgm:t>
        <a:bodyPr/>
        <a:lstStyle/>
        <a:p>
          <a:endParaRPr lang="ru-RU"/>
        </a:p>
      </dgm:t>
    </dgm:pt>
    <dgm:pt modelId="{1EB7A05A-92A9-4C6C-87B5-DCAE9978B607}" type="sibTrans" cxnId="{73816160-D80A-4148-AB7E-206080B5D198}">
      <dgm:prSet/>
      <dgm:spPr/>
      <dgm:t>
        <a:bodyPr/>
        <a:lstStyle/>
        <a:p>
          <a:endParaRPr lang="ru-RU"/>
        </a:p>
      </dgm:t>
    </dgm:pt>
    <dgm:pt modelId="{AD085966-17E7-47DC-9577-12F607E7E3A1}" type="pres">
      <dgm:prSet presAssocID="{DC19F9EA-3F52-4E50-AD40-21EC25522B4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813AB6-FDA8-4C27-8938-AC805A678F7A}" type="pres">
      <dgm:prSet presAssocID="{856D8601-5DE4-46A9-A6F7-B6D4593CA7B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77EEBB-4CE8-4E79-9DF4-57B0FFC92CB2}" type="pres">
      <dgm:prSet presAssocID="{8E3B1C3E-DE16-4B10-8D1F-AE5CC8AE0A4F}" presName="sibTrans" presStyleCnt="0"/>
      <dgm:spPr/>
    </dgm:pt>
    <dgm:pt modelId="{B03A3099-702B-4903-A1C5-FA8669533793}" type="pres">
      <dgm:prSet presAssocID="{051431D7-AB2E-4B89-A334-33C21C4F47C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4E85C3-105E-4282-8F58-008C3503238F}" srcId="{DC19F9EA-3F52-4E50-AD40-21EC25522B49}" destId="{856D8601-5DE4-46A9-A6F7-B6D4593CA7B9}" srcOrd="0" destOrd="0" parTransId="{9FC1C6E5-8BA5-4247-A055-41B33A34670A}" sibTransId="{8E3B1C3E-DE16-4B10-8D1F-AE5CC8AE0A4F}"/>
    <dgm:cxn modelId="{73816160-D80A-4148-AB7E-206080B5D198}" srcId="{DC19F9EA-3F52-4E50-AD40-21EC25522B49}" destId="{051431D7-AB2E-4B89-A334-33C21C4F47C3}" srcOrd="1" destOrd="0" parTransId="{EF34613F-38FD-4204-9069-D2E1D7CA8B87}" sibTransId="{1EB7A05A-92A9-4C6C-87B5-DCAE9978B607}"/>
    <dgm:cxn modelId="{EBD9A169-1A91-4F46-8933-800D914FD898}" type="presOf" srcId="{051431D7-AB2E-4B89-A334-33C21C4F47C3}" destId="{B03A3099-702B-4903-A1C5-FA8669533793}" srcOrd="0" destOrd="0" presId="urn:microsoft.com/office/officeart/2005/8/layout/default#2"/>
    <dgm:cxn modelId="{E36F3CE0-306D-4E5C-BB2C-878D701990BD}" type="presOf" srcId="{856D8601-5DE4-46A9-A6F7-B6D4593CA7B9}" destId="{8B813AB6-FDA8-4C27-8938-AC805A678F7A}" srcOrd="0" destOrd="0" presId="urn:microsoft.com/office/officeart/2005/8/layout/default#2"/>
    <dgm:cxn modelId="{3F5A86BF-C896-47CB-AC5C-58963B311B2C}" type="presOf" srcId="{DC19F9EA-3F52-4E50-AD40-21EC25522B49}" destId="{AD085966-17E7-47DC-9577-12F607E7E3A1}" srcOrd="0" destOrd="0" presId="urn:microsoft.com/office/officeart/2005/8/layout/default#2"/>
    <dgm:cxn modelId="{17D6E917-2236-432B-9F6F-A981623F6885}" type="presParOf" srcId="{AD085966-17E7-47DC-9577-12F607E7E3A1}" destId="{8B813AB6-FDA8-4C27-8938-AC805A678F7A}" srcOrd="0" destOrd="0" presId="urn:microsoft.com/office/officeart/2005/8/layout/default#2"/>
    <dgm:cxn modelId="{6BB5A90B-28A9-442D-BEF7-98670C95B2B6}" type="presParOf" srcId="{AD085966-17E7-47DC-9577-12F607E7E3A1}" destId="{9177EEBB-4CE8-4E79-9DF4-57B0FFC92CB2}" srcOrd="1" destOrd="0" presId="urn:microsoft.com/office/officeart/2005/8/layout/default#2"/>
    <dgm:cxn modelId="{1A8C4F56-628F-4704-83FA-807537D42969}" type="presParOf" srcId="{AD085966-17E7-47DC-9577-12F607E7E3A1}" destId="{B03A3099-702B-4903-A1C5-FA8669533793}" srcOrd="2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53B519-269D-4B21-959E-E24F2D537DE7}">
      <dsp:nvSpPr>
        <dsp:cNvPr id="0" name=""/>
        <dsp:cNvSpPr/>
      </dsp:nvSpPr>
      <dsp:spPr>
        <a:xfrm rot="5400000">
          <a:off x="-285957" y="380340"/>
          <a:ext cx="1906383" cy="1334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Денежная реформа 1535г.</a:t>
          </a:r>
          <a:endParaRPr lang="ru-RU" sz="1500" kern="1200" dirty="0"/>
        </a:p>
      </dsp:txBody>
      <dsp:txXfrm rot="5400000">
        <a:off x="-285957" y="380340"/>
        <a:ext cx="1906383" cy="1334468"/>
      </dsp:txXfrm>
    </dsp:sp>
    <dsp:sp modelId="{D2D4129C-07B0-4E3B-A029-568B38C288DF}">
      <dsp:nvSpPr>
        <dsp:cNvPr id="0" name=""/>
        <dsp:cNvSpPr/>
      </dsp:nvSpPr>
      <dsp:spPr>
        <a:xfrm rot="5400000">
          <a:off x="4375820" y="-3029044"/>
          <a:ext cx="1403299" cy="7486003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Московский рубль стал основной платежной единицей в стране.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Право сбора торговых пошлин переходило в руки государства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Население страны было обязано нести тягло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u="none" kern="1200" dirty="0" smtClean="0"/>
            <a:t>Установлена единая единица взимания налогов – большая соха.</a:t>
          </a:r>
          <a:endParaRPr lang="ru-RU" sz="1800" kern="1200" dirty="0"/>
        </a:p>
      </dsp:txBody>
      <dsp:txXfrm rot="5400000">
        <a:off x="4375820" y="-3029044"/>
        <a:ext cx="1403299" cy="7486003"/>
      </dsp:txXfrm>
    </dsp:sp>
    <dsp:sp modelId="{FAB6F78C-0383-40DE-B04E-81CDFBEBB1A9}">
      <dsp:nvSpPr>
        <dsp:cNvPr id="0" name=""/>
        <dsp:cNvSpPr/>
      </dsp:nvSpPr>
      <dsp:spPr>
        <a:xfrm rot="5400000">
          <a:off x="-285957" y="2329032"/>
          <a:ext cx="1906383" cy="1334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Военная реформа 1550г.</a:t>
          </a:r>
          <a:endParaRPr lang="ru-RU" sz="1500" kern="1200" dirty="0"/>
        </a:p>
      </dsp:txBody>
      <dsp:txXfrm rot="5400000">
        <a:off x="-285957" y="2329032"/>
        <a:ext cx="1906383" cy="1334468"/>
      </dsp:txXfrm>
    </dsp:sp>
    <dsp:sp modelId="{A499F55A-20BA-452F-9C9D-F0F7C7A34185}">
      <dsp:nvSpPr>
        <dsp:cNvPr id="0" name=""/>
        <dsp:cNvSpPr/>
      </dsp:nvSpPr>
      <dsp:spPr>
        <a:xfrm rot="5400000">
          <a:off x="4236069" y="-1080352"/>
          <a:ext cx="1682802" cy="7486003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Было составлено «Уложение о службе».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Создание постоянного стрелецкого войска. Для несения пограничной службы привлекалось казачество.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Составлен официальный справочник – «Государев родословец», упорядочивший местнические споры.</a:t>
          </a:r>
          <a:endParaRPr lang="ru-RU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kern="1200" dirty="0"/>
        </a:p>
      </dsp:txBody>
      <dsp:txXfrm rot="5400000">
        <a:off x="4236069" y="-1080352"/>
        <a:ext cx="1682802" cy="7486003"/>
      </dsp:txXfrm>
    </dsp:sp>
    <dsp:sp modelId="{3DAADE63-3E10-4AA0-A1AF-44B7B7D516FF}">
      <dsp:nvSpPr>
        <dsp:cNvPr id="0" name=""/>
        <dsp:cNvSpPr/>
      </dsp:nvSpPr>
      <dsp:spPr>
        <a:xfrm rot="5400000">
          <a:off x="-285957" y="4055898"/>
          <a:ext cx="1906383" cy="1334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Стоглавый собор 1550г.</a:t>
          </a:r>
          <a:endParaRPr lang="ru-RU" sz="1500" kern="1200" dirty="0"/>
        </a:p>
      </dsp:txBody>
      <dsp:txXfrm rot="5400000">
        <a:off x="-285957" y="4055898"/>
        <a:ext cx="1906383" cy="1334468"/>
      </dsp:txXfrm>
    </dsp:sp>
    <dsp:sp modelId="{7AF1BCC0-A7BF-47D0-837F-9580944AA71A}">
      <dsp:nvSpPr>
        <dsp:cNvPr id="0" name=""/>
        <dsp:cNvSpPr/>
      </dsp:nvSpPr>
      <dsp:spPr>
        <a:xfrm rot="5400000">
          <a:off x="4457895" y="626872"/>
          <a:ext cx="1239149" cy="7486003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оформил общерусский список святых;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проверил церковные книги;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 унифицировал богослужение и все церковные обряды.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</dsp:txBody>
      <dsp:txXfrm rot="5400000">
        <a:off x="4457895" y="626872"/>
        <a:ext cx="1239149" cy="748600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00FB9D-41A0-4AC9-8AFF-E32834BB333E}">
      <dsp:nvSpPr>
        <dsp:cNvPr id="0" name=""/>
        <dsp:cNvSpPr/>
      </dsp:nvSpPr>
      <dsp:spPr>
        <a:xfrm>
          <a:off x="3133824" y="2988332"/>
          <a:ext cx="401564" cy="2678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782" y="0"/>
              </a:lnTo>
              <a:lnTo>
                <a:pt x="200782" y="2678117"/>
              </a:lnTo>
              <a:lnTo>
                <a:pt x="401564" y="2678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266905" y="4259689"/>
        <a:ext cx="135402" cy="135402"/>
      </dsp:txXfrm>
    </dsp:sp>
    <dsp:sp modelId="{F87B2B4F-A386-47D2-A613-04A23555EF2C}">
      <dsp:nvSpPr>
        <dsp:cNvPr id="0" name=""/>
        <dsp:cNvSpPr/>
      </dsp:nvSpPr>
      <dsp:spPr>
        <a:xfrm>
          <a:off x="3133824" y="2988332"/>
          <a:ext cx="401564" cy="1912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782" y="0"/>
              </a:lnTo>
              <a:lnTo>
                <a:pt x="200782" y="1912941"/>
              </a:lnTo>
              <a:lnTo>
                <a:pt x="401564" y="19129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285741" y="3895936"/>
        <a:ext cx="97731" cy="97731"/>
      </dsp:txXfrm>
    </dsp:sp>
    <dsp:sp modelId="{CB2F86C8-FBC7-4019-9D2D-368E2AF247FE}">
      <dsp:nvSpPr>
        <dsp:cNvPr id="0" name=""/>
        <dsp:cNvSpPr/>
      </dsp:nvSpPr>
      <dsp:spPr>
        <a:xfrm>
          <a:off x="3133824" y="2988332"/>
          <a:ext cx="401564" cy="1147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782" y="0"/>
              </a:lnTo>
              <a:lnTo>
                <a:pt x="200782" y="1147764"/>
              </a:lnTo>
              <a:lnTo>
                <a:pt x="401564" y="11477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04207" y="3531814"/>
        <a:ext cx="60799" cy="60799"/>
      </dsp:txXfrm>
    </dsp:sp>
    <dsp:sp modelId="{301EE7EA-5BAE-4C24-BE21-B5ED6F99F883}">
      <dsp:nvSpPr>
        <dsp:cNvPr id="0" name=""/>
        <dsp:cNvSpPr/>
      </dsp:nvSpPr>
      <dsp:spPr>
        <a:xfrm>
          <a:off x="3133824" y="2988332"/>
          <a:ext cx="401564" cy="382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782" y="0"/>
              </a:lnTo>
              <a:lnTo>
                <a:pt x="200782" y="382588"/>
              </a:lnTo>
              <a:lnTo>
                <a:pt x="401564" y="3825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20741" y="3165760"/>
        <a:ext cx="27732" cy="27732"/>
      </dsp:txXfrm>
    </dsp:sp>
    <dsp:sp modelId="{D80C07B5-CA26-4150-8AB3-E82609DAB27F}">
      <dsp:nvSpPr>
        <dsp:cNvPr id="0" name=""/>
        <dsp:cNvSpPr/>
      </dsp:nvSpPr>
      <dsp:spPr>
        <a:xfrm>
          <a:off x="3133824" y="2605743"/>
          <a:ext cx="401564" cy="382588"/>
        </a:xfrm>
        <a:custGeom>
          <a:avLst/>
          <a:gdLst/>
          <a:ahLst/>
          <a:cxnLst/>
          <a:rect l="0" t="0" r="0" b="0"/>
          <a:pathLst>
            <a:path>
              <a:moveTo>
                <a:pt x="0" y="382588"/>
              </a:moveTo>
              <a:lnTo>
                <a:pt x="200782" y="382588"/>
              </a:lnTo>
              <a:lnTo>
                <a:pt x="200782" y="0"/>
              </a:lnTo>
              <a:lnTo>
                <a:pt x="40156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20741" y="2783171"/>
        <a:ext cx="27732" cy="27732"/>
      </dsp:txXfrm>
    </dsp:sp>
    <dsp:sp modelId="{B026F820-9E5D-4EC9-B096-80028873B611}">
      <dsp:nvSpPr>
        <dsp:cNvPr id="0" name=""/>
        <dsp:cNvSpPr/>
      </dsp:nvSpPr>
      <dsp:spPr>
        <a:xfrm>
          <a:off x="3133824" y="1840567"/>
          <a:ext cx="401564" cy="1147764"/>
        </a:xfrm>
        <a:custGeom>
          <a:avLst/>
          <a:gdLst/>
          <a:ahLst/>
          <a:cxnLst/>
          <a:rect l="0" t="0" r="0" b="0"/>
          <a:pathLst>
            <a:path>
              <a:moveTo>
                <a:pt x="0" y="1147764"/>
              </a:moveTo>
              <a:lnTo>
                <a:pt x="200782" y="1147764"/>
              </a:lnTo>
              <a:lnTo>
                <a:pt x="200782" y="0"/>
              </a:lnTo>
              <a:lnTo>
                <a:pt x="40156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04207" y="2384050"/>
        <a:ext cx="60799" cy="60799"/>
      </dsp:txXfrm>
    </dsp:sp>
    <dsp:sp modelId="{EA872B25-953E-43F7-BD62-E7D1A3D0B3B5}">
      <dsp:nvSpPr>
        <dsp:cNvPr id="0" name=""/>
        <dsp:cNvSpPr/>
      </dsp:nvSpPr>
      <dsp:spPr>
        <a:xfrm>
          <a:off x="3133824" y="1075390"/>
          <a:ext cx="401564" cy="1912941"/>
        </a:xfrm>
        <a:custGeom>
          <a:avLst/>
          <a:gdLst/>
          <a:ahLst/>
          <a:cxnLst/>
          <a:rect l="0" t="0" r="0" b="0"/>
          <a:pathLst>
            <a:path>
              <a:moveTo>
                <a:pt x="0" y="1912941"/>
              </a:moveTo>
              <a:lnTo>
                <a:pt x="200782" y="1912941"/>
              </a:lnTo>
              <a:lnTo>
                <a:pt x="200782" y="0"/>
              </a:lnTo>
              <a:lnTo>
                <a:pt x="40156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285741" y="1982995"/>
        <a:ext cx="97731" cy="97731"/>
      </dsp:txXfrm>
    </dsp:sp>
    <dsp:sp modelId="{3EC7D609-92B2-41E6-B13C-E782D5818DA0}">
      <dsp:nvSpPr>
        <dsp:cNvPr id="0" name=""/>
        <dsp:cNvSpPr/>
      </dsp:nvSpPr>
      <dsp:spPr>
        <a:xfrm>
          <a:off x="3133824" y="310214"/>
          <a:ext cx="401564" cy="2678117"/>
        </a:xfrm>
        <a:custGeom>
          <a:avLst/>
          <a:gdLst/>
          <a:ahLst/>
          <a:cxnLst/>
          <a:rect l="0" t="0" r="0" b="0"/>
          <a:pathLst>
            <a:path>
              <a:moveTo>
                <a:pt x="0" y="2678117"/>
              </a:moveTo>
              <a:lnTo>
                <a:pt x="200782" y="2678117"/>
              </a:lnTo>
              <a:lnTo>
                <a:pt x="200782" y="0"/>
              </a:lnTo>
              <a:lnTo>
                <a:pt x="40156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266905" y="1581571"/>
        <a:ext cx="135402" cy="135402"/>
      </dsp:txXfrm>
    </dsp:sp>
    <dsp:sp modelId="{1B3AD942-4F7B-4FB6-B086-24FADB058B38}">
      <dsp:nvSpPr>
        <dsp:cNvPr id="0" name=""/>
        <dsp:cNvSpPr/>
      </dsp:nvSpPr>
      <dsp:spPr>
        <a:xfrm rot="16200000">
          <a:off x="1216856" y="2682261"/>
          <a:ext cx="3221795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Приказы</a:t>
          </a:r>
          <a:endParaRPr lang="ru-RU" sz="4000" kern="1200" dirty="0"/>
        </a:p>
      </dsp:txBody>
      <dsp:txXfrm rot="16200000">
        <a:off x="1216856" y="2682261"/>
        <a:ext cx="3221795" cy="612141"/>
      </dsp:txXfrm>
    </dsp:sp>
    <dsp:sp modelId="{6693EE67-820E-45A3-882D-7627BB49B215}">
      <dsp:nvSpPr>
        <dsp:cNvPr id="0" name=""/>
        <dsp:cNvSpPr/>
      </dsp:nvSpPr>
      <dsp:spPr>
        <a:xfrm>
          <a:off x="3535389" y="4143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Разрядный  (ведал поместным войском)</a:t>
          </a:r>
          <a:endParaRPr lang="ru-RU" sz="1300" kern="1200" dirty="0"/>
        </a:p>
      </dsp:txBody>
      <dsp:txXfrm>
        <a:off x="3535389" y="4143"/>
        <a:ext cx="2007822" cy="612141"/>
      </dsp:txXfrm>
    </dsp:sp>
    <dsp:sp modelId="{68B41BD4-0C0C-4512-97B1-A8186E97D0A5}">
      <dsp:nvSpPr>
        <dsp:cNvPr id="0" name=""/>
        <dsp:cNvSpPr/>
      </dsp:nvSpPr>
      <dsp:spPr>
        <a:xfrm>
          <a:off x="3535389" y="769320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Пушкарский (артиллерией),</a:t>
          </a:r>
          <a:endParaRPr lang="ru-RU" sz="1300" kern="1200" dirty="0"/>
        </a:p>
      </dsp:txBody>
      <dsp:txXfrm>
        <a:off x="3535389" y="769320"/>
        <a:ext cx="2007822" cy="612141"/>
      </dsp:txXfrm>
    </dsp:sp>
    <dsp:sp modelId="{6900DAE3-F1E7-4EF3-B560-71450E3A1D27}">
      <dsp:nvSpPr>
        <dsp:cNvPr id="0" name=""/>
        <dsp:cNvSpPr/>
      </dsp:nvSpPr>
      <dsp:spPr>
        <a:xfrm>
          <a:off x="3535389" y="1534496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Стрелецкий (стрельцами), </a:t>
          </a:r>
          <a:endParaRPr lang="ru-RU" sz="1300" kern="1200" dirty="0"/>
        </a:p>
      </dsp:txBody>
      <dsp:txXfrm>
        <a:off x="3535389" y="1534496"/>
        <a:ext cx="2007822" cy="612141"/>
      </dsp:txXfrm>
    </dsp:sp>
    <dsp:sp modelId="{0786BBFB-F03E-40E1-A089-B72C2EF78B64}">
      <dsp:nvSpPr>
        <dsp:cNvPr id="0" name=""/>
        <dsp:cNvSpPr/>
      </dsp:nvSpPr>
      <dsp:spPr>
        <a:xfrm>
          <a:off x="3535389" y="2299673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Оружейная палата (арсенал),</a:t>
          </a:r>
          <a:endParaRPr lang="ru-RU" sz="1300" kern="1200" dirty="0"/>
        </a:p>
      </dsp:txBody>
      <dsp:txXfrm>
        <a:off x="3535389" y="2299673"/>
        <a:ext cx="2007822" cy="612141"/>
      </dsp:txXfrm>
    </dsp:sp>
    <dsp:sp modelId="{7842C9AB-FFDB-4AC7-8A5F-3419A3A7A8FC}">
      <dsp:nvSpPr>
        <dsp:cNvPr id="0" name=""/>
        <dsp:cNvSpPr/>
      </dsp:nvSpPr>
      <dsp:spPr>
        <a:xfrm>
          <a:off x="3535389" y="3064849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Посольский (Иностранными делами), </a:t>
          </a:r>
          <a:endParaRPr lang="ru-RU" sz="1300" kern="1200" dirty="0"/>
        </a:p>
      </dsp:txBody>
      <dsp:txXfrm>
        <a:off x="3535389" y="3064849"/>
        <a:ext cx="2007822" cy="612141"/>
      </dsp:txXfrm>
    </dsp:sp>
    <dsp:sp modelId="{315B80F0-A0F9-4FE1-AB34-5D5CCD6A67E7}">
      <dsp:nvSpPr>
        <dsp:cNvPr id="0" name=""/>
        <dsp:cNvSpPr/>
      </dsp:nvSpPr>
      <dsp:spPr>
        <a:xfrm>
          <a:off x="3535389" y="3830026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Большой приход(государственными финансами )</a:t>
          </a:r>
          <a:endParaRPr lang="ru-RU" sz="1300" kern="1200" dirty="0"/>
        </a:p>
      </dsp:txBody>
      <dsp:txXfrm>
        <a:off x="3535389" y="3830026"/>
        <a:ext cx="2007822" cy="612141"/>
      </dsp:txXfrm>
    </dsp:sp>
    <dsp:sp modelId="{2EA6090D-1022-411B-A67C-29419430DE9C}">
      <dsp:nvSpPr>
        <dsp:cNvPr id="0" name=""/>
        <dsp:cNvSpPr/>
      </dsp:nvSpPr>
      <dsp:spPr>
        <a:xfrm>
          <a:off x="3535389" y="4595202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Поместный (государственными землями)</a:t>
          </a:r>
          <a:endParaRPr lang="ru-RU" sz="1300" kern="1200" dirty="0"/>
        </a:p>
      </dsp:txBody>
      <dsp:txXfrm>
        <a:off x="3535389" y="4595202"/>
        <a:ext cx="2007822" cy="612141"/>
      </dsp:txXfrm>
    </dsp:sp>
    <dsp:sp modelId="{825A2A66-21E3-4E33-BEEB-99F0AA21060E}">
      <dsp:nvSpPr>
        <dsp:cNvPr id="0" name=""/>
        <dsp:cNvSpPr/>
      </dsp:nvSpPr>
      <dsp:spPr>
        <a:xfrm>
          <a:off x="3535389" y="5360378"/>
          <a:ext cx="2007822" cy="61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Холопий(холопами)</a:t>
          </a:r>
          <a:endParaRPr lang="ru-RU" sz="1300" kern="1200" dirty="0"/>
        </a:p>
      </dsp:txBody>
      <dsp:txXfrm>
        <a:off x="3535389" y="5360378"/>
        <a:ext cx="2007822" cy="61214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813AB6-FDA8-4C27-8938-AC805A678F7A}">
      <dsp:nvSpPr>
        <dsp:cNvPr id="0" name=""/>
        <dsp:cNvSpPr/>
      </dsp:nvSpPr>
      <dsp:spPr>
        <a:xfrm>
          <a:off x="0" y="363099"/>
          <a:ext cx="3384376" cy="203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 Название государева удела в 1565-72г.</a:t>
          </a:r>
          <a:endParaRPr lang="ru-RU" sz="2700" kern="1200" dirty="0"/>
        </a:p>
      </dsp:txBody>
      <dsp:txXfrm>
        <a:off x="0" y="363099"/>
        <a:ext cx="3384376" cy="2030625"/>
      </dsp:txXfrm>
    </dsp:sp>
    <dsp:sp modelId="{B03A3099-702B-4903-A1C5-FA8669533793}">
      <dsp:nvSpPr>
        <dsp:cNvPr id="0" name=""/>
        <dsp:cNvSpPr/>
      </dsp:nvSpPr>
      <dsp:spPr>
        <a:xfrm>
          <a:off x="0" y="2732162"/>
          <a:ext cx="3384376" cy="203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Наименование внутренней политики правительства Ивана IV</a:t>
          </a:r>
          <a:endParaRPr lang="ru-RU" sz="2700" kern="1200" dirty="0"/>
        </a:p>
      </dsp:txBody>
      <dsp:txXfrm>
        <a:off x="0" y="2732162"/>
        <a:ext cx="3384376" cy="2030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12671-E66F-44BB-AFAD-16F168FD3E4F}" type="datetimeFigureOut">
              <a:rPr lang="ru-RU" smtClean="0"/>
              <a:pPr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FBB4D-FDE5-42D3-8C76-A7B25898D0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dee9af21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1dee9af21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1dee9af21f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1dee9af21f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1e1cda79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1e1cda79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dee9bece8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dee9bece8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1" y="58834"/>
            <a:ext cx="4313625" cy="5865833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58608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3706500" cy="33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667900"/>
            <a:ext cx="4166400" cy="54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285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/>
            </a:r>
            <a:br>
              <a:rPr lang="ru-RU" sz="4000" b="1" dirty="0" smtClean="0">
                <a:latin typeface="Arial Narrow" pitchFamily="34" charset="0"/>
              </a:rPr>
            </a:br>
            <a:r>
              <a:rPr lang="ru-RU" sz="4000" b="1" dirty="0" smtClean="0">
                <a:latin typeface="Arial Narrow" pitchFamily="34" charset="0"/>
              </a:rPr>
              <a:t/>
            </a:r>
            <a:br>
              <a:rPr lang="ru-RU" sz="4000" b="1" dirty="0" smtClean="0">
                <a:latin typeface="Arial Narrow" pitchFamily="34" charset="0"/>
              </a:rPr>
            </a:br>
            <a:r>
              <a:rPr lang="ru-RU" sz="4000" b="1" dirty="0" smtClean="0">
                <a:latin typeface="Arial Narrow" pitchFamily="34" charset="0"/>
              </a:rPr>
              <a:t>Лекция 6. Россия   </a:t>
            </a:r>
            <a:r>
              <a:rPr lang="en-US" sz="4000" b="1" dirty="0" smtClean="0">
                <a:latin typeface="Arial Narrow" pitchFamily="34" charset="0"/>
              </a:rPr>
              <a:t>XVI</a:t>
            </a:r>
            <a:r>
              <a:rPr lang="ru-RU" sz="4000" b="1" dirty="0" smtClean="0">
                <a:latin typeface="Arial Narrow" pitchFamily="34" charset="0"/>
              </a:rPr>
              <a:t>-</a:t>
            </a:r>
            <a:r>
              <a:rPr lang="en-US" sz="4000" b="1" dirty="0" smtClean="0">
                <a:latin typeface="Arial Narrow" pitchFamily="34" charset="0"/>
              </a:rPr>
              <a:t>XVII</a:t>
            </a:r>
            <a:r>
              <a:rPr lang="ru-RU" sz="4000" b="1" dirty="0" smtClean="0">
                <a:latin typeface="Arial Narrow" pitchFamily="34" charset="0"/>
              </a:rPr>
              <a:t>вв. В контексте европейской цивилизации</a:t>
            </a:r>
            <a:br>
              <a:rPr lang="ru-RU" sz="4000" b="1" dirty="0" smtClean="0">
                <a:latin typeface="Arial Narrow" pitchFamily="34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01752" y="2204864"/>
            <a:ext cx="8503920" cy="4653136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2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lvl="0">
              <a:buNone/>
            </a:pPr>
            <a:r>
              <a:rPr lang="ru-RU" b="1" dirty="0" smtClean="0"/>
              <a:t>1. </a:t>
            </a:r>
            <a:r>
              <a:rPr lang="en-US" b="1" dirty="0" smtClean="0"/>
              <a:t>XVI</a:t>
            </a:r>
            <a:r>
              <a:rPr lang="ru-RU" b="1" dirty="0" smtClean="0"/>
              <a:t> </a:t>
            </a:r>
            <a:r>
              <a:rPr lang="ru-RU" b="1" dirty="0"/>
              <a:t>в. в мировой и европейской истории.</a:t>
            </a:r>
          </a:p>
          <a:p>
            <a:pPr lvl="0">
              <a:buNone/>
            </a:pPr>
            <a:r>
              <a:rPr lang="ru-RU" b="1" dirty="0" smtClean="0"/>
              <a:t>2.  </a:t>
            </a:r>
            <a:r>
              <a:rPr lang="ru-RU" b="1" dirty="0"/>
              <a:t>Россия в период правления Ивана </a:t>
            </a:r>
            <a:r>
              <a:rPr lang="en-US" b="1" dirty="0"/>
              <a:t>IV</a:t>
            </a:r>
            <a:r>
              <a:rPr lang="ru-RU" b="1" dirty="0"/>
              <a:t> (Грозного). Реформы Избранной рады.</a:t>
            </a:r>
          </a:p>
          <a:p>
            <a:pPr lvl="0">
              <a:buNone/>
            </a:pPr>
            <a:r>
              <a:rPr lang="ru-RU" b="1" dirty="0" smtClean="0"/>
              <a:t>3. Внешняя </a:t>
            </a:r>
            <a:r>
              <a:rPr lang="ru-RU" b="1" dirty="0"/>
              <a:t>политика  Русского государства.</a:t>
            </a:r>
          </a:p>
          <a:p>
            <a:pPr lvl="0">
              <a:buNone/>
            </a:pPr>
            <a:r>
              <a:rPr lang="ru-RU" b="1" dirty="0" smtClean="0"/>
              <a:t>4. </a:t>
            </a:r>
            <a:r>
              <a:rPr lang="en-US" b="1" dirty="0" smtClean="0"/>
              <a:t>IV</a:t>
            </a:r>
            <a:r>
              <a:rPr lang="ru-RU" b="1" dirty="0"/>
              <a:t>. Политика опричнины. Укрепление </a:t>
            </a:r>
            <a:r>
              <a:rPr lang="ru-RU" b="1" dirty="0" smtClean="0"/>
              <a:t> </a:t>
            </a:r>
            <a:r>
              <a:rPr lang="ru-RU" b="1" dirty="0"/>
              <a:t>самодержавия. </a:t>
            </a:r>
            <a:endParaRPr lang="ru-RU" b="1" dirty="0" smtClean="0"/>
          </a:p>
          <a:p>
            <a:pPr lvl="0">
              <a:buNone/>
            </a:pPr>
            <a:r>
              <a:rPr lang="ru-RU" b="1" dirty="0" smtClean="0"/>
              <a:t>5. </a:t>
            </a:r>
            <a:r>
              <a:rPr lang="en-US" b="1" dirty="0" smtClean="0"/>
              <a:t>XVII</a:t>
            </a:r>
            <a:r>
              <a:rPr lang="ru-RU" b="1" dirty="0" smtClean="0"/>
              <a:t>в: основные тенденции развития</a:t>
            </a:r>
          </a:p>
          <a:p>
            <a:pPr lvl="0">
              <a:buNone/>
            </a:pPr>
            <a:r>
              <a:rPr lang="ru-RU" b="1" dirty="0" smtClean="0"/>
              <a:t>6. Россия в начале </a:t>
            </a:r>
            <a:r>
              <a:rPr lang="en-US" b="1" dirty="0" smtClean="0"/>
              <a:t>XVII</a:t>
            </a:r>
            <a:r>
              <a:rPr lang="ru-RU" b="1" dirty="0" smtClean="0"/>
              <a:t>в: «Смутное время»</a:t>
            </a:r>
          </a:p>
          <a:p>
            <a:pPr lvl="0"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9176"/>
            <a:ext cx="90011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  <a:buSzPct val="70000"/>
            </a:pPr>
            <a:r>
              <a:rPr lang="ru-RU" sz="1600" dirty="0" smtClean="0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chemeClr val="bg1"/>
              </a:solidFill>
              <a:latin typeface="Trebuchet MS" pitchFamily="34" charset="0"/>
              <a:cs typeface="Arial" pitchFamily="34" charset="0"/>
            </a:endParaRPr>
          </a:p>
          <a:p>
            <a:pPr algn="ctr"/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b="1" dirty="0"/>
              <a:t> </a:t>
            </a:r>
            <a:endParaRPr lang="ru-RU" dirty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6848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812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1. </a:t>
            </a:r>
            <a:r>
              <a:rPr lang="en-US" sz="4000" dirty="0" smtClean="0"/>
              <a:t>XVI</a:t>
            </a:r>
            <a:r>
              <a:rPr lang="ru-RU" sz="4000" dirty="0" smtClean="0"/>
              <a:t> в. в мировой и европейской истории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XVI</a:t>
            </a:r>
            <a:r>
              <a:rPr lang="ru-RU" dirty="0"/>
              <a:t> в. занимает особое место во всемирной </a:t>
            </a:r>
            <a:r>
              <a:rPr lang="ru-RU" dirty="0" smtClean="0"/>
              <a:t>истории   </a:t>
            </a:r>
          </a:p>
          <a:p>
            <a:pPr>
              <a:buNone/>
            </a:pPr>
            <a:r>
              <a:rPr lang="ru-RU" dirty="0" smtClean="0"/>
              <a:t>именно </a:t>
            </a:r>
            <a:r>
              <a:rPr lang="ru-RU" dirty="0"/>
              <a:t>в это время происходили принципиально значимые события и процессы, которые  </a:t>
            </a:r>
            <a:r>
              <a:rPr lang="ru-RU" dirty="0" smtClean="0"/>
              <a:t>  </a:t>
            </a:r>
            <a:r>
              <a:rPr lang="ru-RU" dirty="0"/>
              <a:t>кардинальным образом  изменили ее ход и придали мировой (европейской) цивилизации </a:t>
            </a:r>
            <a:r>
              <a:rPr lang="ru-RU" dirty="0" smtClean="0"/>
              <a:t>новые черты</a:t>
            </a:r>
            <a:r>
              <a:rPr lang="ru-RU" dirty="0"/>
              <a:t>,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новый </a:t>
            </a:r>
            <a:r>
              <a:rPr lang="ru-RU" dirty="0"/>
              <a:t>этап всемирной истории или переход от средневекового общества к эпохе Нового </a:t>
            </a:r>
            <a:r>
              <a:rPr lang="ru-RU" dirty="0" smtClean="0"/>
              <a:t>времени.</a:t>
            </a:r>
          </a:p>
          <a:p>
            <a:pPr>
              <a:buNone/>
            </a:pPr>
            <a:r>
              <a:rPr lang="ru-RU" dirty="0" smtClean="0"/>
              <a:t>Именно </a:t>
            </a:r>
            <a:r>
              <a:rPr lang="ru-RU" dirty="0"/>
              <a:t>в это время  были заложены  основы современной </a:t>
            </a:r>
            <a:r>
              <a:rPr lang="ru-RU" dirty="0" smtClean="0"/>
              <a:t> западноевропейской  </a:t>
            </a:r>
            <a:r>
              <a:rPr lang="ru-RU" dirty="0"/>
              <a:t>цивилизации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XV-XVII</a:t>
            </a:r>
            <a:r>
              <a:rPr lang="ru-RU" dirty="0" err="1" smtClean="0"/>
              <a:t>вв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Великие </a:t>
            </a:r>
            <a:r>
              <a:rPr lang="ru-RU" b="1" dirty="0"/>
              <a:t>географические открытия  </a:t>
            </a:r>
            <a:r>
              <a:rPr lang="ru-RU" dirty="0"/>
              <a:t>(Х</a:t>
            </a:r>
            <a:r>
              <a:rPr lang="en-US" dirty="0"/>
              <a:t>V</a:t>
            </a:r>
            <a:r>
              <a:rPr lang="ru-RU" dirty="0"/>
              <a:t> –Х</a:t>
            </a:r>
            <a:r>
              <a:rPr lang="en-US" dirty="0"/>
              <a:t>VII</a:t>
            </a:r>
            <a:r>
              <a:rPr lang="ru-RU" dirty="0"/>
              <a:t> вв</a:t>
            </a:r>
            <a:r>
              <a:rPr lang="ru-RU" dirty="0" smtClean="0"/>
              <a:t>.),</a:t>
            </a:r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r>
              <a:rPr lang="ru-RU" dirty="0" smtClean="0"/>
              <a:t> начали </a:t>
            </a:r>
            <a:r>
              <a:rPr lang="ru-RU" dirty="0"/>
              <a:t>формироваться и проявляться новые черты социально-экономического уклада Европы </a:t>
            </a:r>
            <a:r>
              <a:rPr lang="ru-RU" b="1" dirty="0"/>
              <a:t>– буржуазного способа производства</a:t>
            </a:r>
            <a:r>
              <a:rPr lang="ru-RU" dirty="0"/>
              <a:t> и соответствующих ему общественных отношений</a:t>
            </a:r>
            <a:r>
              <a:rPr lang="ru-RU" dirty="0" smtClean="0"/>
              <a:t>.</a:t>
            </a:r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endParaRPr lang="ru-RU" dirty="0" smtClean="0"/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r>
              <a:rPr lang="ru-RU" dirty="0" smtClean="0"/>
              <a:t>Эпоха Возрождения</a:t>
            </a:r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endParaRPr lang="ru-RU" dirty="0"/>
          </a:p>
          <a:p>
            <a:pPr marL="0" indent="-514350" algn="just">
              <a:lnSpc>
                <a:spcPts val="2640"/>
              </a:lnSpc>
              <a:spcBef>
                <a:spcPts val="0"/>
              </a:spcBef>
              <a:buAutoNum type="arabicPeriod"/>
            </a:pPr>
            <a:r>
              <a:rPr lang="ru-RU" dirty="0" smtClean="0"/>
              <a:t>Реформация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Иван </a:t>
            </a:r>
            <a:r>
              <a:rPr lang="en-US" dirty="0" smtClean="0"/>
              <a:t>IV</a:t>
            </a:r>
            <a:r>
              <a:rPr lang="ru-RU" dirty="0" smtClean="0"/>
              <a:t> Грозный (1547-1584)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66728" cy="4525963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Опекуны, бояре Шуйские, «вперяли в него гибельные мысли о его силе, могуществе, Опекуны, бояре Шуйские, «вперяли в него гибельные мысли о его силе, могуществе, потворствовали жестоким его склонностям, исполняли все прихоти, надеясь тем снискать благосклонность будущего Государя… Они хотели, чтобы Иоанн, забывая их дерзости, помнил одни только угождения; Иоанн же, наоборот, забывал угождения и помнил только досады» - говорится в историческом очерке «Царь Иван Васильевич Грозный»</a:t>
            </a:r>
          </a:p>
          <a:p>
            <a:pPr lvl="0"/>
            <a:r>
              <a:rPr lang="ru-RU" dirty="0" smtClean="0">
                <a:solidFill>
                  <a:schemeClr val="lt1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потворствовали жестоким его склонностям, исполняли все прихоти, надеясь тем снискать благосклонность будущего Государя… Они хотели, чтобы Иоанн, забывая их дерзости, помнил одни только угождения; Иоанн же, наоборот, забывал угождения и помнил только досады» - говорится в историческом очерке «Царь Иван Васильевич Грозный»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923928" y="1600200"/>
            <a:ext cx="5112568" cy="4900634"/>
          </a:xfrm>
          <a:solidFill>
            <a:schemeClr val="bg2">
              <a:lumMod val="90000"/>
            </a:schemeClr>
          </a:solidFill>
        </p:spPr>
        <p:txBody>
          <a:bodyPr>
            <a:normAutofit fontScale="25000" lnSpcReduction="20000"/>
          </a:bodyPr>
          <a:lstStyle/>
          <a:p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Родился в 1530г (отец –Василий </a:t>
            </a:r>
            <a:r>
              <a:rPr lang="en-US" sz="76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7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Мать</a:t>
            </a:r>
            <a:r>
              <a:rPr lang="en-US" sz="7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 Елена Глинская.</a:t>
            </a:r>
          </a:p>
          <a:p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 В январе 1547 г. Иван IV официально венчался на царство.</a:t>
            </a:r>
          </a:p>
          <a:p>
            <a:endParaRPr lang="ru-RU" sz="7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Престол достался ему в 1533 г.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" sz="7200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Опекуны, бояре Шуйские, «вперяли в него гибельные мысли о его силе, могуществе, потворствовали жестоким его склонностям, исполняли все прихоти, надеясь тем снискать благосклонность будущего Государя… Они хотели, чтобы Иоанн, забывая их дерзости, помнил одни только угождения; Иоанн же, наоборот, забывал угождения и помнил только досады»  (</a:t>
            </a:r>
            <a:r>
              <a:rPr lang="ru" sz="7200" b="1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Карамзин</a:t>
            </a:r>
            <a:r>
              <a:rPr lang="ru" sz="7200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)</a:t>
            </a:r>
            <a:endParaRPr lang="ru-RU" sz="7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714488"/>
            <a:ext cx="3071834" cy="36529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3526" y="1196753"/>
            <a:ext cx="4473862" cy="648072"/>
          </a:xfrm>
        </p:spPr>
        <p:txBody>
          <a:bodyPr/>
          <a:lstStyle/>
          <a:p>
            <a:r>
              <a:rPr lang="ru-RU" dirty="0" smtClean="0"/>
              <a:t>Шапка Мономаха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Символы власти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3"/>
          </p:nvPr>
        </p:nvSpPr>
        <p:spPr>
          <a:xfrm>
            <a:off x="5292080" y="1268760"/>
            <a:ext cx="3396308" cy="1440159"/>
          </a:xfrm>
        </p:spPr>
        <p:txBody>
          <a:bodyPr/>
          <a:lstStyle/>
          <a:p>
            <a:r>
              <a:rPr lang="ru-RU" sz="2400" dirty="0" smtClean="0"/>
              <a:t>Венчание на царство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26" y="1844824"/>
            <a:ext cx="4548473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9788" y="2780928"/>
            <a:ext cx="4038600" cy="38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3116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396300"/>
            <a:ext cx="85206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Характеристика</a:t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714744" y="1643050"/>
            <a:ext cx="5072066" cy="407196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95874" y="1639432"/>
            <a:ext cx="3396005" cy="522447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Недоверчивый</a:t>
            </a:r>
            <a:r>
              <a:rPr lang="ru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, вследствие боярских интриг и предательств</a:t>
            </a:r>
            <a:endParaRPr dirty="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Жестокий</a:t>
            </a:r>
            <a:r>
              <a:rPr lang="ru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из-за поощрения подобных забав в отрочестве</a:t>
            </a:r>
            <a:endParaRPr dirty="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Подозрительный</a:t>
            </a:r>
            <a:r>
              <a:rPr lang="ru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, потому как в детстве его научили тому, что удар можно ждать ото </a:t>
            </a:r>
            <a:r>
              <a:rPr lang="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всюду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Но вполне  дееспособен как правитель+ писатель, музыкант и в целом  харизматичная личность</a:t>
            </a:r>
            <a:endParaRPr lang="en-US" dirty="0" smtClean="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4506175" y="333800"/>
            <a:ext cx="47295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accent3">
                    <a:lumMod val="50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rPr>
              <a:t>Во время венчания на царство нарек себя </a:t>
            </a:r>
            <a:endParaRPr sz="1200" b="1" dirty="0">
              <a:solidFill>
                <a:schemeClr val="accent3">
                  <a:lumMod val="50000"/>
                </a:schemeClr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accent3">
                    <a:lumMod val="50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rPr>
              <a:t>“Царем всея Руси</a:t>
            </a:r>
            <a:r>
              <a:rPr lang="ru" b="1" dirty="0" smtClean="0">
                <a:solidFill>
                  <a:schemeClr val="accent3">
                    <a:lumMod val="50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rPr>
              <a:t>” (1547)</a:t>
            </a:r>
            <a:endParaRPr sz="13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" b="1" dirty="0" smtClean="0">
                <a:latin typeface="Merriweather"/>
                <a:ea typeface="Merriweather"/>
                <a:cs typeface="Merriweather"/>
                <a:sym typeface="Merriweather"/>
              </a:rPr>
              <a:t>Цели внешней и внутренней политики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Привести в порядок законодательство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Устроить областное управление и привлечь к нему выборных людей из различных сословий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Расширить границы государства на Востоке и Западе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Добиться берега Балтийского моря</a:t>
            </a:r>
          </a:p>
          <a:p>
            <a:pPr marL="457200" lvl="0">
              <a:lnSpc>
                <a:spcPct val="115000"/>
              </a:lnSpc>
              <a:spcBef>
                <a:spcPts val="0"/>
              </a:spcBef>
              <a:buClr>
                <a:schemeClr val="accent1"/>
              </a:buClr>
              <a:buSzPts val="1800"/>
              <a:buFont typeface="Merriweather"/>
              <a:buChar char="●"/>
            </a:pPr>
            <a:r>
              <a:rPr lang="ru-RU" dirty="0" smtClean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Укрепить связи с Западной Европой.</a:t>
            </a:r>
            <a:endParaRPr lang="ru-RU" sz="4000" dirty="0" smtClean="0">
              <a:solidFill>
                <a:schemeClr val="tx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000" dirty="0"/>
              <a:t>Около 1549 г. из приближенных  </a:t>
            </a:r>
            <a:r>
              <a:rPr lang="ru-RU" sz="2000" dirty="0" smtClean="0"/>
              <a:t>к </a:t>
            </a:r>
            <a:r>
              <a:rPr lang="ru-RU" sz="2000" dirty="0"/>
              <a:t>Ивану </a:t>
            </a:r>
            <a:r>
              <a:rPr lang="en-US" sz="2000" dirty="0" smtClean="0"/>
              <a:t>IV</a:t>
            </a:r>
            <a:r>
              <a:rPr lang="ru-RU" sz="2000" dirty="0" smtClean="0"/>
              <a:t> людей </a:t>
            </a:r>
            <a:r>
              <a:rPr lang="ru-RU" sz="2000" dirty="0"/>
              <a:t>сложилось  новое </a:t>
            </a:r>
            <a:r>
              <a:rPr lang="ru-RU" sz="2000" dirty="0" smtClean="0"/>
              <a:t>правительство - </a:t>
            </a:r>
            <a:r>
              <a:rPr lang="ru-RU" sz="2000" b="1" dirty="0" smtClean="0"/>
              <a:t>Избранная </a:t>
            </a:r>
            <a:r>
              <a:rPr lang="ru-RU" sz="2000" b="1" dirty="0"/>
              <a:t>рада. </a:t>
            </a:r>
            <a:r>
              <a:rPr lang="ru-RU" sz="2000" dirty="0" smtClean="0"/>
              <a:t>  </a:t>
            </a:r>
            <a:r>
              <a:rPr lang="ru-RU" sz="2000" dirty="0"/>
              <a:t>просуществовала до 1560 г. и явилась органом</a:t>
            </a:r>
            <a:r>
              <a:rPr lang="ru-RU" sz="2000" b="1" dirty="0"/>
              <a:t>, проводившим реформы Ивана IV</a:t>
            </a:r>
            <a:r>
              <a:rPr lang="ru-RU" sz="2000" b="1" dirty="0" smtClean="0"/>
              <a:t>.</a:t>
            </a:r>
          </a:p>
          <a:p>
            <a:pPr marL="109728" indent="0" algn="just">
              <a:buNone/>
            </a:pPr>
            <a:endParaRPr lang="ru-RU" sz="2000" b="1" dirty="0"/>
          </a:p>
          <a:p>
            <a:pPr marL="109728" lvl="0" indent="0" algn="just">
              <a:buNone/>
            </a:pPr>
            <a:r>
              <a:rPr lang="ru-RU" sz="2000" dirty="0" smtClean="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— 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не государственный орган, а просто группа приближенных Ивана Грозного, в которую входили Андрей Курбский, Алексей Адашев, Иван </a:t>
            </a:r>
            <a:r>
              <a:rPr lang="ru-RU" sz="2000" dirty="0" err="1" smtClean="0">
                <a:latin typeface="Merriweather"/>
                <a:ea typeface="Merriweather"/>
                <a:cs typeface="Merriweather"/>
                <a:sym typeface="Merriweather"/>
              </a:rPr>
              <a:t>Висковатый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, поп </a:t>
            </a:r>
            <a:r>
              <a:rPr lang="ru-RU" sz="2000" dirty="0" err="1" smtClean="0">
                <a:latin typeface="Merriweather"/>
                <a:ea typeface="Merriweather"/>
                <a:cs typeface="Merriweather"/>
                <a:sym typeface="Merriweather"/>
              </a:rPr>
              <a:t>Сильвестр</a:t>
            </a: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 и </a:t>
            </a:r>
            <a:r>
              <a:rPr lang="ru-RU" sz="2000" b="1" dirty="0" smtClean="0">
                <a:latin typeface="Merriweather"/>
                <a:ea typeface="Merriweather"/>
                <a:cs typeface="Merriweather"/>
                <a:sym typeface="Merriweather"/>
              </a:rPr>
              <a:t>митрополит </a:t>
            </a:r>
            <a:r>
              <a:rPr lang="ru-RU" sz="2000" b="1" dirty="0" err="1" smtClean="0">
                <a:latin typeface="Merriweather"/>
                <a:ea typeface="Merriweather"/>
                <a:cs typeface="Merriweather"/>
                <a:sym typeface="Merriweather"/>
              </a:rPr>
              <a:t>Макарий</a:t>
            </a:r>
            <a:r>
              <a:rPr lang="ru-RU" sz="2000" b="1" dirty="0" smtClean="0">
                <a:latin typeface="Merriweather"/>
                <a:ea typeface="Merriweather"/>
                <a:cs typeface="Merriweather"/>
                <a:sym typeface="Merriweather"/>
              </a:rPr>
              <a:t>.</a:t>
            </a:r>
          </a:p>
          <a:p>
            <a:pPr marL="109728" indent="0" algn="just">
              <a:buNone/>
            </a:pPr>
            <a:endParaRPr lang="ru-RU" sz="2000" b="1" dirty="0"/>
          </a:p>
          <a:p>
            <a:pPr marL="109728" indent="0" algn="just">
              <a:buNone/>
            </a:pP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80450" y="548680"/>
            <a:ext cx="4623797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Избранная рада</a:t>
            </a:r>
            <a:endParaRPr lang="ru-RU" dirty="0"/>
          </a:p>
        </p:txBody>
      </p:sp>
      <p:pic>
        <p:nvPicPr>
          <p:cNvPr id="7" name="Picture 2" descr="C:\Users\irina\Documents\Russian Culture\картинки\Макарий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72816"/>
            <a:ext cx="4038600" cy="4752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4728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Реформы при Иване </a:t>
            </a:r>
            <a:r>
              <a:rPr lang="en-US" dirty="0" smtClean="0"/>
              <a:t>IV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16079576"/>
              </p:ext>
            </p:extLst>
          </p:nvPr>
        </p:nvGraphicFramePr>
        <p:xfrm>
          <a:off x="323528" y="980728"/>
          <a:ext cx="882047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959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81534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648690317"/>
              </p:ext>
            </p:extLst>
          </p:nvPr>
        </p:nvGraphicFramePr>
        <p:xfrm>
          <a:off x="-2340768" y="332656"/>
          <a:ext cx="8064896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75856" y="1"/>
            <a:ext cx="58681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 главе приказа стоял боярин или дьяк – крупный государственный чиновник. Оформление приказной системы позволило централизовать управление страной</a:t>
            </a:r>
            <a:r>
              <a:rPr lang="ru-RU" b="1" dirty="0" smtClean="0"/>
              <a:t>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!!!!! Реформа местного самоуправления: бояр-кормленщиков заменили  выборными  должностными лицами: (губные   старосты, излюбленные головы)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7776" y="2829521"/>
            <a:ext cx="5285176" cy="32950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91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Земский Собор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sz="4200" dirty="0" smtClean="0"/>
              <a:t>Представители дворянства</a:t>
            </a:r>
          </a:p>
          <a:p>
            <a:r>
              <a:rPr lang="ru-RU" sz="4200" dirty="0" smtClean="0"/>
              <a:t>Освященный собор</a:t>
            </a:r>
          </a:p>
          <a:p>
            <a:pPr lvl="0"/>
            <a:r>
              <a:rPr lang="ru-RU" sz="4200" dirty="0" smtClean="0"/>
              <a:t>Представители дворянства </a:t>
            </a:r>
          </a:p>
          <a:p>
            <a:r>
              <a:rPr lang="ru-RU" sz="4200" dirty="0" smtClean="0"/>
              <a:t>Верхушка посада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1549 г.</a:t>
            </a:r>
          </a:p>
          <a:p>
            <a:pPr lvl="0"/>
            <a:endParaRPr lang="ru-RU" dirty="0" smtClean="0"/>
          </a:p>
          <a:p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0" y="1340768"/>
            <a:ext cx="4248472" cy="4785395"/>
          </a:xfrm>
        </p:spPr>
        <p:txBody>
          <a:bodyPr>
            <a:normAutofit fontScale="77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 smtClean="0">
                <a:latin typeface="Merriweather Light"/>
                <a:ea typeface="Merriweather Light"/>
                <a:cs typeface="Merriweather Light"/>
                <a:sym typeface="Merriweather Light"/>
              </a:rPr>
              <a:t>«Выбранные изо всех русских городов и от всех классов общества собраны были в Москву. Начал царь Земский собор своей речью: «Люди Божии… будьте великодушны! Нельзя исправить минувшего зла, могу только впредь спасать вас от подобных притеснений и грабительств. Забудьте, чего уж нет и не будет!»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dirty="0" smtClean="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marL="457200" lvl="0">
              <a:spcBef>
                <a:spcPts val="0"/>
              </a:spcBef>
              <a:buSzPts val="1800"/>
              <a:buFont typeface="Roboto"/>
              <a:buChar char="-"/>
            </a:pPr>
            <a:r>
              <a:rPr lang="ru-RU" i="1" dirty="0" smtClean="0">
                <a:latin typeface="Roboto"/>
                <a:ea typeface="Roboto"/>
                <a:cs typeface="Roboto"/>
                <a:sym typeface="Roboto"/>
              </a:rPr>
              <a:t>Очерк “Царь Иван Васильевич Грозный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400582"/>
            <a:ext cx="8229600" cy="432511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/>
              <a:t> Взяв за основу Судебник Ивана III, составители внесли в него изменения, связанные с усилением центральной власти.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692696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Судебник 1550г.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924944"/>
            <a:ext cx="6096000" cy="3638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186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Итоги реформ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2511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Реформы середины XVI в. способствовали укреплению Российского централизованного государства. Они усилили власть царя, привели к реорганизации местного и центрального управления, укрепили мощь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страны.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068960"/>
            <a:ext cx="4931347" cy="35025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14915" y="3573016"/>
            <a:ext cx="3329747" cy="22036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671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107504" y="260648"/>
            <a:ext cx="8928991" cy="12388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 smtClean="0"/>
              <a:t>Итоги  реформ: формируются основы сословно-представительной монархии</a:t>
            </a:r>
            <a:endParaRPr sz="3200" dirty="0"/>
          </a:p>
        </p:txBody>
      </p:sp>
      <p:sp>
        <p:nvSpPr>
          <p:cNvPr id="105" name="Google Shape;105;p18"/>
          <p:cNvSpPr txBox="1"/>
          <p:nvPr/>
        </p:nvSpPr>
        <p:spPr>
          <a:xfrm>
            <a:off x="311725" y="1865900"/>
            <a:ext cx="5866500" cy="449350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2000" dirty="0">
                <a:latin typeface="Merriweather"/>
                <a:ea typeface="Merriweather"/>
                <a:cs typeface="Merriweather"/>
                <a:sym typeface="Merriweather"/>
              </a:rPr>
              <a:t>Укрепление верховной власти московского государя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2000" dirty="0">
                <a:latin typeface="Merriweather"/>
                <a:ea typeface="Merriweather"/>
                <a:cs typeface="Merriweather"/>
                <a:sym typeface="Merriweather"/>
              </a:rPr>
              <a:t>В 1549 году создается сословно-представительный и законосовещательный орган — Земский Собор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2000" dirty="0">
                <a:latin typeface="Merriweather"/>
                <a:ea typeface="Merriweather"/>
                <a:cs typeface="Merriweather"/>
                <a:sym typeface="Merriweather"/>
              </a:rPr>
              <a:t>Судебник 1550 года 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2000" dirty="0">
                <a:latin typeface="Merriweather"/>
                <a:ea typeface="Merriweather"/>
                <a:cs typeface="Merriweather"/>
                <a:sym typeface="Merriweather"/>
              </a:rPr>
              <a:t>Формирование приказной системы (реформы центрального управления)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2000" dirty="0">
                <a:latin typeface="Merriweather"/>
                <a:ea typeface="Merriweather"/>
                <a:cs typeface="Merriweather"/>
                <a:sym typeface="Merriweather"/>
              </a:rPr>
              <a:t>Военная реформа 1556 года, принято Уложение о службе: ограничение местничества на период военных действий. 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" sz="2000" dirty="0">
                <a:latin typeface="Merriweather"/>
                <a:ea typeface="Merriweather"/>
                <a:cs typeface="Merriweather"/>
                <a:sym typeface="Merriweather"/>
              </a:rPr>
              <a:t>реформа местного управления — была отменена система кормлений.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AutoNum type="arabicParenR"/>
            </a:pPr>
            <a:r>
              <a:rPr lang="ru-RU" sz="2000" dirty="0" smtClean="0">
                <a:latin typeface="Merriweather"/>
                <a:ea typeface="Merriweather"/>
                <a:cs typeface="Merriweather"/>
                <a:sym typeface="Merriweather"/>
              </a:rPr>
              <a:t>Просвещение:  начало  к</a:t>
            </a:r>
            <a:r>
              <a:rPr lang="ru" sz="2000" dirty="0" smtClean="0">
                <a:latin typeface="Merriweather"/>
                <a:ea typeface="Merriweather"/>
                <a:cs typeface="Merriweather"/>
                <a:sym typeface="Merriweather"/>
              </a:rPr>
              <a:t>нигопечатания</a:t>
            </a:r>
            <a:endParaRPr sz="2000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6550575" y="2096767"/>
            <a:ext cx="2474400" cy="49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0" name="AutoShape 2" descr="https://museum-kam.ru/800/600/https/myslide.ru/documents_7/285bed5fa57ae09cc6a2256b8173c0df/img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67868"/>
            <a:ext cx="8215370" cy="616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800"/>
          </a:xfrm>
        </p:spPr>
        <p:txBody>
          <a:bodyPr/>
          <a:lstStyle/>
          <a:p>
            <a:pPr algn="ctr"/>
            <a:r>
              <a:rPr lang="ru-RU" b="1" dirty="0" smtClean="0"/>
              <a:t>Опричнина(1565-1572)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266253342"/>
              </p:ext>
            </p:extLst>
          </p:nvPr>
        </p:nvGraphicFramePr>
        <p:xfrm>
          <a:off x="107504" y="1327448"/>
          <a:ext cx="3384376" cy="512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09289" y="2000240"/>
            <a:ext cx="5534711" cy="4071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21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Опричнина </a:t>
            </a:r>
            <a:endParaRPr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004048" y="2204864"/>
            <a:ext cx="4054202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311725" y="1412776"/>
            <a:ext cx="4620315" cy="6253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b="1" dirty="0">
                <a:latin typeface="Merriweather"/>
                <a:ea typeface="Merriweather"/>
                <a:cs typeface="Merriweather"/>
                <a:sym typeface="Merriweather"/>
              </a:rPr>
              <a:t>Опричнина — система насильственного укрепления личной власти царя Ивана IV Грозного. Существовала с 1565 по 1572 годы</a:t>
            </a:r>
            <a:r>
              <a:rPr lang="ru" sz="1600" b="1" dirty="0" smtClean="0">
                <a:latin typeface="Merriweather"/>
                <a:ea typeface="Merriweather"/>
                <a:cs typeface="Merriweather"/>
                <a:sym typeface="Merriweather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b="1" dirty="0" smtClean="0">
                <a:latin typeface="Merriweather"/>
                <a:ea typeface="Merriweather"/>
                <a:cs typeface="Merriweather"/>
                <a:sym typeface="Merriweather"/>
              </a:rPr>
              <a:t>Почему  введена  опричнина? 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" sz="1600" b="1" dirty="0" smtClean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Зимин: </a:t>
            </a:r>
            <a:r>
              <a:rPr lang="ru-RU" sz="1600" b="1" dirty="0" smtClean="0"/>
              <a:t>Цель – централизация страны, в наиболее архаичной, примитивной форме (Зимин), укрепление дворянства за счет боярства.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600" b="1" dirty="0" smtClean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Перераспределение  земельного фонда: от вотчины – к поместью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600" b="1" dirty="0" smtClean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Еще точки зрения: цель опричнины -   преодолеть сопротивления боярской оппозиции;  укрепить режим личной власти, уничтожить личных врагов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600" b="1" dirty="0" smtClean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     </a:t>
            </a:r>
            <a:endParaRPr lang="ru" sz="1500" dirty="0" smtClean="0"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332656"/>
            <a:ext cx="8229600" cy="936104"/>
          </a:xfrm>
        </p:spPr>
        <p:txBody>
          <a:bodyPr/>
          <a:lstStyle/>
          <a:p>
            <a:pPr algn="ctr"/>
            <a:r>
              <a:rPr lang="ru-RU" b="1" dirty="0"/>
              <a:t>Опричное войско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916832"/>
            <a:ext cx="2520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Состав опричного войска был неоднородным: среди опричников были и князья, и бояре, иностранные наемники, просто служилые люди. Численность опричного войска достигала 5-6 тыс. человек. </a:t>
            </a:r>
            <a:endParaRPr lang="ru-RU" b="1" dirty="0" smtClean="0"/>
          </a:p>
          <a:p>
            <a:pPr algn="just"/>
            <a:r>
              <a:rPr lang="ru-RU" b="1" dirty="0" smtClean="0"/>
              <a:t>Глава – </a:t>
            </a:r>
            <a:r>
              <a:rPr lang="ru-RU" b="1" dirty="0" err="1" smtClean="0"/>
              <a:t>Малюта</a:t>
            </a:r>
            <a:r>
              <a:rPr lang="ru-RU" b="1" dirty="0" smtClean="0"/>
              <a:t> Скуратов</a:t>
            </a:r>
            <a:endParaRPr lang="ru-RU" b="1" dirty="0"/>
          </a:p>
        </p:txBody>
      </p:sp>
      <p:pic>
        <p:nvPicPr>
          <p:cNvPr id="6" name="Picture 6" descr="1265707531_malyu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516216" y="2327275"/>
            <a:ext cx="2371725" cy="4530725"/>
          </a:xfrm>
          <a:prstGeom prst="rect">
            <a:avLst/>
          </a:prstGeom>
          <a:noFill/>
        </p:spPr>
      </p:pic>
      <p:pic>
        <p:nvPicPr>
          <p:cNvPr id="8" name="Picture 2" descr="C:\Users\irina\Downloads\опричнин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196752"/>
            <a:ext cx="3295823" cy="4152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078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66800"/>
          </a:xfrm>
        </p:spPr>
        <p:txBody>
          <a:bodyPr/>
          <a:lstStyle/>
          <a:p>
            <a:pPr algn="ctr"/>
            <a:r>
              <a:rPr lang="ru-RU" b="1" dirty="0"/>
              <a:t>Конец опричнины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4325112"/>
          </a:xfrm>
        </p:spPr>
        <p:txBody>
          <a:bodyPr/>
          <a:lstStyle/>
          <a:p>
            <a:pPr marL="109728" indent="0" algn="just">
              <a:buNone/>
            </a:pPr>
            <a:r>
              <a:rPr lang="ru-RU" dirty="0"/>
              <a:t> </a:t>
            </a:r>
            <a:r>
              <a:rPr lang="ru-RU" sz="2000" dirty="0"/>
              <a:t>В результате, постоянные набеги крымского ханства, продолжающаяся война против Ливонии, внутренние беспорядки в стране, слабая обороноспособность всего государства способствовали тому, что Иван Грозный отказался от идеи опричнины. Осенью 1572 года </a:t>
            </a:r>
            <a:r>
              <a:rPr lang="ru-RU" sz="2000" dirty="0" smtClean="0"/>
              <a:t>опричнина </a:t>
            </a:r>
            <a:r>
              <a:rPr lang="ru-RU" sz="2000" dirty="0"/>
              <a:t>была отменена.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910" y="3257552"/>
            <a:ext cx="7518835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95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289975" y="450432"/>
            <a:ext cx="8335500" cy="14069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200" b="1" dirty="0"/>
              <a:t>Идеология царской власти в рассуждения и писаниях Ивана Грозного</a:t>
            </a:r>
            <a:endParaRPr sz="3200" b="1"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4572001" y="2296700"/>
            <a:ext cx="4338749" cy="385666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 txBox="1"/>
          <p:nvPr/>
        </p:nvSpPr>
        <p:spPr>
          <a:xfrm>
            <a:off x="284900" y="2137132"/>
            <a:ext cx="4001700" cy="304695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 dirty="0">
                <a:solidFill>
                  <a:srgbClr val="373737"/>
                </a:solidFill>
                <a:latin typeface="Merriweather"/>
                <a:ea typeface="Merriweather"/>
                <a:cs typeface="Merriweather"/>
                <a:sym typeface="Merriweather"/>
              </a:rPr>
              <a:t>“...какое управление бывает при многоначалии и многовластии?”</a:t>
            </a: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 dirty="0">
                <a:solidFill>
                  <a:srgbClr val="373737"/>
                </a:solidFill>
                <a:latin typeface="Merriweather"/>
                <a:ea typeface="Merriweather"/>
                <a:cs typeface="Merriweather"/>
                <a:sym typeface="Merriweather"/>
              </a:rPr>
              <a:t>“...царской же власти позволено действовать страхом, и запрещением, и обузданием и строжайше обуздать безумие злейших и коварных людей”</a:t>
            </a: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50" dirty="0">
                <a:solidFill>
                  <a:srgbClr val="373737"/>
                </a:solidFill>
                <a:latin typeface="Merriweather"/>
                <a:ea typeface="Merriweather"/>
                <a:cs typeface="Merriweather"/>
                <a:sym typeface="Merriweather"/>
              </a:rPr>
              <a:t>“...кто противится власти — противится Богу; а кто противится Богу — тот именуется отступником, а это наихудшее из согрешений”</a:t>
            </a:r>
            <a:endParaRPr sz="1550">
              <a:solidFill>
                <a:srgbClr val="373737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  адресат этого письма?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« Мы надеялись, что ты в своем государстве государыня и сама владеешь и заботишься о своей государской чести и выгодах для государства, поэтому мы и затеяли с тобой эти переговоры. Но, видно, у тебя   помимо тебя, другие люди владеют – мужики торговые, и не заботятся о наших государских головах и о выгодах для страны, а ищут своей  торговой выгоды. А ты пребываешь в своем девическом  чину,  как есть пошлая девица»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Этапы закрепощения крестьян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1497г. – введение Юрьева дня по Судебнику Ивана </a:t>
            </a:r>
            <a:r>
              <a:rPr lang="en-US" sz="2800" smtClean="0"/>
              <a:t>III</a:t>
            </a:r>
            <a:r>
              <a:rPr lang="ru-RU" sz="2800" smtClean="0"/>
              <a:t>.</a:t>
            </a:r>
          </a:p>
          <a:p>
            <a:pPr eaLnBrk="1" hangingPunct="1"/>
            <a:r>
              <a:rPr lang="ru-RU" sz="2800" smtClean="0"/>
              <a:t>1550г. – Судебник Ивана</a:t>
            </a:r>
            <a:r>
              <a:rPr lang="en-US" sz="2800" smtClean="0"/>
              <a:t>IV</a:t>
            </a:r>
            <a:r>
              <a:rPr lang="ru-RU" sz="2800" smtClean="0"/>
              <a:t> – увеличение «пожилого»,т.е. платы за право ухода</a:t>
            </a:r>
          </a:p>
          <a:p>
            <a:pPr eaLnBrk="1" hangingPunct="1"/>
            <a:r>
              <a:rPr lang="ru-RU" sz="2800" smtClean="0"/>
              <a:t>1581г. – «заповедные лета» - отмена Юрьева дня</a:t>
            </a:r>
          </a:p>
          <a:p>
            <a:pPr eaLnBrk="1" hangingPunct="1"/>
            <a:r>
              <a:rPr lang="ru-RU" sz="2800" smtClean="0"/>
              <a:t>1597г. – урочные лета – установлены сроки сыска беглых крестьян</a:t>
            </a:r>
          </a:p>
          <a:p>
            <a:pPr eaLnBrk="1" hangingPunct="1"/>
            <a:r>
              <a:rPr lang="ru-RU" sz="2800" smtClean="0"/>
              <a:t>1649г.  - Соборное Уложение – окончательное закрепощение крестьян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 Грозного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Царь Феодор Иоаннович – 1584-1598гг.</a:t>
            </a:r>
          </a:p>
          <a:p>
            <a:r>
              <a:rPr lang="ru-RU" dirty="0" smtClean="0"/>
              <a:t>В основном правил его шурин, боярин Борис Годунов</a:t>
            </a:r>
          </a:p>
          <a:p>
            <a:r>
              <a:rPr lang="ru-RU" dirty="0" smtClean="0"/>
              <a:t>В1589г – учреждено патриаршество</a:t>
            </a:r>
          </a:p>
          <a:p>
            <a:r>
              <a:rPr lang="ru-RU" dirty="0" smtClean="0"/>
              <a:t>Война со Швецией -1590-1595г. </a:t>
            </a:r>
            <a:r>
              <a:rPr lang="ru-RU" dirty="0" err="1" smtClean="0"/>
              <a:t>Тявзинский</a:t>
            </a:r>
            <a:r>
              <a:rPr lang="ru-RU" dirty="0" smtClean="0"/>
              <a:t> мир (1595). </a:t>
            </a:r>
          </a:p>
          <a:p>
            <a:r>
              <a:rPr lang="ru-RU" dirty="0" smtClean="0"/>
              <a:t>Основание множества городов,  в  том числе и с Сибири – Тобольск, Тюмень, Тара, Архангельск.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</a:t>
            </a:r>
            <a:r>
              <a:rPr lang="ru-RU" dirty="0" smtClean="0"/>
              <a:t>: Польско-литовские дела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8892480" cy="53285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1385 – Польско-литовская уния. Союз Польши и Литвы – брак </a:t>
            </a:r>
            <a:r>
              <a:rPr lang="ru-RU" dirty="0" err="1" smtClean="0"/>
              <a:t>Ядвиги</a:t>
            </a:r>
            <a:r>
              <a:rPr lang="ru-RU" dirty="0" smtClean="0"/>
              <a:t> и Ягайло.</a:t>
            </a:r>
          </a:p>
          <a:p>
            <a:r>
              <a:rPr lang="ru-RU" dirty="0" smtClean="0"/>
              <a:t>1569 – </a:t>
            </a:r>
            <a:r>
              <a:rPr lang="ru-RU" dirty="0" err="1" smtClean="0"/>
              <a:t>Люблинская</a:t>
            </a:r>
            <a:r>
              <a:rPr lang="ru-RU" dirty="0" smtClean="0"/>
              <a:t> уния: создание единого  польско-литовского государства – Речи </a:t>
            </a:r>
            <a:r>
              <a:rPr lang="ru-RU" dirty="0" err="1" smtClean="0"/>
              <a:t>Посполитой</a:t>
            </a:r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1596г –Брестская уния –соглашение о присоединении Киевской митрополии к Римско-католической церкви. </a:t>
            </a:r>
            <a:r>
              <a:rPr lang="ru-RU" dirty="0" smtClean="0"/>
              <a:t>Привело к созданию </a:t>
            </a:r>
            <a:r>
              <a:rPr lang="ru-RU" dirty="0" err="1" smtClean="0"/>
              <a:t>грекокатолической</a:t>
            </a:r>
            <a:r>
              <a:rPr lang="ru-RU" dirty="0" smtClean="0"/>
              <a:t> униатской церкви и давлению на православных. Вызвало активное сопротивление части элиты и братств.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799200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Московское государство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125538"/>
            <a:ext cx="8497887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/>
              <a:t>Вывод:</a:t>
            </a:r>
            <a:r>
              <a:rPr lang="ru-RU" smtClean="0"/>
              <a:t> в отличие от Западной Европы, где централизованные  государства формировались в условиях начала Нового Времени (Возрождение, Реформация), когда начинают складываться рыночные отношения, в нашей стране данный процесс осуществлялся в условиях традиционного общества, на сугубо феодальной основе, «сверху»,  что способствовало усилению роли государства за счет общества.  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</a:t>
            </a:r>
            <a:r>
              <a:rPr lang="en-US" dirty="0" smtClean="0"/>
              <a:t>VII</a:t>
            </a:r>
            <a:r>
              <a:rPr lang="ru-RU" dirty="0" smtClean="0"/>
              <a:t> в европейской и мировой истории характеризовался: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1. формирование колониальной системы и борьба европейских держав за открытые земли.   </a:t>
            </a:r>
          </a:p>
          <a:p>
            <a:pPr>
              <a:buNone/>
            </a:pPr>
            <a:r>
              <a:rPr lang="ru-RU" dirty="0" smtClean="0"/>
              <a:t>   эти территории стали</a:t>
            </a:r>
          </a:p>
          <a:p>
            <a:pPr>
              <a:buNone/>
            </a:pPr>
            <a:r>
              <a:rPr lang="ru-RU" dirty="0" smtClean="0"/>
              <a:t> 1) рынком сбыта,</a:t>
            </a:r>
          </a:p>
          <a:p>
            <a:pPr>
              <a:buNone/>
            </a:pPr>
            <a:r>
              <a:rPr lang="ru-RU" dirty="0" smtClean="0"/>
              <a:t>2) дармового сырья,</a:t>
            </a:r>
          </a:p>
          <a:p>
            <a:pPr>
              <a:buNone/>
            </a:pPr>
            <a:r>
              <a:rPr lang="ru-RU" dirty="0" smtClean="0"/>
              <a:t>3) дешевой рабочей силы;</a:t>
            </a:r>
          </a:p>
          <a:p>
            <a:pPr>
              <a:buNone/>
            </a:pPr>
            <a:r>
              <a:rPr lang="ru-RU" dirty="0" smtClean="0"/>
              <a:t>4) Возможность снять проблему перенаселения Европы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1026" name="Picture 2" descr="C:\Users\User\Desktop\iezuity-missionery-konkistadory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44824"/>
            <a:ext cx="424428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</a:t>
            </a:r>
            <a:r>
              <a:rPr lang="en-US" dirty="0" smtClean="0"/>
              <a:t>VII</a:t>
            </a:r>
            <a:r>
              <a:rPr lang="ru-RU" dirty="0" smtClean="0"/>
              <a:t> в европейской и мировой истории характеризовался: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 Развитие капитализма и промышленного способа производства </a:t>
            </a:r>
          </a:p>
          <a:p>
            <a:pPr>
              <a:buNone/>
            </a:pPr>
            <a:r>
              <a:rPr lang="ru-RU" dirty="0" smtClean="0"/>
              <a:t>3. </a:t>
            </a:r>
            <a:r>
              <a:rPr lang="ru-RU" i="1" dirty="0" smtClean="0"/>
              <a:t>Буржуазные  </a:t>
            </a:r>
            <a:r>
              <a:rPr lang="ru-RU" i="1" dirty="0" err="1" smtClean="0"/>
              <a:t>революци</a:t>
            </a:r>
            <a:r>
              <a:rPr lang="ru-RU" i="1" dirty="0" smtClean="0"/>
              <a:t> в Нидерландах,  Англии</a:t>
            </a:r>
          </a:p>
          <a:p>
            <a:pPr>
              <a:buNone/>
            </a:pPr>
            <a:r>
              <a:rPr lang="ru-RU" i="1" dirty="0" smtClean="0"/>
              <a:t>4. Множество войн</a:t>
            </a:r>
          </a:p>
          <a:p>
            <a:pPr>
              <a:buNone/>
            </a:pPr>
            <a:r>
              <a:rPr lang="ru-RU" i="1" dirty="0" smtClean="0"/>
              <a:t>5. Утверждение абсолютизма</a:t>
            </a:r>
            <a:endParaRPr lang="ru-RU" dirty="0"/>
          </a:p>
        </p:txBody>
      </p:sp>
      <p:pic>
        <p:nvPicPr>
          <p:cNvPr id="2050" name="Picture 2" descr="C:\Users\User\Desktop\slide-31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71612"/>
            <a:ext cx="4038600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38"/>
            <a:ext cx="9144000" cy="11652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179512" y="1484784"/>
            <a:ext cx="4536504" cy="468741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92100" indent="-288925">
              <a:buClrTx/>
              <a:buFontTx/>
              <a:buNone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</a:pPr>
            <a:r>
              <a:rPr lang="ru-RU" sz="28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Трагические события </a:t>
            </a:r>
            <a:r>
              <a:rPr lang="ru-RU" sz="2800" b="1" dirty="0" smtClean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 в России  периода </a:t>
            </a:r>
            <a:r>
              <a:rPr lang="ru-RU" sz="28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с 1597 по 1613 г., поставившие страну на грань национальной катастрофы </a:t>
            </a:r>
            <a:endParaRPr lang="ru-RU" sz="2800" b="1" dirty="0" smtClean="0">
              <a:solidFill>
                <a:srgbClr val="000000"/>
              </a:solidFill>
              <a:latin typeface="Cambria" pitchFamily="16" charset="0"/>
              <a:ea typeface="Microsoft YaHei" charset="-122"/>
            </a:endParaRPr>
          </a:p>
          <a:p>
            <a:pPr marL="292100" indent="-288925">
              <a:buClrTx/>
              <a:buFontTx/>
              <a:buNone/>
              <a:tabLst>
                <a:tab pos="292100" algn="l"/>
                <a:tab pos="739775" algn="l"/>
                <a:tab pos="1189038" algn="l"/>
                <a:tab pos="1638300" algn="l"/>
                <a:tab pos="2087563" algn="l"/>
                <a:tab pos="2536825" algn="l"/>
                <a:tab pos="2986088" algn="l"/>
                <a:tab pos="3435350" algn="l"/>
                <a:tab pos="3884613" algn="l"/>
                <a:tab pos="4333875" algn="l"/>
                <a:tab pos="4783138" algn="l"/>
                <a:tab pos="5232400" algn="l"/>
                <a:tab pos="5681663" algn="l"/>
                <a:tab pos="6130925" algn="l"/>
                <a:tab pos="6580188" algn="l"/>
                <a:tab pos="7029450" algn="l"/>
                <a:tab pos="7478713" algn="l"/>
                <a:tab pos="7927975" algn="l"/>
                <a:tab pos="8377238" algn="l"/>
                <a:tab pos="8826500" algn="l"/>
                <a:tab pos="9275763" algn="l"/>
              </a:tabLst>
            </a:pPr>
            <a:r>
              <a:rPr lang="ru-RU" sz="2800" b="1" dirty="0" smtClean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!!!!!!  Аналогичные события в Европе: религиозные войны во Франции, Тридцатилетняя война в Германии. Почему?   </a:t>
            </a:r>
            <a:endParaRPr lang="ru-RU" sz="2800" b="1" dirty="0">
              <a:solidFill>
                <a:srgbClr val="000000"/>
              </a:solidFill>
              <a:latin typeface="Cambria" pitchFamily="16" charset="0"/>
              <a:ea typeface="Microsoft YaHei" charset="-122"/>
            </a:endParaRP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4716016" y="1646238"/>
            <a:ext cx="4427984" cy="45259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88925" indent="-288925">
              <a:buClr>
                <a:srgbClr val="72A376"/>
              </a:buClr>
              <a:buFont typeface="Wingdings 2" pitchFamily="16" charset="2"/>
              <a:buChar char=""/>
              <a:tabLst>
                <a:tab pos="288925" algn="l"/>
                <a:tab pos="736600" algn="l"/>
                <a:tab pos="1185863" algn="l"/>
                <a:tab pos="1635125" algn="l"/>
                <a:tab pos="2084388" algn="l"/>
                <a:tab pos="2533650" algn="l"/>
                <a:tab pos="2982913" algn="l"/>
                <a:tab pos="3432175" algn="l"/>
                <a:tab pos="3881438" algn="l"/>
                <a:tab pos="4330700" algn="l"/>
                <a:tab pos="4779963" algn="l"/>
                <a:tab pos="5229225" algn="l"/>
                <a:tab pos="5678488" algn="l"/>
                <a:tab pos="6127750" algn="l"/>
                <a:tab pos="6577013" algn="l"/>
                <a:tab pos="7026275" algn="l"/>
                <a:tab pos="7475538" algn="l"/>
                <a:tab pos="7924800" algn="l"/>
                <a:tab pos="8374063" algn="l"/>
                <a:tab pos="8823325" algn="l"/>
                <a:tab pos="9272588" algn="l"/>
              </a:tabLst>
            </a:pPr>
            <a:r>
              <a:rPr lang="ru-RU" sz="2800" b="1" u="sng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Системный кризис:</a:t>
            </a:r>
          </a:p>
          <a:p>
            <a:pPr marL="290513" indent="-288925">
              <a:buClrTx/>
              <a:buFontTx/>
              <a:buNone/>
              <a:tabLst>
                <a:tab pos="288925" algn="l"/>
                <a:tab pos="736600" algn="l"/>
                <a:tab pos="1185863" algn="l"/>
                <a:tab pos="1635125" algn="l"/>
                <a:tab pos="2084388" algn="l"/>
                <a:tab pos="2533650" algn="l"/>
                <a:tab pos="2982913" algn="l"/>
                <a:tab pos="3432175" algn="l"/>
                <a:tab pos="3881438" algn="l"/>
                <a:tab pos="4330700" algn="l"/>
                <a:tab pos="4779963" algn="l"/>
                <a:tab pos="5229225" algn="l"/>
                <a:tab pos="5678488" algn="l"/>
                <a:tab pos="6127750" algn="l"/>
                <a:tab pos="6577013" algn="l"/>
                <a:tab pos="7026275" algn="l"/>
                <a:tab pos="7475538" algn="l"/>
                <a:tab pos="7924800" algn="l"/>
                <a:tab pos="8374063" algn="l"/>
                <a:tab pos="8823325" algn="l"/>
                <a:tab pos="9272588" algn="l"/>
              </a:tabLst>
            </a:pPr>
            <a:r>
              <a:rPr lang="ru-RU" sz="2800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1. Экономический</a:t>
            </a:r>
          </a:p>
          <a:p>
            <a:pPr marL="290513" indent="-288925">
              <a:buClrTx/>
              <a:buFontTx/>
              <a:buNone/>
              <a:tabLst>
                <a:tab pos="288925" algn="l"/>
                <a:tab pos="736600" algn="l"/>
                <a:tab pos="1185863" algn="l"/>
                <a:tab pos="1635125" algn="l"/>
                <a:tab pos="2084388" algn="l"/>
                <a:tab pos="2533650" algn="l"/>
                <a:tab pos="2982913" algn="l"/>
                <a:tab pos="3432175" algn="l"/>
                <a:tab pos="3881438" algn="l"/>
                <a:tab pos="4330700" algn="l"/>
                <a:tab pos="4779963" algn="l"/>
                <a:tab pos="5229225" algn="l"/>
                <a:tab pos="5678488" algn="l"/>
                <a:tab pos="6127750" algn="l"/>
                <a:tab pos="6577013" algn="l"/>
                <a:tab pos="7026275" algn="l"/>
                <a:tab pos="7475538" algn="l"/>
                <a:tab pos="7924800" algn="l"/>
                <a:tab pos="8374063" algn="l"/>
                <a:tab pos="8823325" algn="l"/>
                <a:tab pos="9272588" algn="l"/>
              </a:tabLst>
            </a:pPr>
            <a:r>
              <a:rPr lang="ru-RU" sz="2800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2. Социальный</a:t>
            </a:r>
          </a:p>
          <a:p>
            <a:pPr marL="290513" indent="-288925">
              <a:buClrTx/>
              <a:buFontTx/>
              <a:buNone/>
              <a:tabLst>
                <a:tab pos="288925" algn="l"/>
                <a:tab pos="736600" algn="l"/>
                <a:tab pos="1185863" algn="l"/>
                <a:tab pos="1635125" algn="l"/>
                <a:tab pos="2084388" algn="l"/>
                <a:tab pos="2533650" algn="l"/>
                <a:tab pos="2982913" algn="l"/>
                <a:tab pos="3432175" algn="l"/>
                <a:tab pos="3881438" algn="l"/>
                <a:tab pos="4330700" algn="l"/>
                <a:tab pos="4779963" algn="l"/>
                <a:tab pos="5229225" algn="l"/>
                <a:tab pos="5678488" algn="l"/>
                <a:tab pos="6127750" algn="l"/>
                <a:tab pos="6577013" algn="l"/>
                <a:tab pos="7026275" algn="l"/>
                <a:tab pos="7475538" algn="l"/>
                <a:tab pos="7924800" algn="l"/>
                <a:tab pos="8374063" algn="l"/>
                <a:tab pos="8823325" algn="l"/>
                <a:tab pos="9272588" algn="l"/>
              </a:tabLst>
            </a:pPr>
            <a:r>
              <a:rPr lang="ru-RU" sz="2800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3. Политический</a:t>
            </a:r>
          </a:p>
          <a:p>
            <a:pPr marL="290513" indent="-288925">
              <a:buClrTx/>
              <a:buFontTx/>
              <a:buNone/>
              <a:tabLst>
                <a:tab pos="288925" algn="l"/>
                <a:tab pos="736600" algn="l"/>
                <a:tab pos="1185863" algn="l"/>
                <a:tab pos="1635125" algn="l"/>
                <a:tab pos="2084388" algn="l"/>
                <a:tab pos="2533650" algn="l"/>
                <a:tab pos="2982913" algn="l"/>
                <a:tab pos="3432175" algn="l"/>
                <a:tab pos="3881438" algn="l"/>
                <a:tab pos="4330700" algn="l"/>
                <a:tab pos="4779963" algn="l"/>
                <a:tab pos="5229225" algn="l"/>
                <a:tab pos="5678488" algn="l"/>
                <a:tab pos="6127750" algn="l"/>
                <a:tab pos="6577013" algn="l"/>
                <a:tab pos="7026275" algn="l"/>
                <a:tab pos="7475538" algn="l"/>
                <a:tab pos="7924800" algn="l"/>
                <a:tab pos="8374063" algn="l"/>
                <a:tab pos="8823325" algn="l"/>
                <a:tab pos="9272588" algn="l"/>
              </a:tabLst>
            </a:pPr>
            <a:r>
              <a:rPr lang="ru-RU" sz="2800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4. Морально-нравственный</a:t>
            </a:r>
          </a:p>
          <a:p>
            <a:pPr marL="290513" indent="-288925">
              <a:buClrTx/>
              <a:buFontTx/>
              <a:buNone/>
              <a:tabLst>
                <a:tab pos="288925" algn="l"/>
                <a:tab pos="736600" algn="l"/>
                <a:tab pos="1185863" algn="l"/>
                <a:tab pos="1635125" algn="l"/>
                <a:tab pos="2084388" algn="l"/>
                <a:tab pos="2533650" algn="l"/>
                <a:tab pos="2982913" algn="l"/>
                <a:tab pos="3432175" algn="l"/>
                <a:tab pos="3881438" algn="l"/>
                <a:tab pos="4330700" algn="l"/>
                <a:tab pos="4779963" algn="l"/>
                <a:tab pos="5229225" algn="l"/>
                <a:tab pos="5678488" algn="l"/>
                <a:tab pos="6127750" algn="l"/>
                <a:tab pos="6577013" algn="l"/>
                <a:tab pos="7026275" algn="l"/>
                <a:tab pos="7475538" algn="l"/>
                <a:tab pos="7924800" algn="l"/>
                <a:tab pos="8374063" algn="l"/>
                <a:tab pos="8823325" algn="l"/>
                <a:tab pos="9272588" algn="l"/>
              </a:tabLst>
            </a:pPr>
            <a:r>
              <a:rPr lang="ru-RU" sz="2800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5.Внешнеполитический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slide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-12827"/>
            <a:ext cx="7715303" cy="6656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550" y="-6350"/>
            <a:ext cx="8540750" cy="1397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0" y="1341438"/>
            <a:ext cx="8820150" cy="38274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indent="9374188">
              <a:buClrTx/>
              <a:buSzPct val="7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11.1598-1605</a:t>
            </a:r>
            <a:r>
              <a:rPr lang="ru-RU" sz="20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: правит Борис Годунов (1598-1605), упадок хозяйства, неурожаи, голод, массовые восстания</a:t>
            </a:r>
          </a:p>
          <a:p>
            <a:pPr indent="9374188">
              <a:buClrTx/>
              <a:buSzPct val="7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22. </a:t>
            </a:r>
            <a:r>
              <a:rPr lang="ru-RU" sz="20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1605-1610: гражданская война, поход </a:t>
            </a:r>
            <a:r>
              <a:rPr lang="en-US" sz="2000" b="1" dirty="0">
                <a:solidFill>
                  <a:srgbClr val="000000"/>
                </a:solidFill>
                <a:latin typeface="Rockwell" pitchFamily="16" charset="0"/>
                <a:ea typeface="Microsoft YaHei" charset="-122"/>
              </a:rPr>
              <a:t>I,II </a:t>
            </a:r>
            <a:r>
              <a:rPr lang="ru-RU" sz="20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Лжедмитриев и иностранная интервенция. «Крестьянская война» под предводительством Ивана </a:t>
            </a:r>
            <a:r>
              <a:rPr lang="ru-RU" sz="2000" b="1" dirty="0" err="1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Болотникова</a:t>
            </a:r>
            <a:r>
              <a:rPr lang="ru-RU" sz="20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. У власти – Василий Шуйский (1606-1610)</a:t>
            </a:r>
          </a:p>
          <a:p>
            <a:pPr indent="9374188">
              <a:buClrTx/>
              <a:buSzPct val="7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33. </a:t>
            </a:r>
            <a:r>
              <a:rPr lang="ru-RU" sz="20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1610-1613: выбор путей развития. Правит «Семибоярщина» при активном вмешательстве Польши. 1611-1612 – формирование народных ополчений и изгнание поляков из Москвы 4 ноября 1612 года</a:t>
            </a:r>
          </a:p>
          <a:p>
            <a:pPr indent="9374188">
              <a:buClrTx/>
              <a:buSzPct val="7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44. 1613</a:t>
            </a:r>
            <a:r>
              <a:rPr lang="ru-RU" sz="2000" b="1" dirty="0">
                <a:solidFill>
                  <a:srgbClr val="000000"/>
                </a:solidFill>
                <a:latin typeface="Cambria" pitchFamily="16" charset="0"/>
                <a:ea typeface="Microsoft YaHei" charset="-122"/>
              </a:rPr>
              <a:t>: созыв Земского собора, избрание на царствие Михаила Романова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856984" cy="139903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4 ноября – День народного единства</a:t>
            </a:r>
            <a:endParaRPr lang="ru-RU" sz="4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86536"/>
            <a:ext cx="7641044" cy="5092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23299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</TotalTime>
  <Words>1698</Words>
  <Application>Microsoft Office PowerPoint</Application>
  <PresentationFormat>Экран (4:3)</PresentationFormat>
  <Paragraphs>177</Paragraphs>
  <Slides>31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  Лекция 6. Россия   XVI-XVIIвв. В контексте европейской цивилизации   </vt:lpstr>
      <vt:lpstr>1. XVI в. в мировой и европейской истории</vt:lpstr>
      <vt:lpstr>XV-XVIIвв</vt:lpstr>
      <vt:lpstr>Иван IV Грозный (1547-1584)</vt:lpstr>
      <vt:lpstr>Символы власти</vt:lpstr>
      <vt:lpstr>Характеристика</vt:lpstr>
      <vt:lpstr>Цели внешней и внутренней политики</vt:lpstr>
      <vt:lpstr>Слайд 8</vt:lpstr>
      <vt:lpstr>Реформы при Иване IV</vt:lpstr>
      <vt:lpstr>Слайд 10</vt:lpstr>
      <vt:lpstr>Земский Собор</vt:lpstr>
      <vt:lpstr>Слайд 12</vt:lpstr>
      <vt:lpstr>Итоги реформ </vt:lpstr>
      <vt:lpstr>Итоги  реформ: формируются основы сословно-представительной монархии</vt:lpstr>
      <vt:lpstr>Слайд 15</vt:lpstr>
      <vt:lpstr>Опричнина(1565-1572)</vt:lpstr>
      <vt:lpstr>Опричнина </vt:lpstr>
      <vt:lpstr>Опричное войско</vt:lpstr>
      <vt:lpstr>Конец опричнины</vt:lpstr>
      <vt:lpstr>Идеология царской власти в рассуждения и писаниях Ивана Грозного</vt:lpstr>
      <vt:lpstr>Кто   адресат этого письма? </vt:lpstr>
      <vt:lpstr>Этапы закрепощения крестьян</vt:lpstr>
      <vt:lpstr>После Грозного</vt:lpstr>
      <vt:lpstr>NB: Польско-литовские дела</vt:lpstr>
      <vt:lpstr>Московское государство</vt:lpstr>
      <vt:lpstr>ХVII в европейской и мировой истории характеризовался: </vt:lpstr>
      <vt:lpstr>ХVII в европейской и мировой истории характеризовался: </vt:lpstr>
      <vt:lpstr>Слайд 28</vt:lpstr>
      <vt:lpstr>Слайд 29</vt:lpstr>
      <vt:lpstr>Слайд 30</vt:lpstr>
      <vt:lpstr>4 ноября – День народного единства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Гражданство. Беженцы и вынужденные переселенцы. Политическое убежище.</dc:title>
  <dc:creator>Дарья</dc:creator>
  <cp:lastModifiedBy>irina</cp:lastModifiedBy>
  <cp:revision>62</cp:revision>
  <dcterms:created xsi:type="dcterms:W3CDTF">2021-10-18T11:59:33Z</dcterms:created>
  <dcterms:modified xsi:type="dcterms:W3CDTF">2024-10-14T17:50:24Z</dcterms:modified>
</cp:coreProperties>
</file>