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256" r:id="rId2"/>
    <p:sldId id="257" r:id="rId3"/>
    <p:sldId id="258" r:id="rId4"/>
    <p:sldId id="275" r:id="rId5"/>
    <p:sldId id="293" r:id="rId6"/>
    <p:sldId id="294" r:id="rId7"/>
    <p:sldId id="295" r:id="rId8"/>
    <p:sldId id="296" r:id="rId9"/>
    <p:sldId id="297" r:id="rId10"/>
    <p:sldId id="298" r:id="rId11"/>
    <p:sldId id="300" r:id="rId12"/>
    <p:sldId id="301" r:id="rId13"/>
    <p:sldId id="302" r:id="rId14"/>
    <p:sldId id="299" r:id="rId15"/>
    <p:sldId id="306" r:id="rId16"/>
    <p:sldId id="307" r:id="rId17"/>
    <p:sldId id="282" r:id="rId18"/>
    <p:sldId id="304" r:id="rId19"/>
    <p:sldId id="290" r:id="rId20"/>
    <p:sldId id="285" r:id="rId21"/>
    <p:sldId id="291" r:id="rId22"/>
    <p:sldId id="309" r:id="rId23"/>
    <p:sldId id="310" r:id="rId24"/>
    <p:sldId id="311" r:id="rId25"/>
    <p:sldId id="265" r:id="rId26"/>
    <p:sldId id="266" r:id="rId27"/>
    <p:sldId id="267" r:id="rId28"/>
    <p:sldId id="274" r:id="rId29"/>
    <p:sldId id="30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2FA1C2-8676-4615-A0BA-8EE1890997C7}" type="doc">
      <dgm:prSet loTypeId="urn:microsoft.com/office/officeart/2005/8/layout/hierarchy3" loCatId="list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32B30795-810D-42B2-86CF-4525145EA673}">
      <dgm:prSet phldrT="[Текст]" custT="1"/>
      <dgm:spPr>
        <a:gradFill flip="none" rotWithShape="0">
          <a:gsLst>
            <a:gs pos="0">
              <a:schemeClr val="bg1">
                <a:lumMod val="95000"/>
                <a:shade val="30000"/>
                <a:satMod val="115000"/>
              </a:schemeClr>
            </a:gs>
            <a:gs pos="50000">
              <a:schemeClr val="bg1">
                <a:lumMod val="95000"/>
                <a:shade val="67500"/>
                <a:satMod val="115000"/>
              </a:schemeClr>
            </a:gs>
            <a:gs pos="100000">
              <a:schemeClr val="bg1">
                <a:lumMod val="9500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Новое строительство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385AAD-CB08-4037-AF6B-35A245CCC06A}" type="parTrans" cxnId="{BABF790A-7043-4EB1-81E3-83C92DC4DDBE}">
      <dgm:prSet/>
      <dgm:spPr/>
      <dgm:t>
        <a:bodyPr/>
        <a:lstStyle/>
        <a:p>
          <a:endParaRPr lang="ru-RU"/>
        </a:p>
      </dgm:t>
    </dgm:pt>
    <dgm:pt modelId="{9EF4EDD1-56E9-49AC-8E4D-C00D0C2333D8}" type="sibTrans" cxnId="{BABF790A-7043-4EB1-81E3-83C92DC4DDBE}">
      <dgm:prSet/>
      <dgm:spPr/>
      <dgm:t>
        <a:bodyPr/>
        <a:lstStyle/>
        <a:p>
          <a:endParaRPr lang="ru-RU"/>
        </a:p>
      </dgm:t>
    </dgm:pt>
    <dgm:pt modelId="{F168692A-5290-432E-A208-6149DC14FA77}">
      <dgm:prSet phldrT="[Текст]" custT="1"/>
      <dgm:spPr>
        <a:gradFill flip="none" rotWithShape="0">
          <a:gsLst>
            <a:gs pos="0">
              <a:schemeClr val="bg1">
                <a:lumMod val="95000"/>
                <a:shade val="30000"/>
                <a:satMod val="115000"/>
              </a:schemeClr>
            </a:gs>
            <a:gs pos="50000">
              <a:schemeClr val="bg1">
                <a:lumMod val="95000"/>
                <a:shade val="67500"/>
                <a:satMod val="115000"/>
              </a:schemeClr>
            </a:gs>
            <a:gs pos="100000">
              <a:schemeClr val="bg1">
                <a:lumMod val="9500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Восстановление разрушенного в годы войны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87D0B7-36C7-467E-AE28-5FFF702990C5}" type="parTrans" cxnId="{E8F5B73A-6FBA-46B9-B32B-BC1708CACB5C}">
      <dgm:prSet/>
      <dgm:spPr/>
      <dgm:t>
        <a:bodyPr/>
        <a:lstStyle/>
        <a:p>
          <a:endParaRPr lang="ru-RU"/>
        </a:p>
      </dgm:t>
    </dgm:pt>
    <dgm:pt modelId="{4C82DCCE-FE92-4EDD-AD57-791C18779B77}" type="sibTrans" cxnId="{E8F5B73A-6FBA-46B9-B32B-BC1708CACB5C}">
      <dgm:prSet/>
      <dgm:spPr/>
      <dgm:t>
        <a:bodyPr/>
        <a:lstStyle/>
        <a:p>
          <a:endParaRPr lang="ru-RU"/>
        </a:p>
      </dgm:t>
    </dgm:pt>
    <dgm:pt modelId="{BE31A112-1C0C-402D-B45E-30733845A12D}">
      <dgm:prSet phldrT="[Текст]" custT="1"/>
      <dgm:spPr>
        <a:gradFill flip="none" rotWithShape="0">
          <a:gsLst>
            <a:gs pos="0">
              <a:schemeClr val="bg1">
                <a:lumMod val="95000"/>
                <a:shade val="30000"/>
                <a:satMod val="115000"/>
              </a:schemeClr>
            </a:gs>
            <a:gs pos="50000">
              <a:schemeClr val="bg1">
                <a:lumMod val="95000"/>
                <a:shade val="67500"/>
                <a:satMod val="115000"/>
              </a:schemeClr>
            </a:gs>
            <a:gs pos="100000">
              <a:schemeClr val="bg1">
                <a:lumMod val="9500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Перестройка промышленности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EFE5CC-85C1-4D35-A91F-C9627793A078}" type="parTrans" cxnId="{BCF7EB88-489A-4495-836F-F388654F3E70}">
      <dgm:prSet/>
      <dgm:spPr/>
      <dgm:t>
        <a:bodyPr/>
        <a:lstStyle/>
        <a:p>
          <a:endParaRPr lang="ru-RU"/>
        </a:p>
      </dgm:t>
    </dgm:pt>
    <dgm:pt modelId="{FF9EE616-A615-408C-8760-64B43CF4EA11}" type="sibTrans" cxnId="{BCF7EB88-489A-4495-836F-F388654F3E70}">
      <dgm:prSet/>
      <dgm:spPr/>
      <dgm:t>
        <a:bodyPr/>
        <a:lstStyle/>
        <a:p>
          <a:endParaRPr lang="ru-RU"/>
        </a:p>
      </dgm:t>
    </dgm:pt>
    <dgm:pt modelId="{99F11C46-7034-4CC8-BBED-A6C5AF0A2A57}" type="pres">
      <dgm:prSet presAssocID="{352FA1C2-8676-4615-A0BA-8EE1890997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42B2AB-4B61-4F2B-93D9-32808C9A89BA}" type="pres">
      <dgm:prSet presAssocID="{32B30795-810D-42B2-86CF-4525145EA673}" presName="root" presStyleCnt="0"/>
      <dgm:spPr/>
    </dgm:pt>
    <dgm:pt modelId="{7352F586-9434-4491-8916-CBAAD02DC4CF}" type="pres">
      <dgm:prSet presAssocID="{32B30795-810D-42B2-86CF-4525145EA673}" presName="rootComposite" presStyleCnt="0"/>
      <dgm:spPr/>
    </dgm:pt>
    <dgm:pt modelId="{327B12E5-B16A-42F3-9B86-9B9CEC2B6521}" type="pres">
      <dgm:prSet presAssocID="{32B30795-810D-42B2-86CF-4525145EA673}" presName="rootText" presStyleLbl="node1" presStyleIdx="0" presStyleCnt="3" custScaleX="341615" custScaleY="475453" custLinFactX="310453" custLinFactY="-38343" custLinFactNeighborX="400000" custLinFactNeighborY="-100000"/>
      <dgm:spPr/>
      <dgm:t>
        <a:bodyPr/>
        <a:lstStyle/>
        <a:p>
          <a:endParaRPr lang="ru-RU"/>
        </a:p>
      </dgm:t>
    </dgm:pt>
    <dgm:pt modelId="{26D8B8C5-A629-4E03-BE9B-EC83F4E97B99}" type="pres">
      <dgm:prSet presAssocID="{32B30795-810D-42B2-86CF-4525145EA673}" presName="rootConnector" presStyleLbl="node1" presStyleIdx="0" presStyleCnt="3"/>
      <dgm:spPr/>
      <dgm:t>
        <a:bodyPr/>
        <a:lstStyle/>
        <a:p>
          <a:endParaRPr lang="ru-RU"/>
        </a:p>
      </dgm:t>
    </dgm:pt>
    <dgm:pt modelId="{1C558DF0-1727-481C-84D8-DDA519ACAB62}" type="pres">
      <dgm:prSet presAssocID="{32B30795-810D-42B2-86CF-4525145EA673}" presName="childShape" presStyleCnt="0"/>
      <dgm:spPr/>
    </dgm:pt>
    <dgm:pt modelId="{CDED2EE0-4FFD-486E-8A4A-D40495D477EA}" type="pres">
      <dgm:prSet presAssocID="{F168692A-5290-432E-A208-6149DC14FA77}" presName="root" presStyleCnt="0"/>
      <dgm:spPr/>
    </dgm:pt>
    <dgm:pt modelId="{4A8D3962-7AD9-4996-B4CB-1703C3664641}" type="pres">
      <dgm:prSet presAssocID="{F168692A-5290-432E-A208-6149DC14FA77}" presName="rootComposite" presStyleCnt="0"/>
      <dgm:spPr/>
    </dgm:pt>
    <dgm:pt modelId="{7FEE01F7-872D-4FFD-B13B-697789F852E5}" type="pres">
      <dgm:prSet presAssocID="{F168692A-5290-432E-A208-6149DC14FA77}" presName="rootText" presStyleLbl="node1" presStyleIdx="1" presStyleCnt="3" custScaleX="337912" custScaleY="307070" custLinFactX="-100000" custLinFactY="209728" custLinFactNeighborX="-114223" custLinFactNeighborY="300000"/>
      <dgm:spPr/>
      <dgm:t>
        <a:bodyPr/>
        <a:lstStyle/>
        <a:p>
          <a:endParaRPr lang="ru-RU"/>
        </a:p>
      </dgm:t>
    </dgm:pt>
    <dgm:pt modelId="{7E48637C-CBD4-4791-8EBF-8F87ACB6FB71}" type="pres">
      <dgm:prSet presAssocID="{F168692A-5290-432E-A208-6149DC14FA77}" presName="rootConnector" presStyleLbl="node1" presStyleIdx="1" presStyleCnt="3"/>
      <dgm:spPr/>
      <dgm:t>
        <a:bodyPr/>
        <a:lstStyle/>
        <a:p>
          <a:endParaRPr lang="ru-RU"/>
        </a:p>
      </dgm:t>
    </dgm:pt>
    <dgm:pt modelId="{5C7E82E1-8C1F-47CC-8B59-F99697271539}" type="pres">
      <dgm:prSet presAssocID="{F168692A-5290-432E-A208-6149DC14FA77}" presName="childShape" presStyleCnt="0"/>
      <dgm:spPr/>
    </dgm:pt>
    <dgm:pt modelId="{5E91BBEF-1106-4355-A76B-4C14543BD108}" type="pres">
      <dgm:prSet presAssocID="{BE31A112-1C0C-402D-B45E-30733845A12D}" presName="root" presStyleCnt="0"/>
      <dgm:spPr/>
    </dgm:pt>
    <dgm:pt modelId="{30CA8E4C-A277-4CEF-82BD-45EB00DFA950}" type="pres">
      <dgm:prSet presAssocID="{BE31A112-1C0C-402D-B45E-30733845A12D}" presName="rootComposite" presStyleCnt="0"/>
      <dgm:spPr/>
    </dgm:pt>
    <dgm:pt modelId="{35B42515-66E0-4028-83BF-7D2B3581A4E1}" type="pres">
      <dgm:prSet presAssocID="{BE31A112-1C0C-402D-B45E-30733845A12D}" presName="rootText" presStyleLbl="node1" presStyleIdx="2" presStyleCnt="3" custScaleX="371780" custScaleY="268134" custLinFactY="245732" custLinFactNeighborX="-37076" custLinFactNeighborY="300000"/>
      <dgm:spPr/>
      <dgm:t>
        <a:bodyPr/>
        <a:lstStyle/>
        <a:p>
          <a:endParaRPr lang="ru-RU"/>
        </a:p>
      </dgm:t>
    </dgm:pt>
    <dgm:pt modelId="{BC182F17-C6E6-4195-92B2-22BECCE80795}" type="pres">
      <dgm:prSet presAssocID="{BE31A112-1C0C-402D-B45E-30733845A12D}" presName="rootConnector" presStyleLbl="node1" presStyleIdx="2" presStyleCnt="3"/>
      <dgm:spPr/>
      <dgm:t>
        <a:bodyPr/>
        <a:lstStyle/>
        <a:p>
          <a:endParaRPr lang="ru-RU"/>
        </a:p>
      </dgm:t>
    </dgm:pt>
    <dgm:pt modelId="{CE9FB017-4F73-4373-8532-09BDA46F3840}" type="pres">
      <dgm:prSet presAssocID="{BE31A112-1C0C-402D-B45E-30733845A12D}" presName="childShape" presStyleCnt="0"/>
      <dgm:spPr/>
    </dgm:pt>
  </dgm:ptLst>
  <dgm:cxnLst>
    <dgm:cxn modelId="{F204CF7C-677B-465E-A84F-9C6D9E028BBF}" type="presOf" srcId="{BE31A112-1C0C-402D-B45E-30733845A12D}" destId="{BC182F17-C6E6-4195-92B2-22BECCE80795}" srcOrd="1" destOrd="0" presId="urn:microsoft.com/office/officeart/2005/8/layout/hierarchy3"/>
    <dgm:cxn modelId="{E5B5EF06-D8EC-4151-BC9C-8B8DA778462E}" type="presOf" srcId="{352FA1C2-8676-4615-A0BA-8EE1890997C7}" destId="{99F11C46-7034-4CC8-BBED-A6C5AF0A2A57}" srcOrd="0" destOrd="0" presId="urn:microsoft.com/office/officeart/2005/8/layout/hierarchy3"/>
    <dgm:cxn modelId="{C206606B-265A-4ED8-9AB5-A91BADAB1B04}" type="presOf" srcId="{F168692A-5290-432E-A208-6149DC14FA77}" destId="{7E48637C-CBD4-4791-8EBF-8F87ACB6FB71}" srcOrd="1" destOrd="0" presId="urn:microsoft.com/office/officeart/2005/8/layout/hierarchy3"/>
    <dgm:cxn modelId="{BABF790A-7043-4EB1-81E3-83C92DC4DDBE}" srcId="{352FA1C2-8676-4615-A0BA-8EE1890997C7}" destId="{32B30795-810D-42B2-86CF-4525145EA673}" srcOrd="0" destOrd="0" parTransId="{5A385AAD-CB08-4037-AF6B-35A245CCC06A}" sibTransId="{9EF4EDD1-56E9-49AC-8E4D-C00D0C2333D8}"/>
    <dgm:cxn modelId="{3EA9BF23-9786-4B4F-BB54-6007B98979AD}" type="presOf" srcId="{32B30795-810D-42B2-86CF-4525145EA673}" destId="{327B12E5-B16A-42F3-9B86-9B9CEC2B6521}" srcOrd="0" destOrd="0" presId="urn:microsoft.com/office/officeart/2005/8/layout/hierarchy3"/>
    <dgm:cxn modelId="{196A7326-6567-4C5D-B9A7-934FBA6F71C4}" type="presOf" srcId="{BE31A112-1C0C-402D-B45E-30733845A12D}" destId="{35B42515-66E0-4028-83BF-7D2B3581A4E1}" srcOrd="0" destOrd="0" presId="urn:microsoft.com/office/officeart/2005/8/layout/hierarchy3"/>
    <dgm:cxn modelId="{0A247DAB-8607-4A68-956F-763F9596C256}" type="presOf" srcId="{F168692A-5290-432E-A208-6149DC14FA77}" destId="{7FEE01F7-872D-4FFD-B13B-697789F852E5}" srcOrd="0" destOrd="0" presId="urn:microsoft.com/office/officeart/2005/8/layout/hierarchy3"/>
    <dgm:cxn modelId="{2B3162BC-A605-4354-8F91-296D3A542D8C}" type="presOf" srcId="{32B30795-810D-42B2-86CF-4525145EA673}" destId="{26D8B8C5-A629-4E03-BE9B-EC83F4E97B99}" srcOrd="1" destOrd="0" presId="urn:microsoft.com/office/officeart/2005/8/layout/hierarchy3"/>
    <dgm:cxn modelId="{E8F5B73A-6FBA-46B9-B32B-BC1708CACB5C}" srcId="{352FA1C2-8676-4615-A0BA-8EE1890997C7}" destId="{F168692A-5290-432E-A208-6149DC14FA77}" srcOrd="1" destOrd="0" parTransId="{5F87D0B7-36C7-467E-AE28-5FFF702990C5}" sibTransId="{4C82DCCE-FE92-4EDD-AD57-791C18779B77}"/>
    <dgm:cxn modelId="{BCF7EB88-489A-4495-836F-F388654F3E70}" srcId="{352FA1C2-8676-4615-A0BA-8EE1890997C7}" destId="{BE31A112-1C0C-402D-B45E-30733845A12D}" srcOrd="2" destOrd="0" parTransId="{60EFE5CC-85C1-4D35-A91F-C9627793A078}" sibTransId="{FF9EE616-A615-408C-8760-64B43CF4EA11}"/>
    <dgm:cxn modelId="{3F692C54-5167-405D-A614-5DE2A413E9D2}" type="presParOf" srcId="{99F11C46-7034-4CC8-BBED-A6C5AF0A2A57}" destId="{7C42B2AB-4B61-4F2B-93D9-32808C9A89BA}" srcOrd="0" destOrd="0" presId="urn:microsoft.com/office/officeart/2005/8/layout/hierarchy3"/>
    <dgm:cxn modelId="{5967A3B9-4597-4506-A324-DAC74183D4C9}" type="presParOf" srcId="{7C42B2AB-4B61-4F2B-93D9-32808C9A89BA}" destId="{7352F586-9434-4491-8916-CBAAD02DC4CF}" srcOrd="0" destOrd="0" presId="urn:microsoft.com/office/officeart/2005/8/layout/hierarchy3"/>
    <dgm:cxn modelId="{54B2255F-313E-4C3F-8DFA-1D1D5F104AB2}" type="presParOf" srcId="{7352F586-9434-4491-8916-CBAAD02DC4CF}" destId="{327B12E5-B16A-42F3-9B86-9B9CEC2B6521}" srcOrd="0" destOrd="0" presId="urn:microsoft.com/office/officeart/2005/8/layout/hierarchy3"/>
    <dgm:cxn modelId="{031323F6-C1FA-44DB-91FC-8D2FEDDDAA1B}" type="presParOf" srcId="{7352F586-9434-4491-8916-CBAAD02DC4CF}" destId="{26D8B8C5-A629-4E03-BE9B-EC83F4E97B99}" srcOrd="1" destOrd="0" presId="urn:microsoft.com/office/officeart/2005/8/layout/hierarchy3"/>
    <dgm:cxn modelId="{A091E8F7-7C38-4423-90F8-1B0A47610DCB}" type="presParOf" srcId="{7C42B2AB-4B61-4F2B-93D9-32808C9A89BA}" destId="{1C558DF0-1727-481C-84D8-DDA519ACAB62}" srcOrd="1" destOrd="0" presId="urn:microsoft.com/office/officeart/2005/8/layout/hierarchy3"/>
    <dgm:cxn modelId="{9DA5E70A-0FCD-4F91-B0B0-F6FFD8813168}" type="presParOf" srcId="{99F11C46-7034-4CC8-BBED-A6C5AF0A2A57}" destId="{CDED2EE0-4FFD-486E-8A4A-D40495D477EA}" srcOrd="1" destOrd="0" presId="urn:microsoft.com/office/officeart/2005/8/layout/hierarchy3"/>
    <dgm:cxn modelId="{379DD6E5-0E2F-47A4-862E-CF1B453483B8}" type="presParOf" srcId="{CDED2EE0-4FFD-486E-8A4A-D40495D477EA}" destId="{4A8D3962-7AD9-4996-B4CB-1703C3664641}" srcOrd="0" destOrd="0" presId="urn:microsoft.com/office/officeart/2005/8/layout/hierarchy3"/>
    <dgm:cxn modelId="{3F52FCE7-7B54-4262-BBD6-9A0621C499E7}" type="presParOf" srcId="{4A8D3962-7AD9-4996-B4CB-1703C3664641}" destId="{7FEE01F7-872D-4FFD-B13B-697789F852E5}" srcOrd="0" destOrd="0" presId="urn:microsoft.com/office/officeart/2005/8/layout/hierarchy3"/>
    <dgm:cxn modelId="{8D71AACA-6DD8-49B9-955B-89A6541C9508}" type="presParOf" srcId="{4A8D3962-7AD9-4996-B4CB-1703C3664641}" destId="{7E48637C-CBD4-4791-8EBF-8F87ACB6FB71}" srcOrd="1" destOrd="0" presId="urn:microsoft.com/office/officeart/2005/8/layout/hierarchy3"/>
    <dgm:cxn modelId="{06E45B96-6BE4-49D2-B322-9D607D8C8E23}" type="presParOf" srcId="{CDED2EE0-4FFD-486E-8A4A-D40495D477EA}" destId="{5C7E82E1-8C1F-47CC-8B59-F99697271539}" srcOrd="1" destOrd="0" presId="urn:microsoft.com/office/officeart/2005/8/layout/hierarchy3"/>
    <dgm:cxn modelId="{961ECAF1-2E4A-4943-A28A-FA393BC0FF17}" type="presParOf" srcId="{99F11C46-7034-4CC8-BBED-A6C5AF0A2A57}" destId="{5E91BBEF-1106-4355-A76B-4C14543BD108}" srcOrd="2" destOrd="0" presId="urn:microsoft.com/office/officeart/2005/8/layout/hierarchy3"/>
    <dgm:cxn modelId="{91AFE661-9CFA-40D3-95E6-DAAFF554C91F}" type="presParOf" srcId="{5E91BBEF-1106-4355-A76B-4C14543BD108}" destId="{30CA8E4C-A277-4CEF-82BD-45EB00DFA950}" srcOrd="0" destOrd="0" presId="urn:microsoft.com/office/officeart/2005/8/layout/hierarchy3"/>
    <dgm:cxn modelId="{326CC24D-7864-448F-ABEF-C50049FADFC8}" type="presParOf" srcId="{30CA8E4C-A277-4CEF-82BD-45EB00DFA950}" destId="{35B42515-66E0-4028-83BF-7D2B3581A4E1}" srcOrd="0" destOrd="0" presId="urn:microsoft.com/office/officeart/2005/8/layout/hierarchy3"/>
    <dgm:cxn modelId="{632DDF2E-D465-4689-9378-264CC4D28366}" type="presParOf" srcId="{30CA8E4C-A277-4CEF-82BD-45EB00DFA950}" destId="{BC182F17-C6E6-4195-92B2-22BECCE80795}" srcOrd="1" destOrd="0" presId="urn:microsoft.com/office/officeart/2005/8/layout/hierarchy3"/>
    <dgm:cxn modelId="{F0E0D26F-8635-4A65-B55E-18CF5E359090}" type="presParOf" srcId="{5E91BBEF-1106-4355-A76B-4C14543BD108}" destId="{CE9FB017-4F73-4373-8532-09BDA46F384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FBBC46-D1FF-47AD-984C-7D8A0E353D1D}" type="doc">
      <dgm:prSet loTypeId="urn:microsoft.com/office/officeart/2005/8/layout/vList5" loCatId="list" qsTypeId="urn:microsoft.com/office/officeart/2005/8/quickstyle/simple3" qsCatId="simple" csTypeId="urn:microsoft.com/office/officeart/2005/8/colors/colorful1#2" csCatId="colorful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ru-RU"/>
        </a:p>
      </dgm:t>
    </dgm:pt>
    <dgm:pt modelId="{7A5C64CC-62B9-4923-8396-9632F0A862D0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Четвертая пятилетка (1946-1950)</a:t>
          </a:r>
          <a:endParaRPr lang="ru-RU" dirty="0">
            <a:solidFill>
              <a:srgbClr val="002060"/>
            </a:solidFill>
          </a:endParaRPr>
        </a:p>
      </dgm:t>
    </dgm:pt>
    <dgm:pt modelId="{811224E7-9C57-478F-9A87-32A846A6985F}" type="parTrans" cxnId="{380614BF-45BD-4BF2-8417-52A54A0B8D46}">
      <dgm:prSet/>
      <dgm:spPr/>
      <dgm:t>
        <a:bodyPr/>
        <a:lstStyle/>
        <a:p>
          <a:endParaRPr lang="ru-RU"/>
        </a:p>
      </dgm:t>
    </dgm:pt>
    <dgm:pt modelId="{A0237CF5-EAE8-4721-9D94-7BAA738C65B9}" type="sibTrans" cxnId="{380614BF-45BD-4BF2-8417-52A54A0B8D46}">
      <dgm:prSet/>
      <dgm:spPr/>
      <dgm:t>
        <a:bodyPr/>
        <a:lstStyle/>
        <a:p>
          <a:endParaRPr lang="ru-RU"/>
        </a:p>
      </dgm:t>
    </dgm:pt>
    <dgm:pt modelId="{D61A4596-3030-4C1C-9799-13F9AE56B3F2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Восстановить народное хозяйство, достичь довоенного уровня экономического развития и превзойти его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277641-2E06-4A7D-B02B-E09760DD4B51}" type="parTrans" cxnId="{28A55B4C-1CAA-4A18-9AD3-2A283516DAEB}">
      <dgm:prSet/>
      <dgm:spPr/>
      <dgm:t>
        <a:bodyPr/>
        <a:lstStyle/>
        <a:p>
          <a:endParaRPr lang="ru-RU"/>
        </a:p>
      </dgm:t>
    </dgm:pt>
    <dgm:pt modelId="{937055E6-BCDB-4422-8D2F-A41198566435}" type="sibTrans" cxnId="{28A55B4C-1CAA-4A18-9AD3-2A283516DAEB}">
      <dgm:prSet/>
      <dgm:spPr/>
      <dgm:t>
        <a:bodyPr/>
        <a:lstStyle/>
        <a:p>
          <a:endParaRPr lang="ru-RU"/>
        </a:p>
      </dgm:t>
    </dgm:pt>
    <dgm:pt modelId="{27146D36-23C9-4EF6-AB3A-D1070BDA2D46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Пятая пятилетка (1951-1955)</a:t>
          </a:r>
          <a:endParaRPr lang="ru-RU" dirty="0">
            <a:solidFill>
              <a:srgbClr val="002060"/>
            </a:solidFill>
          </a:endParaRPr>
        </a:p>
      </dgm:t>
    </dgm:pt>
    <dgm:pt modelId="{37F33D4B-DF00-4BB1-BC6D-DC4A477814E8}" type="parTrans" cxnId="{35E9DAB1-66A2-44B5-B85B-68BE1DFFD58D}">
      <dgm:prSet/>
      <dgm:spPr/>
      <dgm:t>
        <a:bodyPr/>
        <a:lstStyle/>
        <a:p>
          <a:endParaRPr lang="ru-RU"/>
        </a:p>
      </dgm:t>
    </dgm:pt>
    <dgm:pt modelId="{5F11AC79-F68A-4677-BFA6-EB0DE5ABBB41}" type="sibTrans" cxnId="{35E9DAB1-66A2-44B5-B85B-68BE1DFFD58D}">
      <dgm:prSet/>
      <dgm:spPr/>
      <dgm:t>
        <a:bodyPr/>
        <a:lstStyle/>
        <a:p>
          <a:endParaRPr lang="ru-RU"/>
        </a:p>
      </dgm:t>
    </dgm:pt>
    <dgm:pt modelId="{FCB40F88-5261-4702-A466-7FD56A1B14F1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Развитие экономики и увеличение  промышленного производства  на 70% и предметов потребления на 65%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3E918C-9AF1-419A-93A4-CFBD4F933DD5}" type="parTrans" cxnId="{E8746152-D37D-41F6-99B6-5FC8FD605101}">
      <dgm:prSet/>
      <dgm:spPr/>
      <dgm:t>
        <a:bodyPr/>
        <a:lstStyle/>
        <a:p>
          <a:endParaRPr lang="ru-RU"/>
        </a:p>
      </dgm:t>
    </dgm:pt>
    <dgm:pt modelId="{CA0A9559-0B81-4CF2-8925-C07173A48E4C}" type="sibTrans" cxnId="{E8746152-D37D-41F6-99B6-5FC8FD605101}">
      <dgm:prSet/>
      <dgm:spPr/>
      <dgm:t>
        <a:bodyPr/>
        <a:lstStyle/>
        <a:p>
          <a:endParaRPr lang="ru-RU"/>
        </a:p>
      </dgm:t>
    </dgm:pt>
    <dgm:pt modelId="{5A409529-F8DC-45A3-B4BD-118D61068C70}" type="pres">
      <dgm:prSet presAssocID="{41FBBC46-D1FF-47AD-984C-7D8A0E353D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EF0388-8A7D-4EBA-86AE-A813423B90A1}" type="pres">
      <dgm:prSet presAssocID="{7A5C64CC-62B9-4923-8396-9632F0A862D0}" presName="lin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C32C544B-9D0E-499C-8407-D7BBEFDA7AE9}" type="pres">
      <dgm:prSet presAssocID="{7A5C64CC-62B9-4923-8396-9632F0A862D0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1E4E98-BA5E-4BB5-B12D-B91A8EE60F04}" type="pres">
      <dgm:prSet presAssocID="{7A5C64CC-62B9-4923-8396-9632F0A86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96448-B9E0-4F0E-9778-938BCC83C03C}" type="pres">
      <dgm:prSet presAssocID="{A0237CF5-EAE8-4721-9D94-7BAA738C65B9}" presName="sp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7812D63-9836-4600-8732-62001221D4BE}" type="pres">
      <dgm:prSet presAssocID="{27146D36-23C9-4EF6-AB3A-D1070BDA2D46}" presName="lin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601ACE7-2E50-4972-B5BC-350A6D3757FE}" type="pres">
      <dgm:prSet presAssocID="{27146D36-23C9-4EF6-AB3A-D1070BDA2D46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36D369-99CC-4E08-A318-A50780DC2928}" type="pres">
      <dgm:prSet presAssocID="{27146D36-23C9-4EF6-AB3A-D1070BDA2D46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0614BF-45BD-4BF2-8417-52A54A0B8D46}" srcId="{41FBBC46-D1FF-47AD-984C-7D8A0E353D1D}" destId="{7A5C64CC-62B9-4923-8396-9632F0A862D0}" srcOrd="0" destOrd="0" parTransId="{811224E7-9C57-478F-9A87-32A846A6985F}" sibTransId="{A0237CF5-EAE8-4721-9D94-7BAA738C65B9}"/>
    <dgm:cxn modelId="{3F006E3F-3193-489E-A0BB-FF44D0097F7B}" type="presOf" srcId="{41FBBC46-D1FF-47AD-984C-7D8A0E353D1D}" destId="{5A409529-F8DC-45A3-B4BD-118D61068C70}" srcOrd="0" destOrd="0" presId="urn:microsoft.com/office/officeart/2005/8/layout/vList5"/>
    <dgm:cxn modelId="{6B9F0A2E-4D85-402A-94AB-427E49A22C4B}" type="presOf" srcId="{7A5C64CC-62B9-4923-8396-9632F0A862D0}" destId="{C32C544B-9D0E-499C-8407-D7BBEFDA7AE9}" srcOrd="0" destOrd="0" presId="urn:microsoft.com/office/officeart/2005/8/layout/vList5"/>
    <dgm:cxn modelId="{2B3D1C67-9586-47C0-8322-246367269AE3}" type="presOf" srcId="{27146D36-23C9-4EF6-AB3A-D1070BDA2D46}" destId="{4601ACE7-2E50-4972-B5BC-350A6D3757FE}" srcOrd="0" destOrd="0" presId="urn:microsoft.com/office/officeart/2005/8/layout/vList5"/>
    <dgm:cxn modelId="{35E9DAB1-66A2-44B5-B85B-68BE1DFFD58D}" srcId="{41FBBC46-D1FF-47AD-984C-7D8A0E353D1D}" destId="{27146D36-23C9-4EF6-AB3A-D1070BDA2D46}" srcOrd="1" destOrd="0" parTransId="{37F33D4B-DF00-4BB1-BC6D-DC4A477814E8}" sibTransId="{5F11AC79-F68A-4677-BFA6-EB0DE5ABBB41}"/>
    <dgm:cxn modelId="{D511B51E-FA24-4E06-AF19-C39A11C0A7C9}" type="presOf" srcId="{FCB40F88-5261-4702-A466-7FD56A1B14F1}" destId="{9236D369-99CC-4E08-A318-A50780DC2928}" srcOrd="0" destOrd="0" presId="urn:microsoft.com/office/officeart/2005/8/layout/vList5"/>
    <dgm:cxn modelId="{A0232A99-B7D4-40CC-B8DC-AF82534E7E8F}" type="presOf" srcId="{D61A4596-3030-4C1C-9799-13F9AE56B3F2}" destId="{AE1E4E98-BA5E-4BB5-B12D-B91A8EE60F04}" srcOrd="0" destOrd="0" presId="urn:microsoft.com/office/officeart/2005/8/layout/vList5"/>
    <dgm:cxn modelId="{28A55B4C-1CAA-4A18-9AD3-2A283516DAEB}" srcId="{7A5C64CC-62B9-4923-8396-9632F0A862D0}" destId="{D61A4596-3030-4C1C-9799-13F9AE56B3F2}" srcOrd="0" destOrd="0" parTransId="{D0277641-2E06-4A7D-B02B-E09760DD4B51}" sibTransId="{937055E6-BCDB-4422-8D2F-A41198566435}"/>
    <dgm:cxn modelId="{E8746152-D37D-41F6-99B6-5FC8FD605101}" srcId="{27146D36-23C9-4EF6-AB3A-D1070BDA2D46}" destId="{FCB40F88-5261-4702-A466-7FD56A1B14F1}" srcOrd="0" destOrd="0" parTransId="{8F3E918C-9AF1-419A-93A4-CFBD4F933DD5}" sibTransId="{CA0A9559-0B81-4CF2-8925-C07173A48E4C}"/>
    <dgm:cxn modelId="{F24C008A-AA1A-4A06-8A9B-B4767C48A9DC}" type="presParOf" srcId="{5A409529-F8DC-45A3-B4BD-118D61068C70}" destId="{5BEF0388-8A7D-4EBA-86AE-A813423B90A1}" srcOrd="0" destOrd="0" presId="urn:microsoft.com/office/officeart/2005/8/layout/vList5"/>
    <dgm:cxn modelId="{C4FE80AF-44BD-4261-AD48-EA04C2FE811B}" type="presParOf" srcId="{5BEF0388-8A7D-4EBA-86AE-A813423B90A1}" destId="{C32C544B-9D0E-499C-8407-D7BBEFDA7AE9}" srcOrd="0" destOrd="0" presId="urn:microsoft.com/office/officeart/2005/8/layout/vList5"/>
    <dgm:cxn modelId="{6C6D3CE9-BE08-433C-BFA2-536782C478C8}" type="presParOf" srcId="{5BEF0388-8A7D-4EBA-86AE-A813423B90A1}" destId="{AE1E4E98-BA5E-4BB5-B12D-B91A8EE60F04}" srcOrd="1" destOrd="0" presId="urn:microsoft.com/office/officeart/2005/8/layout/vList5"/>
    <dgm:cxn modelId="{91649067-D4B3-407C-A7DE-0584F14E18C5}" type="presParOf" srcId="{5A409529-F8DC-45A3-B4BD-118D61068C70}" destId="{BC596448-B9E0-4F0E-9778-938BCC83C03C}" srcOrd="1" destOrd="0" presId="urn:microsoft.com/office/officeart/2005/8/layout/vList5"/>
    <dgm:cxn modelId="{BD7C349B-920A-4ED6-AB01-61A29F689E43}" type="presParOf" srcId="{5A409529-F8DC-45A3-B4BD-118D61068C70}" destId="{57812D63-9836-4600-8732-62001221D4BE}" srcOrd="2" destOrd="0" presId="urn:microsoft.com/office/officeart/2005/8/layout/vList5"/>
    <dgm:cxn modelId="{EA3F914E-87FC-47FC-9E8B-861468496BCE}" type="presParOf" srcId="{57812D63-9836-4600-8732-62001221D4BE}" destId="{4601ACE7-2E50-4972-B5BC-350A6D3757FE}" srcOrd="0" destOrd="0" presId="urn:microsoft.com/office/officeart/2005/8/layout/vList5"/>
    <dgm:cxn modelId="{2403976D-B4B0-4BCE-9C1C-640CBC45B121}" type="presParOf" srcId="{57812D63-9836-4600-8732-62001221D4BE}" destId="{9236D369-99CC-4E08-A318-A50780DC292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3879F6-B7C6-4210-88B6-F64C499F22BE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#3" csCatId="colorful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ru-RU"/>
        </a:p>
      </dgm:t>
    </dgm:pt>
    <dgm:pt modelId="{4DFC3C1B-B755-44E3-8E16-48775C7FB8D6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1945 г. – отменено чрезвычайное положение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C71815-E074-48A5-AB6E-A0C8C701EB85}" type="parTrans" cxnId="{5B37A0FF-EDC8-4EF5-A58D-BBAE3849AFB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6AFCF5C-F495-43A3-B4EC-DA53ED9561C3}" type="sibTrans" cxnId="{5B37A0FF-EDC8-4EF5-A58D-BBAE3849AFB5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61D347D-3E8A-43C8-8986-388FEE470175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Введены ежегодные оплачиваемые отпуска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3D9B03-7620-4884-A5BD-13D8F1F863D8}" type="parTrans" cxnId="{9772A90F-F4D5-470E-84A7-DBC9189104A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11EFB26-5911-4CA3-8F4A-BF9BD45142A6}" type="sibTrans" cxnId="{9772A90F-F4D5-470E-84A7-DBC9189104A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91F34C8-3CBD-4EDD-B33B-EBD15B230654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Отменены обязательные сверхурочные работы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0C7035-82F9-4EF7-BF3D-66DBD6324207}" type="parTrans" cxnId="{91520E2F-657C-4824-95E9-E0BFF401EBB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575C1B8-BDFA-41A2-A59E-2B0E3ACF48E8}" type="sibTrans" cxnId="{91520E2F-657C-4824-95E9-E0BFF401EBB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4FE9A24-9AA9-4571-9D95-A028E1B11886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Проведена демобилизация и сокращение армии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8969D3-B0F4-4EF7-BE90-410DE98CC135}" type="parTrans" cxnId="{36B53117-C886-4CA8-A65B-398290F74EC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629373E-3613-4BA9-839C-D9B45105C807}" type="sibTrans" cxnId="{36B53117-C886-4CA8-A65B-398290F74EC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BE003A4-C366-4F89-B8B3-A0602B8073A4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Восстановлен 8-часовой рабочий день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1AE995-94BF-4499-AB04-37DF600E2E76}" type="parTrans" cxnId="{F5B3AEEC-0D53-4199-94BB-6CADF8E6A3D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0A98538-2E6A-4F80-A621-F6F35E9A6405}" type="sibTrans" cxnId="{F5B3AEEC-0D53-4199-94BB-6CADF8E6A3D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5B110C8-38DE-48D5-B8F7-D3B94F1741C4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Восстановлена деятельность профсоюзов и общественно-политических организаций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0D6EB3-A60F-4F42-B828-A5B295AE0500}" type="parTrans" cxnId="{F9939FDD-7C4F-4A0F-B945-8FDBE5081C1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FE8308E-8D57-4DD7-99E3-D09ED577F9FE}" type="sibTrans" cxnId="{F9939FDD-7C4F-4A0F-B945-8FDBE5081C1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E859B0E-E7D9-4B20-B292-BFF8756AF342}" type="pres">
      <dgm:prSet presAssocID="{ED3879F6-B7C6-4210-88B6-F64C499F22B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07635AF-76F7-4CB0-8975-405A052D032D}" type="pres">
      <dgm:prSet presAssocID="{ED3879F6-B7C6-4210-88B6-F64C499F22BE}" presName="Nam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1A07309-96FE-4F8B-AD03-72ABE3BAC012}" type="pres">
      <dgm:prSet presAssocID="{ED3879F6-B7C6-4210-88B6-F64C499F22BE}" presName="cycl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F7D0D920-8C80-420E-8B64-F21B2DD1ACCA}" type="pres">
      <dgm:prSet presAssocID="{ED3879F6-B7C6-4210-88B6-F64C499F22BE}" presName="srcNode" presStyleLbl="node1" presStyleIdx="0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8DC65814-AFFE-4F93-97FC-01F162054708}" type="pres">
      <dgm:prSet presAssocID="{ED3879F6-B7C6-4210-88B6-F64C499F22BE}" presName="conn" presStyleLbl="parChTrans1D2" presStyleIdx="0" presStyleCnt="1"/>
      <dgm:spPr/>
      <dgm:t>
        <a:bodyPr/>
        <a:lstStyle/>
        <a:p>
          <a:endParaRPr lang="ru-RU"/>
        </a:p>
      </dgm:t>
    </dgm:pt>
    <dgm:pt modelId="{65D027EF-4E40-420E-B780-54DC9DA90211}" type="pres">
      <dgm:prSet presAssocID="{ED3879F6-B7C6-4210-88B6-F64C499F22BE}" presName="extraNode" presStyleLbl="node1" presStyleIdx="0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91446B7-78E0-4BC0-A84F-09630B5E7EB8}" type="pres">
      <dgm:prSet presAssocID="{ED3879F6-B7C6-4210-88B6-F64C499F22BE}" presName="dstNode" presStyleLbl="node1" presStyleIdx="0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EE35094-F65C-446A-BC6D-D99555391671}" type="pres">
      <dgm:prSet presAssocID="{4DFC3C1B-B755-44E3-8E16-48775C7FB8D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59ACC-8F97-43EC-A15C-0B3710820E9F}" type="pres">
      <dgm:prSet presAssocID="{4DFC3C1B-B755-44E3-8E16-48775C7FB8D6}" presName="accent_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02F3AF1-6892-4342-90E2-04260D6313D8}" type="pres">
      <dgm:prSet presAssocID="{4DFC3C1B-B755-44E3-8E16-48775C7FB8D6}" presName="accentRepeatNode" presStyleLbl="solidFgAcc1" presStyleIdx="0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  <dgm:pt modelId="{93653983-78F0-4450-BFCD-35EEC5BE9D74}" type="pres">
      <dgm:prSet presAssocID="{84FE9A24-9AA9-4571-9D95-A028E1B1188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E8D9C1-68AC-4E05-98CA-90BA8E8239C2}" type="pres">
      <dgm:prSet presAssocID="{84FE9A24-9AA9-4571-9D95-A028E1B11886}" presName="accent_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197BB23-E99C-4488-BE27-8D97E1B8B040}" type="pres">
      <dgm:prSet presAssocID="{84FE9A24-9AA9-4571-9D95-A028E1B11886}" presName="accentRepeatNode" presStyleLbl="solidFgAcc1" presStyleIdx="1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  <dgm:pt modelId="{A732AF86-53F5-4DC7-9C39-43EA6BC6D7BE}" type="pres">
      <dgm:prSet presAssocID="{6BE003A4-C366-4F89-B8B3-A0602B8073A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D4EDB-2365-4FC1-9348-52171297D2A7}" type="pres">
      <dgm:prSet presAssocID="{6BE003A4-C366-4F89-B8B3-A0602B8073A4}" presName="accent_3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C8413173-AF50-49D0-AE0E-2F9B632504D1}" type="pres">
      <dgm:prSet presAssocID="{6BE003A4-C366-4F89-B8B3-A0602B8073A4}" presName="accentRepeatNode" presStyleLbl="solidFgAcc1" presStyleIdx="2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  <dgm:pt modelId="{F489BFEB-C326-4461-BE9C-3D741C3B6D84}" type="pres">
      <dgm:prSet presAssocID="{061D347D-3E8A-43C8-8986-388FEE47017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70777-8C7E-4D69-992C-5AF813B49D25}" type="pres">
      <dgm:prSet presAssocID="{061D347D-3E8A-43C8-8986-388FEE470175}" presName="accent_4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83467DB-5BEB-4126-8DD2-93913C6F83CA}" type="pres">
      <dgm:prSet presAssocID="{061D347D-3E8A-43C8-8986-388FEE470175}" presName="accentRepeatNode" presStyleLbl="solidFgAcc1" presStyleIdx="3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  <dgm:pt modelId="{E55B82C7-F882-489F-ABDD-225D16037844}" type="pres">
      <dgm:prSet presAssocID="{D91F34C8-3CBD-4EDD-B33B-EBD15B23065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1825-ADD6-4BDE-96AC-80342BC785DF}" type="pres">
      <dgm:prSet presAssocID="{D91F34C8-3CBD-4EDD-B33B-EBD15B230654}" presName="accent_5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5758E19-5742-4D49-B03B-CFA58A634D76}" type="pres">
      <dgm:prSet presAssocID="{D91F34C8-3CBD-4EDD-B33B-EBD15B230654}" presName="accentRepeatNode" presStyleLbl="solidFgAcc1" presStyleIdx="4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  <dgm:pt modelId="{C30E3076-DF7C-4C5E-8596-CD598037B958}" type="pres">
      <dgm:prSet presAssocID="{65B110C8-38DE-48D5-B8F7-D3B94F1741C4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29E631-FED2-49B6-AE9B-C68526CDFD66}" type="pres">
      <dgm:prSet presAssocID="{65B110C8-38DE-48D5-B8F7-D3B94F1741C4}" presName="accent_6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62623B0-69F7-4C0B-B361-78576360B86A}" type="pres">
      <dgm:prSet presAssocID="{65B110C8-38DE-48D5-B8F7-D3B94F1741C4}" presName="accentRepeatNode" presStyleLbl="solidFgAcc1" presStyleIdx="5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</dgm:ptLst>
  <dgm:cxnLst>
    <dgm:cxn modelId="{36B53117-C886-4CA8-A65B-398290F74EC4}" srcId="{ED3879F6-B7C6-4210-88B6-F64C499F22BE}" destId="{84FE9A24-9AA9-4571-9D95-A028E1B11886}" srcOrd="1" destOrd="0" parTransId="{3F8969D3-B0F4-4EF7-BE90-410DE98CC135}" sibTransId="{1629373E-3613-4BA9-839C-D9B45105C807}"/>
    <dgm:cxn modelId="{8CDCBBAF-1A05-4D8D-9972-F0DBACF7770D}" type="presOf" srcId="{ED3879F6-B7C6-4210-88B6-F64C499F22BE}" destId="{7E859B0E-E7D9-4B20-B292-BFF8756AF342}" srcOrd="0" destOrd="0" presId="urn:microsoft.com/office/officeart/2008/layout/VerticalCurvedList"/>
    <dgm:cxn modelId="{8779CAF8-DA9C-473B-A4AA-5039030D93AA}" type="presOf" srcId="{84FE9A24-9AA9-4571-9D95-A028E1B11886}" destId="{93653983-78F0-4450-BFCD-35EEC5BE9D74}" srcOrd="0" destOrd="0" presId="urn:microsoft.com/office/officeart/2008/layout/VerticalCurvedList"/>
    <dgm:cxn modelId="{91520E2F-657C-4824-95E9-E0BFF401EBB4}" srcId="{ED3879F6-B7C6-4210-88B6-F64C499F22BE}" destId="{D91F34C8-3CBD-4EDD-B33B-EBD15B230654}" srcOrd="4" destOrd="0" parTransId="{AB0C7035-82F9-4EF7-BF3D-66DBD6324207}" sibTransId="{1575C1B8-BDFA-41A2-A59E-2B0E3ACF48E8}"/>
    <dgm:cxn modelId="{73E32BD2-89EF-4ADD-A09C-97195A2782BB}" type="presOf" srcId="{65B110C8-38DE-48D5-B8F7-D3B94F1741C4}" destId="{C30E3076-DF7C-4C5E-8596-CD598037B958}" srcOrd="0" destOrd="0" presId="urn:microsoft.com/office/officeart/2008/layout/VerticalCurvedList"/>
    <dgm:cxn modelId="{4EBBAB2C-ABC8-48D0-AB33-4D524B0FF86D}" type="presOf" srcId="{86AFCF5C-F495-43A3-B4EC-DA53ED9561C3}" destId="{8DC65814-AFFE-4F93-97FC-01F162054708}" srcOrd="0" destOrd="0" presId="urn:microsoft.com/office/officeart/2008/layout/VerticalCurvedList"/>
    <dgm:cxn modelId="{F5B3AEEC-0D53-4199-94BB-6CADF8E6A3D7}" srcId="{ED3879F6-B7C6-4210-88B6-F64C499F22BE}" destId="{6BE003A4-C366-4F89-B8B3-A0602B8073A4}" srcOrd="2" destOrd="0" parTransId="{F51AE995-94BF-4499-AB04-37DF600E2E76}" sibTransId="{30A98538-2E6A-4F80-A621-F6F35E9A6405}"/>
    <dgm:cxn modelId="{9772A90F-F4D5-470E-84A7-DBC9189104A8}" srcId="{ED3879F6-B7C6-4210-88B6-F64C499F22BE}" destId="{061D347D-3E8A-43C8-8986-388FEE470175}" srcOrd="3" destOrd="0" parTransId="{DC3D9B03-7620-4884-A5BD-13D8F1F863D8}" sibTransId="{E11EFB26-5911-4CA3-8F4A-BF9BD45142A6}"/>
    <dgm:cxn modelId="{EBF37360-C140-4A31-A04B-9D90E65C7B47}" type="presOf" srcId="{061D347D-3E8A-43C8-8986-388FEE470175}" destId="{F489BFEB-C326-4461-BE9C-3D741C3B6D84}" srcOrd="0" destOrd="0" presId="urn:microsoft.com/office/officeart/2008/layout/VerticalCurvedList"/>
    <dgm:cxn modelId="{F9939FDD-7C4F-4A0F-B945-8FDBE5081C13}" srcId="{ED3879F6-B7C6-4210-88B6-F64C499F22BE}" destId="{65B110C8-38DE-48D5-B8F7-D3B94F1741C4}" srcOrd="5" destOrd="0" parTransId="{7F0D6EB3-A60F-4F42-B828-A5B295AE0500}" sibTransId="{3FE8308E-8D57-4DD7-99E3-D09ED577F9FE}"/>
    <dgm:cxn modelId="{5B37A0FF-EDC8-4EF5-A58D-BBAE3849AFB5}" srcId="{ED3879F6-B7C6-4210-88B6-F64C499F22BE}" destId="{4DFC3C1B-B755-44E3-8E16-48775C7FB8D6}" srcOrd="0" destOrd="0" parTransId="{67C71815-E074-48A5-AB6E-A0C8C701EB85}" sibTransId="{86AFCF5C-F495-43A3-B4EC-DA53ED9561C3}"/>
    <dgm:cxn modelId="{38117F6B-37D8-4C0D-A674-4E4E3A861A55}" type="presOf" srcId="{6BE003A4-C366-4F89-B8B3-A0602B8073A4}" destId="{A732AF86-53F5-4DC7-9C39-43EA6BC6D7BE}" srcOrd="0" destOrd="0" presId="urn:microsoft.com/office/officeart/2008/layout/VerticalCurvedList"/>
    <dgm:cxn modelId="{EDA31050-94F4-4DB1-9767-1330333019D8}" type="presOf" srcId="{D91F34C8-3CBD-4EDD-B33B-EBD15B230654}" destId="{E55B82C7-F882-489F-ABDD-225D16037844}" srcOrd="0" destOrd="0" presId="urn:microsoft.com/office/officeart/2008/layout/VerticalCurvedList"/>
    <dgm:cxn modelId="{62BC3D0B-86AD-449B-9D5D-315174FDF433}" type="presOf" srcId="{4DFC3C1B-B755-44E3-8E16-48775C7FB8D6}" destId="{3EE35094-F65C-446A-BC6D-D99555391671}" srcOrd="0" destOrd="0" presId="urn:microsoft.com/office/officeart/2008/layout/VerticalCurvedList"/>
    <dgm:cxn modelId="{69B78B40-3C88-4359-8799-0555926F60C3}" type="presParOf" srcId="{7E859B0E-E7D9-4B20-B292-BFF8756AF342}" destId="{707635AF-76F7-4CB0-8975-405A052D032D}" srcOrd="0" destOrd="0" presId="urn:microsoft.com/office/officeart/2008/layout/VerticalCurvedList"/>
    <dgm:cxn modelId="{93FD9296-7E28-41B5-A8FB-A8AAAC6F2DF1}" type="presParOf" srcId="{707635AF-76F7-4CB0-8975-405A052D032D}" destId="{A1A07309-96FE-4F8B-AD03-72ABE3BAC012}" srcOrd="0" destOrd="0" presId="urn:microsoft.com/office/officeart/2008/layout/VerticalCurvedList"/>
    <dgm:cxn modelId="{C4FE9ECC-11AD-4A7B-9869-3625B89BB562}" type="presParOf" srcId="{A1A07309-96FE-4F8B-AD03-72ABE3BAC012}" destId="{F7D0D920-8C80-420E-8B64-F21B2DD1ACCA}" srcOrd="0" destOrd="0" presId="urn:microsoft.com/office/officeart/2008/layout/VerticalCurvedList"/>
    <dgm:cxn modelId="{2A3176E8-6EC7-4E68-B618-FE7AECA2E3A0}" type="presParOf" srcId="{A1A07309-96FE-4F8B-AD03-72ABE3BAC012}" destId="{8DC65814-AFFE-4F93-97FC-01F162054708}" srcOrd="1" destOrd="0" presId="urn:microsoft.com/office/officeart/2008/layout/VerticalCurvedList"/>
    <dgm:cxn modelId="{FD852DAF-66FB-4707-BD0C-18F38A558C51}" type="presParOf" srcId="{A1A07309-96FE-4F8B-AD03-72ABE3BAC012}" destId="{65D027EF-4E40-420E-B780-54DC9DA90211}" srcOrd="2" destOrd="0" presId="urn:microsoft.com/office/officeart/2008/layout/VerticalCurvedList"/>
    <dgm:cxn modelId="{32AF2FC3-4D82-430D-BD15-9378E0B88815}" type="presParOf" srcId="{A1A07309-96FE-4F8B-AD03-72ABE3BAC012}" destId="{191446B7-78E0-4BC0-A84F-09630B5E7EB8}" srcOrd="3" destOrd="0" presId="urn:microsoft.com/office/officeart/2008/layout/VerticalCurvedList"/>
    <dgm:cxn modelId="{1A3D5D1B-828D-41FB-90D7-E55372EFE747}" type="presParOf" srcId="{707635AF-76F7-4CB0-8975-405A052D032D}" destId="{3EE35094-F65C-446A-BC6D-D99555391671}" srcOrd="1" destOrd="0" presId="urn:microsoft.com/office/officeart/2008/layout/VerticalCurvedList"/>
    <dgm:cxn modelId="{B1DC10C9-C771-40AA-BA14-A3E45A398171}" type="presParOf" srcId="{707635AF-76F7-4CB0-8975-405A052D032D}" destId="{7EC59ACC-8F97-43EC-A15C-0B3710820E9F}" srcOrd="2" destOrd="0" presId="urn:microsoft.com/office/officeart/2008/layout/VerticalCurvedList"/>
    <dgm:cxn modelId="{382D28C9-75C4-4546-9FEC-A1AE016B1845}" type="presParOf" srcId="{7EC59ACC-8F97-43EC-A15C-0B3710820E9F}" destId="{402F3AF1-6892-4342-90E2-04260D6313D8}" srcOrd="0" destOrd="0" presId="urn:microsoft.com/office/officeart/2008/layout/VerticalCurvedList"/>
    <dgm:cxn modelId="{38FCAE93-74BA-4041-ADAA-108CFA333EC9}" type="presParOf" srcId="{707635AF-76F7-4CB0-8975-405A052D032D}" destId="{93653983-78F0-4450-BFCD-35EEC5BE9D74}" srcOrd="3" destOrd="0" presId="urn:microsoft.com/office/officeart/2008/layout/VerticalCurvedList"/>
    <dgm:cxn modelId="{F74B1831-B7E4-414E-9155-F250B71F3EF6}" type="presParOf" srcId="{707635AF-76F7-4CB0-8975-405A052D032D}" destId="{A2E8D9C1-68AC-4E05-98CA-90BA8E8239C2}" srcOrd="4" destOrd="0" presId="urn:microsoft.com/office/officeart/2008/layout/VerticalCurvedList"/>
    <dgm:cxn modelId="{1CFCD731-9577-4957-BB84-464672A8F17E}" type="presParOf" srcId="{A2E8D9C1-68AC-4E05-98CA-90BA8E8239C2}" destId="{3197BB23-E99C-4488-BE27-8D97E1B8B040}" srcOrd="0" destOrd="0" presId="urn:microsoft.com/office/officeart/2008/layout/VerticalCurvedList"/>
    <dgm:cxn modelId="{031ED4CE-5C8B-41C0-B41C-B03FCD1F3638}" type="presParOf" srcId="{707635AF-76F7-4CB0-8975-405A052D032D}" destId="{A732AF86-53F5-4DC7-9C39-43EA6BC6D7BE}" srcOrd="5" destOrd="0" presId="urn:microsoft.com/office/officeart/2008/layout/VerticalCurvedList"/>
    <dgm:cxn modelId="{599628E4-25AE-4C38-88B6-D088F63E2582}" type="presParOf" srcId="{707635AF-76F7-4CB0-8975-405A052D032D}" destId="{0D4D4EDB-2365-4FC1-9348-52171297D2A7}" srcOrd="6" destOrd="0" presId="urn:microsoft.com/office/officeart/2008/layout/VerticalCurvedList"/>
    <dgm:cxn modelId="{8CBF713E-DA3B-43E7-A9AF-7EA7CCB79499}" type="presParOf" srcId="{0D4D4EDB-2365-4FC1-9348-52171297D2A7}" destId="{C8413173-AF50-49D0-AE0E-2F9B632504D1}" srcOrd="0" destOrd="0" presId="urn:microsoft.com/office/officeart/2008/layout/VerticalCurvedList"/>
    <dgm:cxn modelId="{1F62DF6D-7A16-4EA7-B2BD-626DB3820CCB}" type="presParOf" srcId="{707635AF-76F7-4CB0-8975-405A052D032D}" destId="{F489BFEB-C326-4461-BE9C-3D741C3B6D84}" srcOrd="7" destOrd="0" presId="urn:microsoft.com/office/officeart/2008/layout/VerticalCurvedList"/>
    <dgm:cxn modelId="{524CBC31-3124-441E-A6C3-FDBA03DD7B35}" type="presParOf" srcId="{707635AF-76F7-4CB0-8975-405A052D032D}" destId="{1A870777-8C7E-4D69-992C-5AF813B49D25}" srcOrd="8" destOrd="0" presId="urn:microsoft.com/office/officeart/2008/layout/VerticalCurvedList"/>
    <dgm:cxn modelId="{ED6789E4-9BFD-49F3-9667-799D01A3B0FC}" type="presParOf" srcId="{1A870777-8C7E-4D69-992C-5AF813B49D25}" destId="{183467DB-5BEB-4126-8DD2-93913C6F83CA}" srcOrd="0" destOrd="0" presId="urn:microsoft.com/office/officeart/2008/layout/VerticalCurvedList"/>
    <dgm:cxn modelId="{1BCED19B-BD28-4777-B8C4-070D5EDC9DDE}" type="presParOf" srcId="{707635AF-76F7-4CB0-8975-405A052D032D}" destId="{E55B82C7-F882-489F-ABDD-225D16037844}" srcOrd="9" destOrd="0" presId="urn:microsoft.com/office/officeart/2008/layout/VerticalCurvedList"/>
    <dgm:cxn modelId="{D9CBA80F-9529-4806-AE31-FE2C66272372}" type="presParOf" srcId="{707635AF-76F7-4CB0-8975-405A052D032D}" destId="{28241825-ADD6-4BDE-96AC-80342BC785DF}" srcOrd="10" destOrd="0" presId="urn:microsoft.com/office/officeart/2008/layout/VerticalCurvedList"/>
    <dgm:cxn modelId="{DF061587-EEC5-41E8-A7AB-39F8F4E5225B}" type="presParOf" srcId="{28241825-ADD6-4BDE-96AC-80342BC785DF}" destId="{A5758E19-5742-4D49-B03B-CFA58A634D76}" srcOrd="0" destOrd="0" presId="urn:microsoft.com/office/officeart/2008/layout/VerticalCurvedList"/>
    <dgm:cxn modelId="{FE6D488B-06FD-42E3-88EB-E47B2F1C22E5}" type="presParOf" srcId="{707635AF-76F7-4CB0-8975-405A052D032D}" destId="{C30E3076-DF7C-4C5E-8596-CD598037B958}" srcOrd="11" destOrd="0" presId="urn:microsoft.com/office/officeart/2008/layout/VerticalCurvedList"/>
    <dgm:cxn modelId="{7E31A315-387A-46F4-8857-366A9A9D40FA}" type="presParOf" srcId="{707635AF-76F7-4CB0-8975-405A052D032D}" destId="{4229E631-FED2-49B6-AE9B-C68526CDFD66}" srcOrd="12" destOrd="0" presId="urn:microsoft.com/office/officeart/2008/layout/VerticalCurvedList"/>
    <dgm:cxn modelId="{0710BCC3-605E-4BA7-86F8-EC14E52A40B2}" type="presParOf" srcId="{4229E631-FED2-49B6-AE9B-C68526CDFD66}" destId="{562623B0-69F7-4C0B-B361-78576360B86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04393F-A7F4-4BA5-A82D-3AC5800C2EB3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167187D-0034-4D08-9482-03DAF38CE8A0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Перевод промышленности на мирные рельсы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9F1152-8A83-4C84-AD1A-1B419CCB1066}" type="parTrans" cxnId="{9BF81267-CAE3-45FE-A05C-46D53210ED38}">
      <dgm:prSet/>
      <dgm:spPr/>
      <dgm:t>
        <a:bodyPr/>
        <a:lstStyle/>
        <a:p>
          <a:endParaRPr lang="ru-RU"/>
        </a:p>
      </dgm:t>
    </dgm:pt>
    <dgm:pt modelId="{20653E96-E708-4C20-9EEC-AE483E034372}" type="sibTrans" cxnId="{9BF81267-CAE3-45FE-A05C-46D53210ED38}">
      <dgm:prSet/>
      <dgm:spPr/>
      <dgm:t>
        <a:bodyPr/>
        <a:lstStyle/>
        <a:p>
          <a:endParaRPr lang="ru-RU"/>
        </a:p>
      </dgm:t>
    </dgm:pt>
    <dgm:pt modelId="{CE62A769-6CEF-4190-A431-BB4C282CC8E1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Экономический подъем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991C91-E3A1-4C23-8654-82FD85A038F2}" type="parTrans" cxnId="{1F7BBFEC-5B4F-4B3E-8EED-886BEEBE653E}">
      <dgm:prSet/>
      <dgm:spPr/>
      <dgm:t>
        <a:bodyPr/>
        <a:lstStyle/>
        <a:p>
          <a:endParaRPr lang="ru-RU"/>
        </a:p>
      </dgm:t>
    </dgm:pt>
    <dgm:pt modelId="{2523833C-C876-4A0E-8108-E32068ED409E}" type="sibTrans" cxnId="{1F7BBFEC-5B4F-4B3E-8EED-886BEEBE653E}">
      <dgm:prSet/>
      <dgm:spPr/>
      <dgm:t>
        <a:bodyPr/>
        <a:lstStyle/>
        <a:p>
          <a:endParaRPr lang="ru-RU"/>
        </a:p>
      </dgm:t>
    </dgm:pt>
    <dgm:pt modelId="{19F51A59-12A0-49EA-B617-8AE68DF05373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Приоритет в развитии тяжелой промышленности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4705EF-8292-47C9-8F0E-2405A90C39C9}" type="parTrans" cxnId="{2B6BFAC2-F465-417D-83B9-BFB22CE74B63}">
      <dgm:prSet/>
      <dgm:spPr/>
      <dgm:t>
        <a:bodyPr/>
        <a:lstStyle/>
        <a:p>
          <a:endParaRPr lang="ru-RU"/>
        </a:p>
      </dgm:t>
    </dgm:pt>
    <dgm:pt modelId="{85031D13-D485-44B0-925B-876F3D137421}" type="sibTrans" cxnId="{2B6BFAC2-F465-417D-83B9-BFB22CE74B63}">
      <dgm:prSet/>
      <dgm:spPr/>
      <dgm:t>
        <a:bodyPr/>
        <a:lstStyle/>
        <a:p>
          <a:endParaRPr lang="ru-RU"/>
        </a:p>
      </dgm:t>
    </dgm:pt>
    <dgm:pt modelId="{512E83FA-3D4E-4613-9EDE-B0FE901188F1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Отставание в развитии легкой промышленности, сельском хозяйстве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E9FF1F-D370-4E99-BA04-495B1DE43CD3}" type="parTrans" cxnId="{D456ECDE-1A56-40F4-A700-C7279869A638}">
      <dgm:prSet/>
      <dgm:spPr/>
      <dgm:t>
        <a:bodyPr/>
        <a:lstStyle/>
        <a:p>
          <a:endParaRPr lang="ru-RU"/>
        </a:p>
      </dgm:t>
    </dgm:pt>
    <dgm:pt modelId="{66DED168-08F9-4103-B9D6-F227B2BC5B1F}" type="sibTrans" cxnId="{D456ECDE-1A56-40F4-A700-C7279869A638}">
      <dgm:prSet/>
      <dgm:spPr/>
      <dgm:t>
        <a:bodyPr/>
        <a:lstStyle/>
        <a:p>
          <a:endParaRPr lang="ru-RU"/>
        </a:p>
      </dgm:t>
    </dgm:pt>
    <dgm:pt modelId="{ED8D9361-99A2-405A-89A5-4C3F4BE9EEC4}" type="pres">
      <dgm:prSet presAssocID="{4F04393F-A7F4-4BA5-A82D-3AC5800C2EB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2C01CD-01AE-4569-B1E0-37458D9C2C79}" type="pres">
      <dgm:prSet presAssocID="{1167187D-0034-4D08-9482-03DAF38CE8A0}" presName="parentLin" presStyleCnt="0"/>
      <dgm:spPr/>
    </dgm:pt>
    <dgm:pt modelId="{343AF474-39F6-4642-8AE4-5723E8FA69C2}" type="pres">
      <dgm:prSet presAssocID="{1167187D-0034-4D08-9482-03DAF38CE8A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A95B3E2-6BEC-4B6B-AAC4-EBE099654A27}" type="pres">
      <dgm:prSet presAssocID="{1167187D-0034-4D08-9482-03DAF38CE8A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58ABB-88B3-4735-9F52-14C1AC17BE01}" type="pres">
      <dgm:prSet presAssocID="{1167187D-0034-4D08-9482-03DAF38CE8A0}" presName="negativeSpace" presStyleCnt="0"/>
      <dgm:spPr/>
    </dgm:pt>
    <dgm:pt modelId="{58D4174D-8661-47AD-A404-3D566D52DB23}" type="pres">
      <dgm:prSet presAssocID="{1167187D-0034-4D08-9482-03DAF38CE8A0}" presName="childText" presStyleLbl="conFgAcc1" presStyleIdx="0" presStyleCnt="4">
        <dgm:presLayoutVars>
          <dgm:bulletEnabled val="1"/>
        </dgm:presLayoutVars>
      </dgm:prSet>
      <dgm:spPr/>
    </dgm:pt>
    <dgm:pt modelId="{EAE4CDA7-C7C3-47A8-A5D9-AE7F0408B0E2}" type="pres">
      <dgm:prSet presAssocID="{20653E96-E708-4C20-9EEC-AE483E034372}" presName="spaceBetweenRectangles" presStyleCnt="0"/>
      <dgm:spPr/>
    </dgm:pt>
    <dgm:pt modelId="{15E4AF1F-6219-4C63-8673-7D42A3AA47B0}" type="pres">
      <dgm:prSet presAssocID="{CE62A769-6CEF-4190-A431-BB4C282CC8E1}" presName="parentLin" presStyleCnt="0"/>
      <dgm:spPr/>
    </dgm:pt>
    <dgm:pt modelId="{54C87627-F1CA-4686-992C-F08254D35EB5}" type="pres">
      <dgm:prSet presAssocID="{CE62A769-6CEF-4190-A431-BB4C282CC8E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571D145-E706-44C2-B6A4-C70EBFA26446}" type="pres">
      <dgm:prSet presAssocID="{CE62A769-6CEF-4190-A431-BB4C282CC8E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8C0D0-4AA7-47A8-A9C2-09DD48FE17E5}" type="pres">
      <dgm:prSet presAssocID="{CE62A769-6CEF-4190-A431-BB4C282CC8E1}" presName="negativeSpace" presStyleCnt="0"/>
      <dgm:spPr/>
    </dgm:pt>
    <dgm:pt modelId="{8163AB77-092F-451D-A6A9-7166E596F6E3}" type="pres">
      <dgm:prSet presAssocID="{CE62A769-6CEF-4190-A431-BB4C282CC8E1}" presName="childText" presStyleLbl="conFgAcc1" presStyleIdx="1" presStyleCnt="4">
        <dgm:presLayoutVars>
          <dgm:bulletEnabled val="1"/>
        </dgm:presLayoutVars>
      </dgm:prSet>
      <dgm:spPr/>
    </dgm:pt>
    <dgm:pt modelId="{ACB44206-B50F-4AB5-889B-3EC81CE9982E}" type="pres">
      <dgm:prSet presAssocID="{2523833C-C876-4A0E-8108-E32068ED409E}" presName="spaceBetweenRectangles" presStyleCnt="0"/>
      <dgm:spPr/>
    </dgm:pt>
    <dgm:pt modelId="{27A6AA3D-C883-4CAC-8F31-33146ADE92AD}" type="pres">
      <dgm:prSet presAssocID="{19F51A59-12A0-49EA-B617-8AE68DF05373}" presName="parentLin" presStyleCnt="0"/>
      <dgm:spPr/>
    </dgm:pt>
    <dgm:pt modelId="{E1583865-1590-497C-8F8E-068355253C5E}" type="pres">
      <dgm:prSet presAssocID="{19F51A59-12A0-49EA-B617-8AE68DF0537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D624C298-505D-4A60-BBB8-082E18AE8FE0}" type="pres">
      <dgm:prSet presAssocID="{19F51A59-12A0-49EA-B617-8AE68DF0537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E8598-94DE-4FB0-981D-A66F472DF157}" type="pres">
      <dgm:prSet presAssocID="{19F51A59-12A0-49EA-B617-8AE68DF05373}" presName="negativeSpace" presStyleCnt="0"/>
      <dgm:spPr/>
    </dgm:pt>
    <dgm:pt modelId="{45ED8AC2-162D-4E6A-AD26-A68E1D4AE1B0}" type="pres">
      <dgm:prSet presAssocID="{19F51A59-12A0-49EA-B617-8AE68DF05373}" presName="childText" presStyleLbl="conFgAcc1" presStyleIdx="2" presStyleCnt="4">
        <dgm:presLayoutVars>
          <dgm:bulletEnabled val="1"/>
        </dgm:presLayoutVars>
      </dgm:prSet>
      <dgm:spPr/>
    </dgm:pt>
    <dgm:pt modelId="{AA3F1E7A-A3D9-4F43-A137-F74F5CF01421}" type="pres">
      <dgm:prSet presAssocID="{85031D13-D485-44B0-925B-876F3D137421}" presName="spaceBetweenRectangles" presStyleCnt="0"/>
      <dgm:spPr/>
    </dgm:pt>
    <dgm:pt modelId="{329CFC3B-5A25-418D-9985-C4891B22AC92}" type="pres">
      <dgm:prSet presAssocID="{512E83FA-3D4E-4613-9EDE-B0FE901188F1}" presName="parentLin" presStyleCnt="0"/>
      <dgm:spPr/>
    </dgm:pt>
    <dgm:pt modelId="{6CD7686C-E916-4AB9-B767-7A7BC1F59DF0}" type="pres">
      <dgm:prSet presAssocID="{512E83FA-3D4E-4613-9EDE-B0FE901188F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3CE9569-CDF9-4835-94C3-0D6E9A8CCE0C}" type="pres">
      <dgm:prSet presAssocID="{512E83FA-3D4E-4613-9EDE-B0FE901188F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F4AA86-730C-450C-B8D8-D73532DDD45E}" type="pres">
      <dgm:prSet presAssocID="{512E83FA-3D4E-4613-9EDE-B0FE901188F1}" presName="negativeSpace" presStyleCnt="0"/>
      <dgm:spPr/>
    </dgm:pt>
    <dgm:pt modelId="{629F1CF4-0ADD-4F30-9F7A-61A487AB53C6}" type="pres">
      <dgm:prSet presAssocID="{512E83FA-3D4E-4613-9EDE-B0FE901188F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28306D7-E147-4F1F-A75F-CA923BB6A117}" type="presOf" srcId="{1167187D-0034-4D08-9482-03DAF38CE8A0}" destId="{0A95B3E2-6BEC-4B6B-AAC4-EBE099654A27}" srcOrd="1" destOrd="0" presId="urn:microsoft.com/office/officeart/2005/8/layout/list1"/>
    <dgm:cxn modelId="{9BF81267-CAE3-45FE-A05C-46D53210ED38}" srcId="{4F04393F-A7F4-4BA5-A82D-3AC5800C2EB3}" destId="{1167187D-0034-4D08-9482-03DAF38CE8A0}" srcOrd="0" destOrd="0" parTransId="{689F1152-8A83-4C84-AD1A-1B419CCB1066}" sibTransId="{20653E96-E708-4C20-9EEC-AE483E034372}"/>
    <dgm:cxn modelId="{081FC352-4177-4265-9ECE-C96265BB8E22}" type="presOf" srcId="{19F51A59-12A0-49EA-B617-8AE68DF05373}" destId="{E1583865-1590-497C-8F8E-068355253C5E}" srcOrd="0" destOrd="0" presId="urn:microsoft.com/office/officeart/2005/8/layout/list1"/>
    <dgm:cxn modelId="{1F7BBFEC-5B4F-4B3E-8EED-886BEEBE653E}" srcId="{4F04393F-A7F4-4BA5-A82D-3AC5800C2EB3}" destId="{CE62A769-6CEF-4190-A431-BB4C282CC8E1}" srcOrd="1" destOrd="0" parTransId="{0D991C91-E3A1-4C23-8654-82FD85A038F2}" sibTransId="{2523833C-C876-4A0E-8108-E32068ED409E}"/>
    <dgm:cxn modelId="{2B6BFAC2-F465-417D-83B9-BFB22CE74B63}" srcId="{4F04393F-A7F4-4BA5-A82D-3AC5800C2EB3}" destId="{19F51A59-12A0-49EA-B617-8AE68DF05373}" srcOrd="2" destOrd="0" parTransId="{764705EF-8292-47C9-8F0E-2405A90C39C9}" sibTransId="{85031D13-D485-44B0-925B-876F3D137421}"/>
    <dgm:cxn modelId="{D456ECDE-1A56-40F4-A700-C7279869A638}" srcId="{4F04393F-A7F4-4BA5-A82D-3AC5800C2EB3}" destId="{512E83FA-3D4E-4613-9EDE-B0FE901188F1}" srcOrd="3" destOrd="0" parTransId="{DDE9FF1F-D370-4E99-BA04-495B1DE43CD3}" sibTransId="{66DED168-08F9-4103-B9D6-F227B2BC5B1F}"/>
    <dgm:cxn modelId="{74F09822-F90B-46AD-ACCD-E97B80CAE78F}" type="presOf" srcId="{CE62A769-6CEF-4190-A431-BB4C282CC8E1}" destId="{54C87627-F1CA-4686-992C-F08254D35EB5}" srcOrd="0" destOrd="0" presId="urn:microsoft.com/office/officeart/2005/8/layout/list1"/>
    <dgm:cxn modelId="{C10C5014-DE98-4F2E-A632-6EB5EF2AF0A9}" type="presOf" srcId="{512E83FA-3D4E-4613-9EDE-B0FE901188F1}" destId="{6CD7686C-E916-4AB9-B767-7A7BC1F59DF0}" srcOrd="0" destOrd="0" presId="urn:microsoft.com/office/officeart/2005/8/layout/list1"/>
    <dgm:cxn modelId="{AC686EA4-D284-463D-B570-15C3CEC886F5}" type="presOf" srcId="{4F04393F-A7F4-4BA5-A82D-3AC5800C2EB3}" destId="{ED8D9361-99A2-405A-89A5-4C3F4BE9EEC4}" srcOrd="0" destOrd="0" presId="urn:microsoft.com/office/officeart/2005/8/layout/list1"/>
    <dgm:cxn modelId="{66A8200D-4A10-4223-A361-5D43C1EE6ACE}" type="presOf" srcId="{19F51A59-12A0-49EA-B617-8AE68DF05373}" destId="{D624C298-505D-4A60-BBB8-082E18AE8FE0}" srcOrd="1" destOrd="0" presId="urn:microsoft.com/office/officeart/2005/8/layout/list1"/>
    <dgm:cxn modelId="{9FCFAF08-F5FD-4090-8331-24EE626C8F64}" type="presOf" srcId="{512E83FA-3D4E-4613-9EDE-B0FE901188F1}" destId="{93CE9569-CDF9-4835-94C3-0D6E9A8CCE0C}" srcOrd="1" destOrd="0" presId="urn:microsoft.com/office/officeart/2005/8/layout/list1"/>
    <dgm:cxn modelId="{992A116A-6E2E-4BEC-A764-96C8EABF17F3}" type="presOf" srcId="{CE62A769-6CEF-4190-A431-BB4C282CC8E1}" destId="{B571D145-E706-44C2-B6A4-C70EBFA26446}" srcOrd="1" destOrd="0" presId="urn:microsoft.com/office/officeart/2005/8/layout/list1"/>
    <dgm:cxn modelId="{17478D11-480F-466F-9DEA-6880566746B7}" type="presOf" srcId="{1167187D-0034-4D08-9482-03DAF38CE8A0}" destId="{343AF474-39F6-4642-8AE4-5723E8FA69C2}" srcOrd="0" destOrd="0" presId="urn:microsoft.com/office/officeart/2005/8/layout/list1"/>
    <dgm:cxn modelId="{5BB7FC69-0CD9-4987-9C69-C25519F9E4D1}" type="presParOf" srcId="{ED8D9361-99A2-405A-89A5-4C3F4BE9EEC4}" destId="{532C01CD-01AE-4569-B1E0-37458D9C2C79}" srcOrd="0" destOrd="0" presId="urn:microsoft.com/office/officeart/2005/8/layout/list1"/>
    <dgm:cxn modelId="{14CAA2FB-06B4-4725-AFEA-95B4947F42F8}" type="presParOf" srcId="{532C01CD-01AE-4569-B1E0-37458D9C2C79}" destId="{343AF474-39F6-4642-8AE4-5723E8FA69C2}" srcOrd="0" destOrd="0" presId="urn:microsoft.com/office/officeart/2005/8/layout/list1"/>
    <dgm:cxn modelId="{2EEE0602-0BA9-4330-B9EB-C0D5583D4437}" type="presParOf" srcId="{532C01CD-01AE-4569-B1E0-37458D9C2C79}" destId="{0A95B3E2-6BEC-4B6B-AAC4-EBE099654A27}" srcOrd="1" destOrd="0" presId="urn:microsoft.com/office/officeart/2005/8/layout/list1"/>
    <dgm:cxn modelId="{67B9BDE5-AEE6-485C-8A88-5B64FC9D1A6B}" type="presParOf" srcId="{ED8D9361-99A2-405A-89A5-4C3F4BE9EEC4}" destId="{22958ABB-88B3-4735-9F52-14C1AC17BE01}" srcOrd="1" destOrd="0" presId="urn:microsoft.com/office/officeart/2005/8/layout/list1"/>
    <dgm:cxn modelId="{A8EB2E42-E016-41EC-8638-0B2ABB9F8C09}" type="presParOf" srcId="{ED8D9361-99A2-405A-89A5-4C3F4BE9EEC4}" destId="{58D4174D-8661-47AD-A404-3D566D52DB23}" srcOrd="2" destOrd="0" presId="urn:microsoft.com/office/officeart/2005/8/layout/list1"/>
    <dgm:cxn modelId="{50573BBA-C05C-418F-9485-789FF833E12C}" type="presParOf" srcId="{ED8D9361-99A2-405A-89A5-4C3F4BE9EEC4}" destId="{EAE4CDA7-C7C3-47A8-A5D9-AE7F0408B0E2}" srcOrd="3" destOrd="0" presId="urn:microsoft.com/office/officeart/2005/8/layout/list1"/>
    <dgm:cxn modelId="{A325E71E-3276-4C81-891D-35781CD681CB}" type="presParOf" srcId="{ED8D9361-99A2-405A-89A5-4C3F4BE9EEC4}" destId="{15E4AF1F-6219-4C63-8673-7D42A3AA47B0}" srcOrd="4" destOrd="0" presId="urn:microsoft.com/office/officeart/2005/8/layout/list1"/>
    <dgm:cxn modelId="{8EA24D2B-407D-4BF1-94D9-536781D5FA92}" type="presParOf" srcId="{15E4AF1F-6219-4C63-8673-7D42A3AA47B0}" destId="{54C87627-F1CA-4686-992C-F08254D35EB5}" srcOrd="0" destOrd="0" presId="urn:microsoft.com/office/officeart/2005/8/layout/list1"/>
    <dgm:cxn modelId="{FFD4F456-1CAE-45B2-A85E-85560D0C5037}" type="presParOf" srcId="{15E4AF1F-6219-4C63-8673-7D42A3AA47B0}" destId="{B571D145-E706-44C2-B6A4-C70EBFA26446}" srcOrd="1" destOrd="0" presId="urn:microsoft.com/office/officeart/2005/8/layout/list1"/>
    <dgm:cxn modelId="{EDBD4018-A42C-4548-A756-BCA1317CC12A}" type="presParOf" srcId="{ED8D9361-99A2-405A-89A5-4C3F4BE9EEC4}" destId="{CA78C0D0-4AA7-47A8-A9C2-09DD48FE17E5}" srcOrd="5" destOrd="0" presId="urn:microsoft.com/office/officeart/2005/8/layout/list1"/>
    <dgm:cxn modelId="{25E7F06B-4958-4FB0-BB58-902B36B88329}" type="presParOf" srcId="{ED8D9361-99A2-405A-89A5-4C3F4BE9EEC4}" destId="{8163AB77-092F-451D-A6A9-7166E596F6E3}" srcOrd="6" destOrd="0" presId="urn:microsoft.com/office/officeart/2005/8/layout/list1"/>
    <dgm:cxn modelId="{D79088E2-DF26-4874-8BAD-CFD70058FD87}" type="presParOf" srcId="{ED8D9361-99A2-405A-89A5-4C3F4BE9EEC4}" destId="{ACB44206-B50F-4AB5-889B-3EC81CE9982E}" srcOrd="7" destOrd="0" presId="urn:microsoft.com/office/officeart/2005/8/layout/list1"/>
    <dgm:cxn modelId="{3CCC2440-D155-4A2D-8108-BAC0CBB05593}" type="presParOf" srcId="{ED8D9361-99A2-405A-89A5-4C3F4BE9EEC4}" destId="{27A6AA3D-C883-4CAC-8F31-33146ADE92AD}" srcOrd="8" destOrd="0" presId="urn:microsoft.com/office/officeart/2005/8/layout/list1"/>
    <dgm:cxn modelId="{5C284836-C6D5-4A17-A80F-988066399E65}" type="presParOf" srcId="{27A6AA3D-C883-4CAC-8F31-33146ADE92AD}" destId="{E1583865-1590-497C-8F8E-068355253C5E}" srcOrd="0" destOrd="0" presId="urn:microsoft.com/office/officeart/2005/8/layout/list1"/>
    <dgm:cxn modelId="{F0E4EBAF-B5D1-4C6D-96C2-6B3D03FAAF6F}" type="presParOf" srcId="{27A6AA3D-C883-4CAC-8F31-33146ADE92AD}" destId="{D624C298-505D-4A60-BBB8-082E18AE8FE0}" srcOrd="1" destOrd="0" presId="urn:microsoft.com/office/officeart/2005/8/layout/list1"/>
    <dgm:cxn modelId="{9EFB93CB-D891-4518-B789-33D29B615CF0}" type="presParOf" srcId="{ED8D9361-99A2-405A-89A5-4C3F4BE9EEC4}" destId="{913E8598-94DE-4FB0-981D-A66F472DF157}" srcOrd="9" destOrd="0" presId="urn:microsoft.com/office/officeart/2005/8/layout/list1"/>
    <dgm:cxn modelId="{313A0AFC-421F-4351-924C-0F49898AD8EC}" type="presParOf" srcId="{ED8D9361-99A2-405A-89A5-4C3F4BE9EEC4}" destId="{45ED8AC2-162D-4E6A-AD26-A68E1D4AE1B0}" srcOrd="10" destOrd="0" presId="urn:microsoft.com/office/officeart/2005/8/layout/list1"/>
    <dgm:cxn modelId="{51EEC088-4355-494F-887E-1038D5F0AFD6}" type="presParOf" srcId="{ED8D9361-99A2-405A-89A5-4C3F4BE9EEC4}" destId="{AA3F1E7A-A3D9-4F43-A137-F74F5CF01421}" srcOrd="11" destOrd="0" presId="urn:microsoft.com/office/officeart/2005/8/layout/list1"/>
    <dgm:cxn modelId="{04C7D79F-7AA0-4FD1-970F-B742B7C865D7}" type="presParOf" srcId="{ED8D9361-99A2-405A-89A5-4C3F4BE9EEC4}" destId="{329CFC3B-5A25-418D-9985-C4891B22AC92}" srcOrd="12" destOrd="0" presId="urn:microsoft.com/office/officeart/2005/8/layout/list1"/>
    <dgm:cxn modelId="{A9FBADC6-9781-496C-B779-F0434B718EAB}" type="presParOf" srcId="{329CFC3B-5A25-418D-9985-C4891B22AC92}" destId="{6CD7686C-E916-4AB9-B767-7A7BC1F59DF0}" srcOrd="0" destOrd="0" presId="urn:microsoft.com/office/officeart/2005/8/layout/list1"/>
    <dgm:cxn modelId="{17F6585F-0373-4681-83E1-22761BACA70E}" type="presParOf" srcId="{329CFC3B-5A25-418D-9985-C4891B22AC92}" destId="{93CE9569-CDF9-4835-94C3-0D6E9A8CCE0C}" srcOrd="1" destOrd="0" presId="urn:microsoft.com/office/officeart/2005/8/layout/list1"/>
    <dgm:cxn modelId="{0D3D1EAB-7741-4716-80D3-B3786CDD5810}" type="presParOf" srcId="{ED8D9361-99A2-405A-89A5-4C3F4BE9EEC4}" destId="{15F4AA86-730C-450C-B8D8-D73532DDD45E}" srcOrd="13" destOrd="0" presId="urn:microsoft.com/office/officeart/2005/8/layout/list1"/>
    <dgm:cxn modelId="{2703FDE3-720A-4922-A515-DBF11DF16589}" type="presParOf" srcId="{ED8D9361-99A2-405A-89A5-4C3F4BE9EEC4}" destId="{629F1CF4-0ADD-4F30-9F7A-61A487AB53C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7B12E5-B16A-42F3-9B86-9B9CEC2B6521}">
      <dsp:nvSpPr>
        <dsp:cNvPr id="0" name=""/>
        <dsp:cNvSpPr/>
      </dsp:nvSpPr>
      <dsp:spPr>
        <a:xfrm>
          <a:off x="5688634" y="1095895"/>
          <a:ext cx="2732924" cy="190181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bg1">
                <a:lumMod val="95000"/>
                <a:shade val="30000"/>
                <a:satMod val="115000"/>
              </a:schemeClr>
            </a:gs>
            <a:gs pos="50000">
              <a:schemeClr val="bg1">
                <a:lumMod val="95000"/>
                <a:shade val="67500"/>
                <a:satMod val="115000"/>
              </a:schemeClr>
            </a:gs>
            <a:gs pos="100000">
              <a:schemeClr val="bg1">
                <a:lumMod val="9500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Новое строительство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88634" y="1095895"/>
        <a:ext cx="2732924" cy="1901815"/>
      </dsp:txXfrm>
    </dsp:sp>
    <dsp:sp modelId="{7FEE01F7-872D-4FFD-B13B-697789F852E5}">
      <dsp:nvSpPr>
        <dsp:cNvPr id="0" name=""/>
        <dsp:cNvSpPr/>
      </dsp:nvSpPr>
      <dsp:spPr>
        <a:xfrm>
          <a:off x="1224138" y="3688183"/>
          <a:ext cx="2703300" cy="122828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bg1">
                <a:lumMod val="95000"/>
                <a:shade val="30000"/>
                <a:satMod val="115000"/>
              </a:schemeClr>
            </a:gs>
            <a:gs pos="50000">
              <a:schemeClr val="bg1">
                <a:lumMod val="95000"/>
                <a:shade val="67500"/>
                <a:satMod val="115000"/>
              </a:schemeClr>
            </a:gs>
            <a:gs pos="100000">
              <a:schemeClr val="bg1">
                <a:lumMod val="9500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Восстановление разрушенного в годы войны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24138" y="3688183"/>
        <a:ext cx="2703300" cy="1228282"/>
      </dsp:txXfrm>
    </dsp:sp>
    <dsp:sp modelId="{35B42515-66E0-4028-83BF-7D2B3581A4E1}">
      <dsp:nvSpPr>
        <dsp:cNvPr id="0" name=""/>
        <dsp:cNvSpPr/>
      </dsp:nvSpPr>
      <dsp:spPr>
        <a:xfrm>
          <a:off x="5544617" y="3832200"/>
          <a:ext cx="2974244" cy="107253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bg1">
                <a:lumMod val="95000"/>
                <a:shade val="30000"/>
                <a:satMod val="115000"/>
              </a:schemeClr>
            </a:gs>
            <a:gs pos="50000">
              <a:schemeClr val="bg1">
                <a:lumMod val="95000"/>
                <a:shade val="67500"/>
                <a:satMod val="115000"/>
              </a:schemeClr>
            </a:gs>
            <a:gs pos="100000">
              <a:schemeClr val="bg1">
                <a:lumMod val="9500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Перестройка промышленности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44617" y="3832200"/>
        <a:ext cx="2974244" cy="10725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1E4E98-BA5E-4BB5-B12D-B91A8EE60F04}">
      <dsp:nvSpPr>
        <dsp:cNvPr id="0" name=""/>
        <dsp:cNvSpPr/>
      </dsp:nvSpPr>
      <dsp:spPr>
        <a:xfrm rot="5400000">
          <a:off x="5033931" y="-1750819"/>
          <a:ext cx="1585912" cy="548412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Восстановить народное хозяйство, достичь довоенного уровня экономического развития и превзойти его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5033931" y="-1750819"/>
        <a:ext cx="1585912" cy="5484129"/>
      </dsp:txXfrm>
    </dsp:sp>
    <dsp:sp modelId="{C32C544B-9D0E-499C-8407-D7BBEFDA7AE9}">
      <dsp:nvSpPr>
        <dsp:cNvPr id="0" name=""/>
        <dsp:cNvSpPr/>
      </dsp:nvSpPr>
      <dsp:spPr>
        <a:xfrm>
          <a:off x="0" y="49"/>
          <a:ext cx="3084822" cy="19823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rgbClr val="002060"/>
              </a:solidFill>
            </a:rPr>
            <a:t>Четвертая пятилетка (1946-1950)</a:t>
          </a:r>
          <a:endParaRPr lang="ru-RU" sz="3700" kern="1200" dirty="0">
            <a:solidFill>
              <a:srgbClr val="002060"/>
            </a:solidFill>
          </a:endParaRPr>
        </a:p>
      </dsp:txBody>
      <dsp:txXfrm>
        <a:off x="0" y="49"/>
        <a:ext cx="3084822" cy="1982390"/>
      </dsp:txXfrm>
    </dsp:sp>
    <dsp:sp modelId="{9236D369-99CC-4E08-A318-A50780DC2928}">
      <dsp:nvSpPr>
        <dsp:cNvPr id="0" name=""/>
        <dsp:cNvSpPr/>
      </dsp:nvSpPr>
      <dsp:spPr>
        <a:xfrm rot="5400000">
          <a:off x="5033931" y="330690"/>
          <a:ext cx="1585912" cy="548412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Развитие экономики и увеличение  промышленного производства  на 70% и предметов потребления на 65%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5033931" y="330690"/>
        <a:ext cx="1585912" cy="5484129"/>
      </dsp:txXfrm>
    </dsp:sp>
    <dsp:sp modelId="{4601ACE7-2E50-4972-B5BC-350A6D3757FE}">
      <dsp:nvSpPr>
        <dsp:cNvPr id="0" name=""/>
        <dsp:cNvSpPr/>
      </dsp:nvSpPr>
      <dsp:spPr>
        <a:xfrm>
          <a:off x="0" y="2081559"/>
          <a:ext cx="3084822" cy="19823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rgbClr val="002060"/>
              </a:solidFill>
            </a:rPr>
            <a:t>Пятая пятилетка (1951-1955)</a:t>
          </a:r>
          <a:endParaRPr lang="ru-RU" sz="3700" kern="1200" dirty="0">
            <a:solidFill>
              <a:srgbClr val="002060"/>
            </a:solidFill>
          </a:endParaRPr>
        </a:p>
      </dsp:txBody>
      <dsp:txXfrm>
        <a:off x="0" y="2081559"/>
        <a:ext cx="3084822" cy="19823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C65814-AFFE-4F93-97FC-01F162054708}">
      <dsp:nvSpPr>
        <dsp:cNvPr id="0" name=""/>
        <dsp:cNvSpPr/>
      </dsp:nvSpPr>
      <dsp:spPr>
        <a:xfrm>
          <a:off x="-6513883" y="-996230"/>
          <a:ext cx="7753100" cy="7753100"/>
        </a:xfrm>
        <a:prstGeom prst="blockArc">
          <a:avLst>
            <a:gd name="adj1" fmla="val 18900000"/>
            <a:gd name="adj2" fmla="val 2700000"/>
            <a:gd name="adj3" fmla="val 279"/>
          </a:avLst>
        </a:prstGeom>
        <a:noFill/>
        <a:ln w="285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E35094-F65C-446A-BC6D-D99555391671}">
      <dsp:nvSpPr>
        <dsp:cNvPr id="0" name=""/>
        <dsp:cNvSpPr/>
      </dsp:nvSpPr>
      <dsp:spPr>
        <a:xfrm>
          <a:off x="461245" y="303355"/>
          <a:ext cx="8097731" cy="60648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139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1945 г. – отменено чрезвычайное положение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1245" y="303355"/>
        <a:ext cx="8097731" cy="606480"/>
      </dsp:txXfrm>
    </dsp:sp>
    <dsp:sp modelId="{402F3AF1-6892-4342-90E2-04260D6313D8}">
      <dsp:nvSpPr>
        <dsp:cNvPr id="0" name=""/>
        <dsp:cNvSpPr/>
      </dsp:nvSpPr>
      <dsp:spPr>
        <a:xfrm>
          <a:off x="82195" y="227545"/>
          <a:ext cx="758100" cy="758100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3653983-78F0-4450-BFCD-35EEC5BE9D74}">
      <dsp:nvSpPr>
        <dsp:cNvPr id="0" name=""/>
        <dsp:cNvSpPr/>
      </dsp:nvSpPr>
      <dsp:spPr>
        <a:xfrm>
          <a:off x="960116" y="1212960"/>
          <a:ext cx="7598860" cy="60648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139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Проведена демобилизация и сокращение армии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60116" y="1212960"/>
        <a:ext cx="7598860" cy="606480"/>
      </dsp:txXfrm>
    </dsp:sp>
    <dsp:sp modelId="{3197BB23-E99C-4488-BE27-8D97E1B8B040}">
      <dsp:nvSpPr>
        <dsp:cNvPr id="0" name=""/>
        <dsp:cNvSpPr/>
      </dsp:nvSpPr>
      <dsp:spPr>
        <a:xfrm>
          <a:off x="581066" y="1137150"/>
          <a:ext cx="758100" cy="758100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732AF86-53F5-4DC7-9C39-43EA6BC6D7BE}">
      <dsp:nvSpPr>
        <dsp:cNvPr id="0" name=""/>
        <dsp:cNvSpPr/>
      </dsp:nvSpPr>
      <dsp:spPr>
        <a:xfrm>
          <a:off x="1188237" y="2122565"/>
          <a:ext cx="7370738" cy="60648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139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Восстановлен 8-часовой рабочий день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88237" y="2122565"/>
        <a:ext cx="7370738" cy="606480"/>
      </dsp:txXfrm>
    </dsp:sp>
    <dsp:sp modelId="{C8413173-AF50-49D0-AE0E-2F9B632504D1}">
      <dsp:nvSpPr>
        <dsp:cNvPr id="0" name=""/>
        <dsp:cNvSpPr/>
      </dsp:nvSpPr>
      <dsp:spPr>
        <a:xfrm>
          <a:off x="809187" y="2046755"/>
          <a:ext cx="758100" cy="758100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489BFEB-C326-4461-BE9C-3D741C3B6D84}">
      <dsp:nvSpPr>
        <dsp:cNvPr id="0" name=""/>
        <dsp:cNvSpPr/>
      </dsp:nvSpPr>
      <dsp:spPr>
        <a:xfrm>
          <a:off x="1188237" y="3031594"/>
          <a:ext cx="7370738" cy="6064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139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Введены ежегодные оплачиваемые отпуска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88237" y="3031594"/>
        <a:ext cx="7370738" cy="606480"/>
      </dsp:txXfrm>
    </dsp:sp>
    <dsp:sp modelId="{183467DB-5BEB-4126-8DD2-93913C6F83CA}">
      <dsp:nvSpPr>
        <dsp:cNvPr id="0" name=""/>
        <dsp:cNvSpPr/>
      </dsp:nvSpPr>
      <dsp:spPr>
        <a:xfrm>
          <a:off x="809187" y="2955784"/>
          <a:ext cx="758100" cy="758100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55B82C7-F882-489F-ABDD-225D16037844}">
      <dsp:nvSpPr>
        <dsp:cNvPr id="0" name=""/>
        <dsp:cNvSpPr/>
      </dsp:nvSpPr>
      <dsp:spPr>
        <a:xfrm>
          <a:off x="960116" y="3941199"/>
          <a:ext cx="7598860" cy="6064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139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Отменены обязательные сверхурочные работы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60116" y="3941199"/>
        <a:ext cx="7598860" cy="606480"/>
      </dsp:txXfrm>
    </dsp:sp>
    <dsp:sp modelId="{A5758E19-5742-4D49-B03B-CFA58A634D76}">
      <dsp:nvSpPr>
        <dsp:cNvPr id="0" name=""/>
        <dsp:cNvSpPr/>
      </dsp:nvSpPr>
      <dsp:spPr>
        <a:xfrm>
          <a:off x="581066" y="3865389"/>
          <a:ext cx="758100" cy="758100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30E3076-DF7C-4C5E-8596-CD598037B958}">
      <dsp:nvSpPr>
        <dsp:cNvPr id="0" name=""/>
        <dsp:cNvSpPr/>
      </dsp:nvSpPr>
      <dsp:spPr>
        <a:xfrm>
          <a:off x="461245" y="4850804"/>
          <a:ext cx="8097731" cy="60648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139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Восстановлена деятельность профсоюзов и общественно-политических организаций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1245" y="4850804"/>
        <a:ext cx="8097731" cy="606480"/>
      </dsp:txXfrm>
    </dsp:sp>
    <dsp:sp modelId="{562623B0-69F7-4C0B-B361-78576360B86A}">
      <dsp:nvSpPr>
        <dsp:cNvPr id="0" name=""/>
        <dsp:cNvSpPr/>
      </dsp:nvSpPr>
      <dsp:spPr>
        <a:xfrm>
          <a:off x="82195" y="4774994"/>
          <a:ext cx="758100" cy="758100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D4174D-8661-47AD-A404-3D566D52DB23}">
      <dsp:nvSpPr>
        <dsp:cNvPr id="0" name=""/>
        <dsp:cNvSpPr/>
      </dsp:nvSpPr>
      <dsp:spPr>
        <a:xfrm>
          <a:off x="0" y="432995"/>
          <a:ext cx="8424935" cy="705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5B3E2-6BEC-4B6B-AAC4-EBE099654A27}">
      <dsp:nvSpPr>
        <dsp:cNvPr id="0" name=""/>
        <dsp:cNvSpPr/>
      </dsp:nvSpPr>
      <dsp:spPr>
        <a:xfrm>
          <a:off x="421246" y="19715"/>
          <a:ext cx="5897454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Перевод промышленности на мирные рельсы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1246" y="19715"/>
        <a:ext cx="5897454" cy="826560"/>
      </dsp:txXfrm>
    </dsp:sp>
    <dsp:sp modelId="{8163AB77-092F-451D-A6A9-7166E596F6E3}">
      <dsp:nvSpPr>
        <dsp:cNvPr id="0" name=""/>
        <dsp:cNvSpPr/>
      </dsp:nvSpPr>
      <dsp:spPr>
        <a:xfrm>
          <a:off x="0" y="1703076"/>
          <a:ext cx="8424935" cy="705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1D145-E706-44C2-B6A4-C70EBFA26446}">
      <dsp:nvSpPr>
        <dsp:cNvPr id="0" name=""/>
        <dsp:cNvSpPr/>
      </dsp:nvSpPr>
      <dsp:spPr>
        <a:xfrm>
          <a:off x="421246" y="1289795"/>
          <a:ext cx="5897454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Экономический подъем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1246" y="1289795"/>
        <a:ext cx="5897454" cy="826560"/>
      </dsp:txXfrm>
    </dsp:sp>
    <dsp:sp modelId="{45ED8AC2-162D-4E6A-AD26-A68E1D4AE1B0}">
      <dsp:nvSpPr>
        <dsp:cNvPr id="0" name=""/>
        <dsp:cNvSpPr/>
      </dsp:nvSpPr>
      <dsp:spPr>
        <a:xfrm>
          <a:off x="0" y="2973156"/>
          <a:ext cx="8424935" cy="705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4C298-505D-4A60-BBB8-082E18AE8FE0}">
      <dsp:nvSpPr>
        <dsp:cNvPr id="0" name=""/>
        <dsp:cNvSpPr/>
      </dsp:nvSpPr>
      <dsp:spPr>
        <a:xfrm>
          <a:off x="421246" y="2559876"/>
          <a:ext cx="5897454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Приоритет в развитии тяжелой промышленности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1246" y="2559876"/>
        <a:ext cx="5897454" cy="826560"/>
      </dsp:txXfrm>
    </dsp:sp>
    <dsp:sp modelId="{629F1CF4-0ADD-4F30-9F7A-61A487AB53C6}">
      <dsp:nvSpPr>
        <dsp:cNvPr id="0" name=""/>
        <dsp:cNvSpPr/>
      </dsp:nvSpPr>
      <dsp:spPr>
        <a:xfrm>
          <a:off x="0" y="4243236"/>
          <a:ext cx="8424935" cy="705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CE9569-CDF9-4835-94C3-0D6E9A8CCE0C}">
      <dsp:nvSpPr>
        <dsp:cNvPr id="0" name=""/>
        <dsp:cNvSpPr/>
      </dsp:nvSpPr>
      <dsp:spPr>
        <a:xfrm>
          <a:off x="421246" y="3829956"/>
          <a:ext cx="5897454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Отставание в развитии легкой промышленности, сельском хозяйстве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1246" y="3829956"/>
        <a:ext cx="5897454" cy="8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472E-D0A2-44EB-9D1A-3079C52CE213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F7EFF-544C-431B-9955-A3C131A93C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017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F7EFF-544C-431B-9955-A3C131A93CD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244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2F8EA-5A44-48B1-B457-03EFEEC6D865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94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78B80D2-3D63-44C6-A242-CB6A7F51A0CC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C3BA62-AF5B-4108-BC26-15AC58C899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5544616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</a:rPr>
              <a:t>СоциалЬНО</a:t>
            </a:r>
            <a:r>
              <a:rPr lang="ru-RU" sz="3600" b="1" dirty="0" smtClean="0">
                <a:solidFill>
                  <a:srgbClr val="C00000"/>
                </a:solidFill>
              </a:rPr>
              <a:t> –</a:t>
            </a:r>
            <a:r>
              <a:rPr lang="ru-RU" sz="3600" b="1" dirty="0" err="1" smtClean="0">
                <a:solidFill>
                  <a:srgbClr val="C00000"/>
                </a:solidFill>
              </a:rPr>
              <a:t>эконОМИЧЕСКОЕ</a:t>
            </a:r>
            <a:r>
              <a:rPr lang="ru-RU" sz="3600" b="1" dirty="0" smtClean="0">
                <a:solidFill>
                  <a:srgbClr val="C00000"/>
                </a:solidFill>
              </a:rPr>
              <a:t>  развитие, ВНЕШНЯЯ ПОЛИТИКА, ОБЩЕСТВЕННО-ПОЛИТИЧЕСКАЯ ЖИЗНЬ, В послевоенный  период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5949280"/>
            <a:ext cx="6858000" cy="648072"/>
          </a:xfrm>
        </p:spPr>
        <p:txBody>
          <a:bodyPr/>
          <a:lstStyle/>
          <a:p>
            <a:r>
              <a:rPr lang="ru-RU" dirty="0" smtClean="0"/>
              <a:t>ЛК 24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29075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9144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Цена войны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357" y="2564904"/>
            <a:ext cx="82089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человек,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710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городов,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сел и деревень,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850 промышленных предприятий, где до войны работало около 4 млн. рабочих,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135 шахт, дававших стране 100 млн. т. угля в год,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км. железнодорожных путей,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36,8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га посевных площадей,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национального богатства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116631"/>
            <a:ext cx="3909839" cy="2939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0357" y="1373867"/>
            <a:ext cx="4585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Потери СССР в войне составили: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5742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260648"/>
            <a:ext cx="4298530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92872" y="695308"/>
            <a:ext cx="4123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развалинах лежали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Запорожсталь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Азовсталь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Десятки других крупных заводов и фабрик.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562" y="3501008"/>
            <a:ext cx="4360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выпуску металла и руды война отбросила страну на 10-12 лет назад.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Большой ущерб  был нанесен  химической, текстильной и пищевой промышленности.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8478" y="3356992"/>
            <a:ext cx="4312096" cy="2651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8111367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42" y="831021"/>
            <a:ext cx="9148042" cy="604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435280" cy="82801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в развитии экономики</a:t>
            </a:r>
            <a:endParaRPr lang="ru-RU" sz="32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3811550041"/>
              </p:ext>
            </p:extLst>
          </p:nvPr>
        </p:nvGraphicFramePr>
        <p:xfrm>
          <a:off x="323528" y="1397000"/>
          <a:ext cx="882047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58900744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98076512"/>
              </p:ext>
            </p:extLst>
          </p:nvPr>
        </p:nvGraphicFramePr>
        <p:xfrm>
          <a:off x="251520" y="260648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7626" y="4581128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тенденция сохранялась:  преимущественное развитие  отраслей тяжелой промышленности (угледобывающей, металлургической,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машино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и станкостроительной, электротехнической и оборонной) в ущерб легкой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1187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130" y="18906"/>
            <a:ext cx="8579296" cy="539978"/>
          </a:xfrm>
        </p:spPr>
        <p:txBody>
          <a:bodyPr>
            <a:noAutofit/>
          </a:bodyPr>
          <a:lstStyle/>
          <a:p>
            <a:r>
              <a:rPr lang="ru-RU" sz="2000" dirty="0" smtClean="0"/>
              <a:t>Источники восстановления промышленности  </a:t>
            </a:r>
            <a:endParaRPr lang="ru-RU" sz="2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2857761" cy="207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" y="2896501"/>
            <a:ext cx="4734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Продажа сельскохозяйственной продукции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8684" y="737363"/>
            <a:ext cx="2620796" cy="210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76056" y="2851529"/>
            <a:ext cx="3816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Трудовой героизм народа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04908" y="6346619"/>
            <a:ext cx="35037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Займы у населения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01" y="3723614"/>
            <a:ext cx="2147887" cy="2838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83768" y="4286499"/>
            <a:ext cx="29049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Репарации</a:t>
            </a:r>
          </a:p>
          <a:p>
            <a:pPr algn="just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СССР было ввезено более 5,5 тыс. «трофейных» промышленных предприятий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 descr="&amp;Pcy;&amp;lcy;&amp;acy;&amp;kcy;&amp;acy;&amp;tcy;&amp;ycy; &amp;Pcy;&amp;ocy;&amp;dcy;&amp;pcy;&amp;icy;&amp;scy;&amp;kcy;&amp;ocy;&amp;jcy; &amp;ncy;&amp;acy; &amp;zcy;&amp;acy;&amp;iecy;&amp;mcy; &amp;ucy;&amp;scy;&amp;kcy;&amp;ocy;&amp;rcy;&amp;icy;&amp;mcy; &amp;scy;&amp;ocy;&amp;ocy;&amp;rcy;&amp;ucy;&amp;zhcy;&amp;iecy;&amp;ncy;&amp;icy;&amp;iecy; &amp;vcy;&amp;iecy;&amp;lcy;&amp;icy;&amp;kcy;&amp;icy;&amp;khcy; &amp;scy;&amp;tcy;&amp;rcy;&amp;ocy;&amp;iecy;&amp;kcy; &amp;kcy;&amp;ocy;&amp;mcy;&amp;mcy;&amp;ucy;&amp;ncy;&amp;icy;&amp;zcy;&amp;mcy;&amp;acy;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507672" y="3429000"/>
            <a:ext cx="1991808" cy="2838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4032425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130" y="18906"/>
            <a:ext cx="8579296" cy="539978"/>
          </a:xfrm>
        </p:spPr>
        <p:txBody>
          <a:bodyPr>
            <a:noAutofit/>
          </a:bodyPr>
          <a:lstStyle/>
          <a:p>
            <a:r>
              <a:rPr lang="ru-RU" sz="2000" dirty="0" smtClean="0"/>
              <a:t>Источники восстановления промышленности  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3707237" cy="261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51" y="3307821"/>
            <a:ext cx="92170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помощью осужденных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сооружались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атомной промышленности, металлургические предприятия, гидроэлектростанции (Куйбышевская ГЭС), каналы (Волго-Донской судоходный канал) и многое другое. </a:t>
            </a: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В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1949 г. предприятия лагерей и колоний МВД произвели промышленной продукции почти на 20 млрд. руб., что составило более 10 % от общей валовой продукции, производимой в Советском Союзе.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692696"/>
            <a:ext cx="5076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Подневольный труд советских заключенных - еще один источник восстановления и развития советской экономики в послевоенный период. </a:t>
            </a: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«Шарашек»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68341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548063" cy="5761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93705" y="548680"/>
            <a:ext cx="52200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промышленности восстанавливались старые предприятия и возводились новые гиганты индустрии на Урале, в Сибири, Закавказье и Средней Азии – всего 6200.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73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 превзойден довоенный уровень по валовой продукции промышленности</a:t>
            </a:r>
          </a:p>
        </p:txBody>
      </p:sp>
    </p:spTree>
    <p:extLst>
      <p:ext uri="{BB962C8B-B14F-4D97-AF65-F5344CB8AC3E}">
        <p14:creationId xmlns="" xmlns:p14="http://schemas.microsoft.com/office/powerpoint/2010/main" val="27716391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1" y="418024"/>
            <a:ext cx="3580621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80791" y="980728"/>
            <a:ext cx="505570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концу пятилетки вновь вступили в строй не только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Днепрогэс,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и все электростанции Приднепровья, Донбасса, Черноземья, Северного Кавказа.</a:t>
            </a: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позволило поднять энерговооруженность страны к 1950 г. в 1,5 раза по сравнению с 1940 г.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06858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Сельское хозяйство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Не осуществилась надежда на роспуск колхозов. </a:t>
            </a:r>
          </a:p>
          <a:p>
            <a:r>
              <a:rPr lang="ru-RU" sz="2800" dirty="0" smtClean="0"/>
              <a:t>Засуха 1946г, голод на Украине, </a:t>
            </a:r>
            <a:r>
              <a:rPr lang="ru-RU" sz="2800" dirty="0" err="1" smtClean="0"/>
              <a:t>Сев.Кавказе</a:t>
            </a:r>
            <a:endParaRPr lang="ru-RU" sz="2800" dirty="0" smtClean="0"/>
          </a:p>
          <a:p>
            <a:r>
              <a:rPr lang="ru-RU" sz="2800" dirty="0" smtClean="0"/>
              <a:t>Повысили налоги на личное  приусадебное хозяйство</a:t>
            </a:r>
          </a:p>
          <a:p>
            <a:r>
              <a:rPr lang="ru-RU" sz="2800" dirty="0" smtClean="0"/>
              <a:t>Очень низкая оплата по трудодням</a:t>
            </a:r>
          </a:p>
          <a:p>
            <a:r>
              <a:rPr lang="ru-RU" sz="2800" dirty="0" smtClean="0"/>
              <a:t>Не было паспортов, не было пенсии,  колхозникам  запрещалось без разрешения менять место жительства</a:t>
            </a:r>
          </a:p>
          <a:p>
            <a:r>
              <a:rPr lang="ru-RU" sz="2800" dirty="0" smtClean="0"/>
              <a:t>Пленум 1947г «О мерах подъема с</a:t>
            </a:r>
            <a:r>
              <a:rPr lang="en-US" sz="2800" dirty="0" smtClean="0"/>
              <a:t>/</a:t>
            </a:r>
            <a:r>
              <a:rPr lang="ru-RU" sz="2800" dirty="0" err="1" smtClean="0"/>
              <a:t>х</a:t>
            </a:r>
            <a:r>
              <a:rPr lang="ru-RU" sz="2800" dirty="0" smtClean="0"/>
              <a:t>»</a:t>
            </a:r>
          </a:p>
          <a:p>
            <a:endParaRPr lang="ru-RU" sz="2800" dirty="0"/>
          </a:p>
        </p:txBody>
      </p:sp>
    </p:spTree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44" y="25354"/>
            <a:ext cx="88156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решения проблем сельского хозяйства правительство предприняло ряд мер:</a:t>
            </a:r>
            <a:endParaRPr lang="ru-RU" sz="28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12051"/>
            <a:ext cx="2808312" cy="3900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52900" y="1266764"/>
            <a:ext cx="5483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1947 г. – Решение Пленума ЦК ВКП(б) об увеличении выпуска тракторов, удобрений, расширении энергоснабжения села.</a:t>
            </a:r>
          </a:p>
          <a:p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0687" y="3356992"/>
            <a:ext cx="3761793" cy="2702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844" y="4903155"/>
            <a:ext cx="56011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1950 г. тракторов и комбайнов стало на 40-50% больше, чем до войны, электроэнергией снабжалось 15% колхозов, 76% совхозов и 80% МТС.</a:t>
            </a:r>
          </a:p>
        </p:txBody>
      </p:sp>
    </p:spTree>
    <p:extLst>
      <p:ext uri="{BB962C8B-B14F-4D97-AF65-F5344CB8AC3E}">
        <p14:creationId xmlns="" xmlns:p14="http://schemas.microsoft.com/office/powerpoint/2010/main" val="39857775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900" y="188640"/>
            <a:ext cx="59130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1948 г. – постановление Совмина СССР о создании лесозащитных полос, водоемов и прудов для преодоления зависимости от климатических условий, обеспечения высоких и устойчивых урожаев в степных и лесостепных районах Европейской части СССР.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372200" y="116632"/>
            <a:ext cx="2481127" cy="3599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248907"/>
            <a:ext cx="4762500" cy="3314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2" y="4005064"/>
            <a:ext cx="3923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1950 г. началось строительство оросительных каналов в Средней Азии,  в степных районах Украины и Северного Крыма.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62704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27855" y="260648"/>
            <a:ext cx="7228114" cy="4212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1432" y="4725144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1950-1953 гг. происходило укрупнение колхозов: их число с 255 тыс. в 1950 г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сократилось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93 тыс.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итоге в 1952 г. производство сельскохозяйственной продукции почти достигло уровня 1940 г. – 99%.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59138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56640"/>
            <a:ext cx="3748086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95936" y="1340768"/>
            <a:ext cx="51480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1953 году валовой объем промышленности превышал довоенный в 2,5 раза.</a:t>
            </a:r>
          </a:p>
          <a:p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Оборонная промышленность и военные расходы поглощали более 25% годового бюджета СССР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6286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35280" cy="6119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Социальная политика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165655573"/>
              </p:ext>
            </p:extLst>
          </p:nvPr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1820992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1196752"/>
            <a:ext cx="3970784" cy="54006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1947 – отменены карточки, проведена денежная реформа</a:t>
            </a:r>
          </a:p>
          <a:p>
            <a:r>
              <a:rPr lang="ru-RU" dirty="0" smtClean="0"/>
              <a:t>Трижды снижались розничные цены, но они все равно превышали довоенные </a:t>
            </a:r>
          </a:p>
          <a:p>
            <a:r>
              <a:rPr lang="ru-RU" dirty="0" err="1" smtClean="0"/>
              <a:t>з</a:t>
            </a:r>
            <a:r>
              <a:rPr lang="en-US" dirty="0" smtClean="0"/>
              <a:t>/</a:t>
            </a:r>
            <a:r>
              <a:rPr lang="ru-RU" dirty="0" err="1" smtClean="0"/>
              <a:t>пл</a:t>
            </a:r>
            <a:r>
              <a:rPr lang="ru-RU" dirty="0" smtClean="0"/>
              <a:t>  -в среднем 64 р.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Внутренняя политика</a:t>
            </a:r>
            <a:endParaRPr lang="ru-RU" b="1" dirty="0"/>
          </a:p>
        </p:txBody>
      </p:sp>
      <p:pic>
        <p:nvPicPr>
          <p:cNvPr id="2050" name="Picture 2" descr="C:\Users\irina\Downloads\76d09d3aea020af36116b1100fa27c5d_cropped_666x7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556792"/>
            <a:ext cx="4536503" cy="51125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Политическое развитие страны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574800"/>
            <a:ext cx="4464496" cy="5283200"/>
          </a:xfrm>
        </p:spPr>
        <p:txBody>
          <a:bodyPr>
            <a:normAutofit/>
          </a:bodyPr>
          <a:lstStyle/>
          <a:p>
            <a:pPr marL="114300"/>
            <a:r>
              <a:rPr lang="ru-RU" sz="2000" dirty="0" smtClean="0">
                <a:latin typeface="+mj-lt"/>
              </a:rPr>
              <a:t>В стране наметился постепенный отход от принципов диктатуры пролетариата. </a:t>
            </a:r>
          </a:p>
          <a:p>
            <a:pPr marL="114300" indent="0">
              <a:buNone/>
            </a:pPr>
            <a:r>
              <a:rPr lang="ru-RU" sz="2000" dirty="0" smtClean="0">
                <a:latin typeface="+mj-lt"/>
              </a:rPr>
              <a:t>В первые годы после войны проводилась политика частичного возрождения религиозной жизни в стране. </a:t>
            </a:r>
          </a:p>
          <a:p>
            <a:pPr marL="114300" indent="0">
              <a:buNone/>
            </a:pPr>
            <a:r>
              <a:rPr lang="ru-RU" sz="2000" dirty="0" smtClean="0">
                <a:latin typeface="+mj-lt"/>
              </a:rPr>
              <a:t>И. В. Сталин считал, что необходимо отказаться от понятий «народный комиссар» или «комиссариат». </a:t>
            </a:r>
            <a:endParaRPr lang="ru-RU" sz="2000" dirty="0">
              <a:latin typeface="+mj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922520" y="1574800"/>
            <a:ext cx="3459480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7170" name="Picture 2" descr="C:\Users\User\Desktop\777777777777777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239" y="1574801"/>
            <a:ext cx="4267572" cy="4374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44987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7992888" cy="475252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 smtClean="0"/>
              <a:t>В 1946 г. Совет народных комиссаров СССР был преобразован в Совет Министров. </a:t>
            </a:r>
          </a:p>
          <a:p>
            <a:pPr marL="114300" indent="0">
              <a:buNone/>
            </a:pPr>
            <a:r>
              <a:rPr lang="ru-RU" sz="2400" dirty="0"/>
              <a:t>В</a:t>
            </a:r>
            <a:r>
              <a:rPr lang="ru-RU" sz="2400" dirty="0" smtClean="0"/>
              <a:t> 1952 г. было изменено название партии. </a:t>
            </a:r>
            <a:r>
              <a:rPr lang="ru-RU" sz="2400" dirty="0"/>
              <a:t>Теперь она стала называться Коммунистическая партия Советского Союза (КПСС), уже без ссылки на большевизм.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620000" cy="1143000"/>
          </a:xfrm>
        </p:spPr>
        <p:txBody>
          <a:bodyPr/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Политическое развитие страны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User\Desktop\777777777777777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39"/>
            <a:ext cx="4267572" cy="27020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6408" y="3871351"/>
            <a:ext cx="2880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ru-RU" dirty="0" smtClean="0"/>
              <a:t>Вся </a:t>
            </a:r>
            <a:r>
              <a:rPr lang="ru-RU" dirty="0"/>
              <a:t>власть в стране принадлежала Верховным Советам СССР и союзных республик, но </a:t>
            </a:r>
            <a:r>
              <a:rPr lang="ru-RU" dirty="0" smtClean="0"/>
              <a:t>в действительности  все находилось под контролем </a:t>
            </a:r>
            <a:r>
              <a:rPr lang="ru-RU" dirty="0"/>
              <a:t>партийных органов.</a:t>
            </a:r>
          </a:p>
        </p:txBody>
      </p:sp>
    </p:spTree>
    <p:extLst>
      <p:ext uri="{BB962C8B-B14F-4D97-AF65-F5344CB8AC3E}">
        <p14:creationId xmlns="" xmlns:p14="http://schemas.microsoft.com/office/powerpoint/2010/main" val="42558354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Ужесточение политического режима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574800"/>
            <a:ext cx="3744416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1950г было 5,5млн заключенных</a:t>
            </a:r>
          </a:p>
          <a:p>
            <a:r>
              <a:rPr lang="en-US" dirty="0" smtClean="0"/>
              <a:t>XIX</a:t>
            </a:r>
            <a:r>
              <a:rPr lang="ru-RU" dirty="0" smtClean="0"/>
              <a:t>съезд партии состоялся </a:t>
            </a:r>
            <a:r>
              <a:rPr lang="ru-RU" dirty="0" smtClean="0">
                <a:solidFill>
                  <a:srgbClr val="FF0000"/>
                </a:solidFill>
              </a:rPr>
              <a:t>через 13 лет </a:t>
            </a:r>
            <a:r>
              <a:rPr lang="ru-RU" dirty="0" smtClean="0"/>
              <a:t>после предыдущего, в 1952г (переименовали </a:t>
            </a:r>
            <a:r>
              <a:rPr lang="ru-RU" dirty="0" err="1" smtClean="0"/>
              <a:t>ВКПб</a:t>
            </a:r>
            <a:r>
              <a:rPr lang="ru-RU" dirty="0" smtClean="0"/>
              <a:t> в КПСС)</a:t>
            </a:r>
          </a:p>
          <a:p>
            <a:r>
              <a:rPr lang="ru-RU" dirty="0" smtClean="0"/>
              <a:t>Борьба с «демократическим импульсом войны»</a:t>
            </a:r>
          </a:p>
          <a:p>
            <a:r>
              <a:rPr lang="ru-RU" dirty="0" smtClean="0"/>
              <a:t>Борьба с космополитизмом</a:t>
            </a:r>
          </a:p>
          <a:p>
            <a:r>
              <a:rPr lang="ru-RU" dirty="0" smtClean="0"/>
              <a:t>Сессия ВАСХНИЛ, разгром генетики (1948)</a:t>
            </a:r>
          </a:p>
          <a:p>
            <a:r>
              <a:rPr lang="ru-RU" dirty="0" smtClean="0"/>
              <a:t>«Ленинградское дело» (1949-1952)</a:t>
            </a:r>
          </a:p>
          <a:p>
            <a:r>
              <a:rPr lang="ru-RU" dirty="0" smtClean="0"/>
              <a:t>«дело врачей»  -1952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irina\Downloads\scale_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980728"/>
            <a:ext cx="4386064" cy="53057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583"/>
            <a:ext cx="7620000" cy="1143000"/>
          </a:xfrm>
        </p:spPr>
        <p:txBody>
          <a:bodyPr/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Политические репрессии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95128"/>
            <a:ext cx="4571999" cy="5818247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1900" dirty="0" smtClean="0"/>
              <a:t>В конце 1940-х гг. в стране началась кампания по борьбе с «безродным космополитизмом». </a:t>
            </a:r>
          </a:p>
          <a:p>
            <a:pPr marL="114300" indent="0">
              <a:buNone/>
            </a:pP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Космополити́зм</a:t>
            </a:r>
            <a:r>
              <a:rPr lang="ru-RU" sz="1900" dirty="0"/>
              <a:t> </a:t>
            </a:r>
            <a:r>
              <a:rPr lang="ru-RU" sz="1900" dirty="0" smtClean="0"/>
              <a:t>—идеология</a:t>
            </a:r>
            <a:r>
              <a:rPr lang="ru-RU" sz="1900" dirty="0"/>
              <a:t> мирового гражданства, ставящая интересы всего человечества в целом выше интересов отдельной нации или </a:t>
            </a:r>
            <a:r>
              <a:rPr lang="ru-RU" sz="1900" dirty="0" smtClean="0"/>
              <a:t>государства)</a:t>
            </a:r>
          </a:p>
          <a:p>
            <a:pPr marL="114300" indent="0">
              <a:buNone/>
            </a:pPr>
            <a:r>
              <a:rPr lang="ru-RU" sz="1900" dirty="0"/>
              <a:t>Ярлык «космополитов» в СССР навешивали представителям интеллигенции, особенно евреям. </a:t>
            </a:r>
            <a:endParaRPr lang="ru-RU" sz="1900" dirty="0" smtClean="0"/>
          </a:p>
          <a:p>
            <a:pPr marL="114300" indent="0">
              <a:buNone/>
            </a:pPr>
            <a:r>
              <a:rPr lang="ru-RU" sz="1900" dirty="0" smtClean="0"/>
              <a:t>Космополитом </a:t>
            </a:r>
            <a:r>
              <a:rPr lang="ru-RU" sz="1900" dirty="0"/>
              <a:t>могли обвинить любого человека, интересующегося западной культурой, искусством, </a:t>
            </a:r>
            <a:r>
              <a:rPr lang="ru-RU" sz="1900" dirty="0" smtClean="0"/>
              <a:t>живописью. Они подвергались преследованиям и репрессиям, а на их работы налагалась жёсткая цензура.</a:t>
            </a:r>
            <a:endParaRPr lang="ru-RU" sz="1900" dirty="0"/>
          </a:p>
          <a:p>
            <a:pPr marL="114300" indent="0">
              <a:buNone/>
            </a:pPr>
            <a:endParaRPr lang="ru-RU" sz="1800" dirty="0" smtClean="0"/>
          </a:p>
        </p:txBody>
      </p:sp>
      <p:pic>
        <p:nvPicPr>
          <p:cNvPr id="6146" name="Picture 2" descr="C:\Users\User\Desktop\222222222222222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3597419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90490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Холодная война (1947-1990)</a:t>
            </a:r>
            <a:endParaRPr lang="ru-RU" b="1" dirty="0"/>
          </a:p>
        </p:txBody>
      </p:sp>
      <p:pic>
        <p:nvPicPr>
          <p:cNvPr id="4" name="Picture 6" descr="red_storm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556792"/>
            <a:ext cx="3960440" cy="4896544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5183560" y="1484784"/>
            <a:ext cx="396044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Идеологическое противостояние социалистической и капиталистической мировых систем, сопровождавшееся гонкой вооружений и вооруженными конфликтами в различных регионах мира. </a:t>
            </a:r>
          </a:p>
        </p:txBody>
      </p:sp>
    </p:spTree>
  </p:cSld>
  <p:clrMapOvr>
    <a:masterClrMapping/>
  </p:clrMapOvr>
  <p:transition spd="slow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Создание  системы коллективной безопасности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640960" cy="5105400"/>
          </a:xfrm>
        </p:spPr>
        <p:txBody>
          <a:bodyPr/>
          <a:lstStyle/>
          <a:p>
            <a:r>
              <a:rPr lang="ru-RU" dirty="0" smtClean="0"/>
              <a:t>Берлинская (Потсдамская)  конференция 17.07-2.08.45г: </a:t>
            </a:r>
          </a:p>
          <a:p>
            <a:r>
              <a:rPr lang="ru-RU" dirty="0" smtClean="0"/>
              <a:t>  -определение судьбы Германии,   ее границ, восстановление гражданских свобод, репарации, суд над военными преступниками, проведение свободных выборов. Страна была разделена на 4 сектора   оккупации. </a:t>
            </a:r>
          </a:p>
          <a:p>
            <a:r>
              <a:rPr lang="ru-RU" dirty="0" smtClean="0"/>
              <a:t>26.06.45 – создание ООН, в Сан-Франциско. Принят Устав. Цель – поддержание международного мира, сотрудничества и безопасности. </a:t>
            </a:r>
          </a:p>
          <a:p>
            <a:r>
              <a:rPr lang="ru-RU" dirty="0" smtClean="0"/>
              <a:t> - для поддержания мира и экономической стабильности были созданы МВФ (международный валютный фонд) и МББР (международный банк реконструкции и развития).    </a:t>
            </a:r>
            <a:endParaRPr lang="ru-RU" dirty="0"/>
          </a:p>
        </p:txBody>
      </p:sp>
    </p:spTree>
  </p:cSld>
  <p:clrMapOvr>
    <a:masterClrMapping/>
  </p:clrMapOvr>
  <p:transition spd="slow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718"/>
            <a:ext cx="8820472" cy="972026"/>
          </a:xfrm>
        </p:spPr>
        <p:txBody>
          <a:bodyPr/>
          <a:lstStyle/>
          <a:p>
            <a:r>
              <a:rPr lang="ru-RU" dirty="0" smtClean="0"/>
              <a:t>Нарастание напряженности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- Операция «Немыслимое»: план нападения на СССР после капитуляции  Германии. Разработал Черчилль, с апреля  1945г. </a:t>
            </a:r>
          </a:p>
          <a:p>
            <a:r>
              <a:rPr lang="ru-RU" dirty="0" smtClean="0"/>
              <a:t> - план использования атомного оружия против СССР (19.12. 49, план </a:t>
            </a:r>
            <a:r>
              <a:rPr lang="ru-RU" dirty="0" err="1" smtClean="0"/>
              <a:t>Дропшот</a:t>
            </a:r>
            <a:r>
              <a:rPr lang="ru-RU" dirty="0" smtClean="0"/>
              <a:t>)</a:t>
            </a:r>
          </a:p>
          <a:p>
            <a:r>
              <a:rPr lang="ru-RU" dirty="0" smtClean="0"/>
              <a:t>????? – исключить влияние СССР на Восточную Европу, ограничить рост популярности коммунистов. </a:t>
            </a:r>
          </a:p>
          <a:p>
            <a:r>
              <a:rPr lang="ru-RU" dirty="0" smtClean="0"/>
              <a:t>5.03.1946 – речь Черчилля  в Фултоне. Необходимо дать отпор СССР силами «всего свободного мира». Установить «железный занавес». </a:t>
            </a:r>
          </a:p>
          <a:p>
            <a:r>
              <a:rPr lang="ru-RU" dirty="0" smtClean="0"/>
              <a:t>Дж. </a:t>
            </a:r>
            <a:r>
              <a:rPr lang="ru-RU" dirty="0" err="1" smtClean="0"/>
              <a:t>Кеннан</a:t>
            </a:r>
            <a:r>
              <a:rPr lang="ru-RU" dirty="0" smtClean="0"/>
              <a:t>: «политика сдерживания»: жестко реагировать на любую попытку СССР расширить свое влияние. </a:t>
            </a:r>
          </a:p>
          <a:p>
            <a:r>
              <a:rPr lang="ru-RU" dirty="0" smtClean="0"/>
              <a:t>Доктрина Г.Трумэна: 12.03.1947: переход от послевоенного сотрудничества к соперничеству (конфликт демократии и тоталитаризма) – конец политики изоляционизма. </a:t>
            </a:r>
          </a:p>
          <a:p>
            <a:r>
              <a:rPr lang="ru-RU" dirty="0" smtClean="0"/>
              <a:t>5.06.1947 – план Маршалла (госсекретарь США). </a:t>
            </a:r>
            <a:endParaRPr lang="ru-RU" dirty="0"/>
          </a:p>
        </p:txBody>
      </p:sp>
    </p:spTree>
  </p:cSld>
  <p:clrMapOvr>
    <a:masterClrMapping/>
  </p:clrMapOvr>
  <p:transition spd="slow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756002"/>
          </a:xfrm>
        </p:spPr>
        <p:txBody>
          <a:bodyPr/>
          <a:lstStyle/>
          <a:p>
            <a:r>
              <a:rPr lang="ru-RU" dirty="0" smtClean="0"/>
              <a:t>Холодная война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640960" cy="5877272"/>
          </a:xfrm>
        </p:spPr>
        <p:txBody>
          <a:bodyPr>
            <a:normAutofit/>
          </a:bodyPr>
          <a:lstStyle/>
          <a:p>
            <a:r>
              <a:rPr lang="ru-RU" dirty="0" smtClean="0"/>
              <a:t>В 1948г в западных зонах оккупации была проведена денежная реформа; СССР блокирует Берлин. </a:t>
            </a:r>
          </a:p>
          <a:p>
            <a:r>
              <a:rPr lang="ru-RU" dirty="0" smtClean="0"/>
              <a:t>4.04.1949г  -создание НАТО (Североатлантический договор)</a:t>
            </a:r>
          </a:p>
          <a:p>
            <a:r>
              <a:rPr lang="ru-RU" dirty="0" smtClean="0"/>
              <a:t>25.01.1949 – СЭВ (Болгария, Венгрия, Польша, Румыния, СССР, Чехословакия) для совместного решения экономических проблем.  Конфликт с Югославией. </a:t>
            </a:r>
          </a:p>
          <a:p>
            <a:r>
              <a:rPr lang="ru-RU" dirty="0" smtClean="0"/>
              <a:t>1949г – раскол Германии (ФРГ и ГДР)</a:t>
            </a:r>
          </a:p>
          <a:p>
            <a:r>
              <a:rPr lang="ru-RU" dirty="0" smtClean="0"/>
              <a:t>1949 – образование КНР</a:t>
            </a:r>
          </a:p>
          <a:p>
            <a:r>
              <a:rPr lang="ru-RU" dirty="0" smtClean="0"/>
              <a:t>Август 1949  -испытание   атомной бомбы в СССР., в 1952 – испытание водородной бомбы с США. </a:t>
            </a:r>
          </a:p>
          <a:p>
            <a:r>
              <a:rPr lang="ru-RU" dirty="0" smtClean="0"/>
              <a:t>Соперничество СССР и США  принимает форму гонки ракетно-ядерных вооружений. </a:t>
            </a:r>
          </a:p>
          <a:p>
            <a:r>
              <a:rPr lang="ru-RU" dirty="0" smtClean="0"/>
              <a:t>1950-1953г  - Корейская война.  </a:t>
            </a:r>
          </a:p>
          <a:p>
            <a:r>
              <a:rPr lang="ru-RU" dirty="0" smtClean="0"/>
              <a:t>1955  -ОВД</a:t>
            </a:r>
            <a:endParaRPr lang="ru-RU" dirty="0"/>
          </a:p>
        </p:txBody>
      </p:sp>
    </p:spTree>
  </p:cSld>
  <p:clrMapOvr>
    <a:masterClrMapping/>
  </p:clrMapOvr>
  <p:transition spd="slow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07288" cy="68399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Оборонные отрасли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2772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8160" y="4390645"/>
            <a:ext cx="4212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1948 г. – под Челябинском пущен первый ядерный реактор и введен в эксплуатацию завод по производству плутония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7902" y="260648"/>
            <a:ext cx="3096344" cy="4356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47963" y="4869160"/>
            <a:ext cx="38162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1949 г. – под Семипалатинском проведено испытание атомной бомбы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55941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38" y="4268995"/>
            <a:ext cx="4212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 г. – на вооружение принята баллистическая ракета Р-1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7404" y="4581128"/>
            <a:ext cx="3816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1952 г. – началось строительство атомной подводной лодки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326097"/>
            <a:ext cx="2880433" cy="3640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196752"/>
            <a:ext cx="5285275" cy="307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543914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3776" y="188640"/>
            <a:ext cx="2374710" cy="3204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09" y="2924944"/>
            <a:ext cx="3602320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776" y="5277401"/>
            <a:ext cx="41053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1953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проведено испытание водородной (термоядерной) бомбы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981822" cy="4948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85138" y="5277401"/>
            <a:ext cx="433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1954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Обнинске введена в строй первая атомная электростанция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69549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129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Итоги экономического развития: восстановлено  и построено вновь 6200 предприятий; на 77</a:t>
            </a:r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%</a:t>
            </a:r>
            <a:r>
              <a:rPr lang="ru-RU" sz="2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вырос </a:t>
            </a:r>
            <a:r>
              <a:rPr lang="ru-RU" sz="24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валовый</a:t>
            </a:r>
            <a:r>
              <a:rPr lang="ru-RU" sz="2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объем тяжелой промышленности</a:t>
            </a:r>
            <a:endParaRPr lang="ru-RU" sz="2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3372236593"/>
              </p:ext>
            </p:extLst>
          </p:nvPr>
        </p:nvGraphicFramePr>
        <p:xfrm>
          <a:off x="539552" y="1700808"/>
          <a:ext cx="8424935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7429281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5.03.1953г. </a:t>
            </a:r>
            <a:endParaRPr lang="ru-RU" dirty="0"/>
          </a:p>
        </p:txBody>
      </p:sp>
      <p:pic>
        <p:nvPicPr>
          <p:cNvPr id="1026" name="Picture 2" descr="C:\Users\irina\Downloads\7682700_original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7938" y="1752600"/>
            <a:ext cx="5758524" cy="43735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577</TotalTime>
  <Words>1266</Words>
  <Application>Microsoft Office PowerPoint</Application>
  <PresentationFormat>Экран (4:3)</PresentationFormat>
  <Paragraphs>128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Главная</vt:lpstr>
      <vt:lpstr>СоциалЬНО –эконОМИЧЕСКОЕ  развитие, ВНЕШНЯЯ ПОЛИТИКА, ОБЩЕСТВЕННО-ПОЛИТИЧЕСКАЯ ЖИЗНЬ, В послевоенный  период</vt:lpstr>
      <vt:lpstr>Цена войны</vt:lpstr>
      <vt:lpstr>Слайд 3</vt:lpstr>
      <vt:lpstr>Задачи в развитии экономики</vt:lpstr>
      <vt:lpstr>Слайд 5</vt:lpstr>
      <vt:lpstr>Источники восстановления промышленности  </vt:lpstr>
      <vt:lpstr>Источники восстановления промышленности  </vt:lpstr>
      <vt:lpstr>Слайд 8</vt:lpstr>
      <vt:lpstr>Слайд 9</vt:lpstr>
      <vt:lpstr>Сельское хозяйство</vt:lpstr>
      <vt:lpstr>Слайд 11</vt:lpstr>
      <vt:lpstr>Слайд 12</vt:lpstr>
      <vt:lpstr>Слайд 13</vt:lpstr>
      <vt:lpstr>Слайд 14</vt:lpstr>
      <vt:lpstr>Социальная политика</vt:lpstr>
      <vt:lpstr>Внутренняя политика</vt:lpstr>
      <vt:lpstr>Политическое развитие страны</vt:lpstr>
      <vt:lpstr>Политическое развитие страны</vt:lpstr>
      <vt:lpstr>Ужесточение политического режима</vt:lpstr>
      <vt:lpstr>Политические репрессии</vt:lpstr>
      <vt:lpstr>Холодная война (1947-1990)</vt:lpstr>
      <vt:lpstr>Создание  системы коллективной безопасности</vt:lpstr>
      <vt:lpstr>Нарастание напряженности</vt:lpstr>
      <vt:lpstr>Холодная война</vt:lpstr>
      <vt:lpstr>Оборонные отрасли</vt:lpstr>
      <vt:lpstr>Слайд 26</vt:lpstr>
      <vt:lpstr>Слайд 27</vt:lpstr>
      <vt:lpstr>Слайд 28</vt:lpstr>
      <vt:lpstr>5.03.1953г.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СССР в 1945-1953 гг.: ЭКОНОМИКА</dc:title>
  <dc:creator>User</dc:creator>
  <cp:lastModifiedBy>irina</cp:lastModifiedBy>
  <cp:revision>42</cp:revision>
  <dcterms:created xsi:type="dcterms:W3CDTF">2012-11-30T18:05:35Z</dcterms:created>
  <dcterms:modified xsi:type="dcterms:W3CDTF">2025-04-23T17:56:47Z</dcterms:modified>
</cp:coreProperties>
</file>