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347" r:id="rId3"/>
    <p:sldId id="356" r:id="rId4"/>
    <p:sldId id="348" r:id="rId5"/>
    <p:sldId id="357" r:id="rId6"/>
    <p:sldId id="351" r:id="rId7"/>
    <p:sldId id="352" r:id="rId8"/>
    <p:sldId id="354" r:id="rId9"/>
    <p:sldId id="353" r:id="rId10"/>
    <p:sldId id="35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3" autoAdjust="0"/>
  </p:normalViewPr>
  <p:slideViewPr>
    <p:cSldViewPr>
      <p:cViewPr varScale="1">
        <p:scale>
          <a:sx n="104" d="100"/>
          <a:sy n="104" d="100"/>
        </p:scale>
        <p:origin x="-1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33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http://ekologyprom.ru/uchebnik-po-promyshlennoj-ekologii/146-specifika-vliyaniya-vidov-transporta-na.html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38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http://www.rae.ru/forum2012/205/2787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401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http://www.rae.ru/forum2012/205/2787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40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9345" y="1484784"/>
            <a:ext cx="8345233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№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Влияние транспорта на окружающую среду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651961" y="4941168"/>
            <a:ext cx="41438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доц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каф. ГЭГХ, к.х.н.,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Третьяков А.Н.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332656"/>
            <a:ext cx="81131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Величина выбросов загрязняющих веществ в атмосферу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24.rospotrebnadzor.ru/s/24/storage/zd_2011_1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920880" cy="5016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8800" y="323603"/>
            <a:ext cx="589404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Доля загрязняющих веществ отраслями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промышленности в России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3384376" cy="2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gegc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80928"/>
            <a:ext cx="4562475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555270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Динамика изменения доли выбросов от передвижных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26151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732" y="312166"/>
            <a:ext cx="91282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Специфика подвижных источников загрязнения (автомобилей)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96752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·        в высоких темпах роста численности автомобилей по сравнению с ростом количества стационарных источников;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·        в их пространственной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рассредоточенности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(автомобили распределяются по территории и создают общий повышенный фон загрязнения);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·        в непосредственной близости к жилым районам;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·        в более высокой токсичности выбросов автотранспорта по сравнению с выбросами стационарных источников;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·        в сложности технической реализации средств защиты на подвижных источниках;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·        в низком расположении источника загрязнения от земной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26151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1599175" y="260648"/>
            <a:ext cx="56854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загрязнения автотранспорта</a:t>
            </a:r>
          </a:p>
        </p:txBody>
      </p:sp>
      <p:pic>
        <p:nvPicPr>
          <p:cNvPr id="1026" name="Picture 2" descr="C:\Users\studentgegh\Desktop\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65832"/>
            <a:ext cx="8064896" cy="530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61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857" y="3407766"/>
            <a:ext cx="4346562" cy="326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1599175" y="260648"/>
            <a:ext cx="56854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загрязнения автотранспорта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2363780" y="930905"/>
            <a:ext cx="303585" cy="6978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auto">
          <a:xfrm>
            <a:off x="1463018" y="1800193"/>
            <a:ext cx="23425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Тяжелые металлы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1011" y="1728185"/>
            <a:ext cx="2552707" cy="5240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899969" y="895514"/>
            <a:ext cx="328215" cy="733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9"/>
          <p:cNvSpPr>
            <a:spLocks noChangeArrowheads="1"/>
          </p:cNvSpPr>
          <p:nvPr/>
        </p:nvSpPr>
        <p:spPr bwMode="auto">
          <a:xfrm>
            <a:off x="5108200" y="1784859"/>
            <a:ext cx="21920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Оксиды углерода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36194" y="1712851"/>
            <a:ext cx="2264082" cy="54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51718" y="956595"/>
            <a:ext cx="284594" cy="15363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434873" y="2741984"/>
            <a:ext cx="8643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Пыль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2866" y="2669976"/>
            <a:ext cx="936346" cy="5040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883587" y="895513"/>
            <a:ext cx="398597" cy="15973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9"/>
          <p:cNvSpPr>
            <a:spLocks noChangeArrowheads="1"/>
          </p:cNvSpPr>
          <p:nvPr/>
        </p:nvSpPr>
        <p:spPr bwMode="auto">
          <a:xfrm>
            <a:off x="7222713" y="2816538"/>
            <a:ext cx="179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Оксиды азота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150706" y="2744530"/>
            <a:ext cx="1864357" cy="5281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9"/>
          <p:cNvSpPr>
            <a:spLocks noChangeArrowheads="1"/>
          </p:cNvSpPr>
          <p:nvPr/>
        </p:nvSpPr>
        <p:spPr bwMode="auto">
          <a:xfrm>
            <a:off x="364177" y="3741350"/>
            <a:ext cx="49709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Истирание дорожного покрытия и покрышек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9"/>
          <p:cNvSpPr>
            <a:spLocks noChangeArrowheads="1"/>
          </p:cNvSpPr>
          <p:nvPr/>
        </p:nvSpPr>
        <p:spPr bwMode="auto">
          <a:xfrm>
            <a:off x="388870" y="4264427"/>
            <a:ext cx="43951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Использование этилированного бензина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4208657" y="895513"/>
            <a:ext cx="301375" cy="15973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9"/>
          <p:cNvSpPr>
            <a:spLocks noChangeArrowheads="1"/>
          </p:cNvSpPr>
          <p:nvPr/>
        </p:nvSpPr>
        <p:spPr bwMode="auto">
          <a:xfrm>
            <a:off x="3484296" y="2872610"/>
            <a:ext cx="18221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Углеводороды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412289" y="2800602"/>
            <a:ext cx="1894109" cy="472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9"/>
          <p:cNvSpPr>
            <a:spLocks noChangeArrowheads="1"/>
          </p:cNvSpPr>
          <p:nvPr/>
        </p:nvSpPr>
        <p:spPr bwMode="auto">
          <a:xfrm>
            <a:off x="397203" y="4760747"/>
            <a:ext cx="21950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Испарение бензина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9"/>
          <p:cNvSpPr>
            <a:spLocks noChangeArrowheads="1"/>
          </p:cNvSpPr>
          <p:nvPr/>
        </p:nvSpPr>
        <p:spPr bwMode="auto">
          <a:xfrm>
            <a:off x="434873" y="5329521"/>
            <a:ext cx="2119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Сжигание бензина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79512" y="2492896"/>
            <a:ext cx="1440160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020272" y="2564904"/>
            <a:ext cx="2123728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259632" y="1556792"/>
            <a:ext cx="2880320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203848" y="2636912"/>
            <a:ext cx="2376264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004048" y="1556792"/>
            <a:ext cx="2376264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41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  <p:bldP spid="25" grpId="0"/>
      <p:bldP spid="26" grpId="0" animBg="1"/>
      <p:bldP spid="29" grpId="0" animBg="1"/>
      <p:bldP spid="30" grpId="0" animBg="1"/>
      <p:bldP spid="31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04664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Выбросы загрязняющих веществ в зависимости от типа топлива, кг/т топлива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890502"/>
              </p:ext>
            </p:extLst>
          </p:nvPr>
        </p:nvGraphicFramePr>
        <p:xfrm>
          <a:off x="323527" y="1628800"/>
          <a:ext cx="8496945" cy="3816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2896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вещества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топлива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 сжиженный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 сжатый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28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Углерода монооксид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201,800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36,200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201,800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87,700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28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Азот диоксид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31,400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27,400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28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Серы диоксид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851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Неметановые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летучие</a:t>
                      </a:r>
                      <a:b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органические соединения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53,000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22,700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28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Метан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28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Сажа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3,800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28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Свинец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0,0130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7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39752" y="404664"/>
            <a:ext cx="44304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Наиболее токсичные выбросы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340768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Тяжелые металлы (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Hg)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1772816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ПДК в атмосферном воздухе соединений свинца: 0,003 мг/м³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ПДК в атмосферном воздухе соединений ртути: 0,0003 мг/м³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42096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Оксиды азота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3933056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Углеводороды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1600" y="5661248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Среднесуточная ПДК в атмосферном воздухе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бензпирена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ПДКсс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0,1 мкг/100 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г/м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&amp;Bcy;&amp;iecy;&amp;ncy;&amp;zcy;&amp;pcy;&amp;icy;&amp;rcy;&amp;iecy;&amp;ncy;: &amp;khcy;&amp;icy;&amp;mcy;&amp;icy;&amp;chcy;&amp;iecy;&amp;scy;&amp;kcy;&amp;acy;&amp;yacy; &amp;fcy;&amp;ocy;&amp;rcy;&amp;mcy;&amp;ucy;&amp;l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2372" y="4417863"/>
            <a:ext cx="1905000" cy="11906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860032" y="5019012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Бензпирен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14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66119" y="323603"/>
            <a:ext cx="681943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снижения выбросов от автотранспорта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700808"/>
            <a:ext cx="2304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Биотопливо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35699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Водородная энергетика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797152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Электромобили и гибридные</a:t>
            </a:r>
          </a:p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автомобили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980728"/>
            <a:ext cx="2304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Недостатки: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1628800"/>
            <a:ext cx="3312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Зачастую требуются большие площади пахотных земель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68044" y="3127320"/>
            <a:ext cx="33123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Высокая стоимость 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342900" indent="-342900" algn="just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неэлектролизного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водорода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16102" y="4911261"/>
            <a:ext cx="2376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Низкая емкость аккумуляторов</a:t>
            </a:r>
            <a:endParaRPr lang="ru-RU" sz="20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9512" y="1628800"/>
            <a:ext cx="2736304" cy="11521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16016" y="1556792"/>
            <a:ext cx="3816424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1520" y="3212976"/>
            <a:ext cx="3384376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4725144"/>
            <a:ext cx="3960440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6016" y="3127320"/>
            <a:ext cx="3960440" cy="1381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52120" y="4725144"/>
            <a:ext cx="2808312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>
            <a:off x="3203848" y="1988840"/>
            <a:ext cx="1152128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с вырезом 20"/>
          <p:cNvSpPr/>
          <p:nvPr/>
        </p:nvSpPr>
        <p:spPr>
          <a:xfrm>
            <a:off x="3779912" y="3501008"/>
            <a:ext cx="720080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с вырезом 22"/>
          <p:cNvSpPr/>
          <p:nvPr/>
        </p:nvSpPr>
        <p:spPr>
          <a:xfrm>
            <a:off x="4427984" y="5157192"/>
            <a:ext cx="1152128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14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oyota.ru/media/global/assets/a22332d3-0218-497b-9d39-c26a47f28011.JPG.resize?width=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3249001" cy="17281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2636912"/>
            <a:ext cx="1653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Toyota Corolla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3284984"/>
          <a:ext cx="4032448" cy="1615440"/>
        </p:xfrm>
        <a:graphic>
          <a:graphicData uri="http://schemas.openxmlformats.org/drawingml/2006/table">
            <a:tbl>
              <a:tblPr/>
              <a:tblGrid>
                <a:gridCol w="2539811"/>
                <a:gridCol w="149263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Расход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топлива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(л/100 км)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6,9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Содержание СО2 в отработавших газах (г/км) смешанный цикл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163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372200" y="2636912"/>
            <a:ext cx="143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Toyota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Prius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www.toyota.ru/media/global/assets/46434dba-599d-415e-8f4c-18d79f77f6cd.JPG.resize?width=1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908720"/>
            <a:ext cx="3024336" cy="1608689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44008" y="3284984"/>
          <a:ext cx="4248472" cy="1615440"/>
        </p:xfrm>
        <a:graphic>
          <a:graphicData uri="http://schemas.openxmlformats.org/drawingml/2006/table">
            <a:tbl>
              <a:tblPr/>
              <a:tblGrid>
                <a:gridCol w="2675873"/>
                <a:gridCol w="157259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Расход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топлива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(л/100 км)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Содержание СО2 в отработавших газах (г/км) смешанный цикл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74546" y="323603"/>
            <a:ext cx="62025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Сравнительная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экологичность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«гибридов»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5913</TotalTime>
  <Words>353</Words>
  <Application>Microsoft Office PowerPoint</Application>
  <PresentationFormat>Экран (4:3)</PresentationFormat>
  <Paragraphs>110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Alexey N. Tretyakov</cp:lastModifiedBy>
  <cp:revision>232</cp:revision>
  <dcterms:created xsi:type="dcterms:W3CDTF">2012-09-03T13:04:23Z</dcterms:created>
  <dcterms:modified xsi:type="dcterms:W3CDTF">2015-03-18T03:56:15Z</dcterms:modified>
</cp:coreProperties>
</file>