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57" r:id="rId3"/>
    <p:sldId id="261" r:id="rId4"/>
    <p:sldId id="265" r:id="rId5"/>
    <p:sldId id="258" r:id="rId6"/>
    <p:sldId id="259" r:id="rId7"/>
    <p:sldId id="260" r:id="rId8"/>
    <p:sldId id="264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81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E9B59C-AFB1-42AA-BA21-1D3D9A6DCA92}" type="datetimeFigureOut">
              <a:rPr lang="ru-RU" smtClean="0"/>
              <a:pPr/>
              <a:t>19.12.2011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90C135-4D85-457C-8059-FA0725C14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2912" cy="2359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Министерство науки образования Р.ф.</a:t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Институт природных ресурсов.</a:t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Кафедра геоэкологии и геохимии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8062912" cy="44371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Доклад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2400" dirty="0" smtClean="0"/>
              <a:t>«Биография и</a:t>
            </a:r>
            <a:br>
              <a:rPr lang="ru-RU" sz="2400" dirty="0" smtClean="0"/>
            </a:br>
            <a:r>
              <a:rPr lang="ru-RU" sz="2400" dirty="0" smtClean="0"/>
              <a:t>Признак Вейерштрасса»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                                           Выполнил: студент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группы 2г00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</a:t>
            </a:r>
            <a:r>
              <a:rPr lang="ru-RU" sz="2400" dirty="0" err="1" smtClean="0">
                <a:solidFill>
                  <a:schemeClr val="tx1"/>
                </a:solidFill>
              </a:rPr>
              <a:t>Чичков</a:t>
            </a:r>
            <a:r>
              <a:rPr lang="ru-RU" sz="2400" dirty="0" smtClean="0">
                <a:solidFill>
                  <a:schemeClr val="tx1"/>
                </a:solidFill>
              </a:rPr>
              <a:t> Михаил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Проверила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преподаватель: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</a:t>
            </a:r>
            <a:r>
              <a:rPr lang="ru-RU" sz="2400" dirty="0" err="1" smtClean="0">
                <a:solidFill>
                  <a:schemeClr val="tx1"/>
                </a:solidFill>
              </a:rPr>
              <a:t>Тарбокова</a:t>
            </a:r>
            <a:r>
              <a:rPr lang="ru-RU" sz="2400" dirty="0" smtClean="0">
                <a:solidFill>
                  <a:schemeClr val="tx1"/>
                </a:solidFill>
              </a:rPr>
              <a:t> Т.В.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Томск 2010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mtClean="0">
                <a:solidFill>
                  <a:schemeClr val="tx1"/>
                </a:solidFill>
              </a:rPr>
              <a:t>Биография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142984"/>
            <a:ext cx="585791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Карл </a:t>
            </a:r>
            <a:r>
              <a:rPr lang="ru-RU" sz="2800" dirty="0" err="1" smtClean="0"/>
              <a:t>Те́одор</a:t>
            </a:r>
            <a:r>
              <a:rPr lang="ru-RU" sz="2800" dirty="0" smtClean="0"/>
              <a:t> </a:t>
            </a:r>
            <a:r>
              <a:rPr lang="ru-RU" sz="2800" dirty="0" err="1" smtClean="0"/>
              <a:t>Вильге́льм</a:t>
            </a:r>
            <a:r>
              <a:rPr lang="ru-RU" sz="2800" dirty="0" smtClean="0"/>
              <a:t> </a:t>
            </a:r>
            <a:r>
              <a:rPr lang="ru-RU" sz="2800" dirty="0" err="1" smtClean="0"/>
              <a:t>Ве́йерштрасс</a:t>
            </a:r>
            <a:r>
              <a:rPr lang="ru-RU" sz="2800" dirty="0" smtClean="0"/>
              <a:t> (31 октября 1815 — 19 февраля 1897) — выдающийся немецкий математик, «отец современного анализа».</a:t>
            </a:r>
          </a:p>
          <a:p>
            <a:pPr algn="ctr">
              <a:buNone/>
            </a:pPr>
            <a:r>
              <a:rPr lang="ru-RU" sz="2800" dirty="0" smtClean="0"/>
              <a:t>Родился в </a:t>
            </a:r>
            <a:r>
              <a:rPr lang="ru-RU" sz="2800" dirty="0" err="1" smtClean="0"/>
              <a:t>Остенфельде</a:t>
            </a:r>
            <a:r>
              <a:rPr lang="ru-RU" sz="2800" dirty="0" smtClean="0"/>
              <a:t>, предместье </a:t>
            </a:r>
            <a:r>
              <a:rPr lang="ru-RU" sz="2800" dirty="0" err="1" smtClean="0"/>
              <a:t>Эннигерло</a:t>
            </a:r>
            <a:r>
              <a:rPr lang="ru-RU" sz="2800" dirty="0" smtClean="0"/>
              <a:t>, Северный Рейн — Вестфалия, в семье чиновника.</a:t>
            </a:r>
            <a:endParaRPr lang="ru-RU" sz="2800" dirty="0"/>
          </a:p>
        </p:txBody>
      </p:sp>
      <p:pic>
        <p:nvPicPr>
          <p:cNvPr id="1026" name="Picture 2" descr="C:\Documents and Settings\Admin\Рабочий стол\weierstr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268760"/>
            <a:ext cx="2592288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4714908" cy="63579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dirty="0" smtClean="0"/>
              <a:t>В </a:t>
            </a:r>
            <a:r>
              <a:rPr lang="ru-RU" sz="2400" dirty="0" smtClean="0"/>
              <a:t>1842</a:t>
            </a:r>
            <a:r>
              <a:rPr lang="ru-RU" sz="2400" dirty="0" smtClean="0"/>
              <a:t>г.</a:t>
            </a:r>
            <a:r>
              <a:rPr lang="ru-RU" sz="2400" dirty="0" smtClean="0"/>
              <a:t> </a:t>
            </a:r>
            <a:r>
              <a:rPr lang="ru-RU" sz="2400" dirty="0" smtClean="0"/>
              <a:t>по окончании Академии получает место учителя в провинциальной католической гимназии, где проработал 14 лет. Навыки учителя в дальнейшем помогли Вейерштрассу стать лучшим преподавателем Германии.</a:t>
            </a:r>
          </a:p>
          <a:p>
            <a:pPr algn="ctr">
              <a:buNone/>
            </a:pPr>
            <a:r>
              <a:rPr lang="ru-RU" sz="2400" dirty="0" smtClean="0"/>
              <a:t>С конца 1850-х годов международная известность Вейерштрасса быстро растёт. Этим он обязан великолепному качеству своих лекций.</a:t>
            </a:r>
          </a:p>
          <a:p>
            <a:pPr algn="ctr">
              <a:buNone/>
            </a:pPr>
            <a:r>
              <a:rPr lang="ru-RU" sz="2400" dirty="0" smtClean="0"/>
              <a:t>В 1861 избран членом Баварской академии наук.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2050" name="Picture 2" descr="C:\Documents and Settings\Admin\Рабочий стол\projekt_badw_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276872"/>
            <a:ext cx="338437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709160"/>
          </a:xfrm>
        </p:spPr>
        <p:txBody>
          <a:bodyPr/>
          <a:lstStyle/>
          <a:p>
            <a:pPr algn="ctr"/>
            <a:r>
              <a:rPr lang="ru-RU" dirty="0" smtClean="0"/>
              <a:t>В </a:t>
            </a:r>
            <a:r>
              <a:rPr lang="ru-RU" dirty="0" smtClean="0"/>
              <a:t>1897г. </a:t>
            </a:r>
            <a:r>
              <a:rPr lang="ru-RU" dirty="0" smtClean="0"/>
              <a:t>после продолжительной болезни Вейерштрасс скончался от осложнений после гриппа.</a:t>
            </a:r>
          </a:p>
          <a:p>
            <a:endParaRPr lang="ru-RU" dirty="0"/>
          </a:p>
        </p:txBody>
      </p:sp>
      <p:pic>
        <p:nvPicPr>
          <p:cNvPr id="4" name="Рисунок 3" descr="450px-Weierstrass-Gra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501008"/>
            <a:ext cx="3024336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Научная деятельность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24744"/>
            <a:ext cx="6012160" cy="573325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Исследования Вейерштрасса существенно обогатили математический анализ, теорию специальных функций, вариационное исчисление, дифференциальную геометрию и линейную алгебру.</a:t>
            </a:r>
          </a:p>
          <a:p>
            <a:pPr algn="ctr">
              <a:buNone/>
            </a:pPr>
            <a:r>
              <a:rPr lang="ru-RU" dirty="0" smtClean="0"/>
              <a:t>Вейерштрасс завершил построение фундамента математического анализа, прояснил тёмные места, построил ряд доказательных примеров (аномальных функций), например, всюду непрерывную, но нигде не дифференцируемую функцию.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Documents and Settings\Admin\Рабочий стол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268760"/>
            <a:ext cx="2627784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1436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Вейерштрасс доказал, что любая непрерывная функция допускает представление равномерно сходящимся рядом многочленов. Он далеко продвинул теорию эллиптических и абелевых функций, заложил основы теории целых функций и функций нескольких комплексных переменных. Создал теорию делимости степенных рядов.</a:t>
            </a:r>
          </a:p>
          <a:p>
            <a:pPr algn="ctr">
              <a:buNone/>
            </a:pPr>
            <a:r>
              <a:rPr lang="ru-RU" dirty="0" smtClean="0"/>
              <a:t>О публикациях своих выдающихся лекций сам Вейерштрасс не заботился. Однако ещё при жизни начало выходить собрание его трудов; всего вышло 7 томов (последний — в 1927 г.).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Признак Вейерштрасса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достаточный признак равномерной сходимости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лодав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496"/>
            <a:ext cx="8643966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Вейерштрасс был первым</a:t>
            </a:r>
            <a:r>
              <a:rPr lang="en-US" dirty="0" smtClean="0"/>
              <a:t>,</a:t>
            </a:r>
            <a:r>
              <a:rPr lang="ru-RU" dirty="0" smtClean="0"/>
              <a:t> кто </a:t>
            </a:r>
            <a:r>
              <a:rPr lang="ru-RU" dirty="0" smtClean="0"/>
              <a:t>построил строгую теорию иррациональных чисел. Ему принадлежит точное определение непрерывности функции. Вейерштрассу удалось сформулировать в современном виде (используя язык </a:t>
            </a:r>
            <a:r>
              <a:rPr lang="ru-RU" dirty="0" err="1" smtClean="0"/>
              <a:t>e</a:t>
            </a:r>
            <a:r>
              <a:rPr lang="ru-RU" dirty="0" smtClean="0"/>
              <a:t>–</a:t>
            </a:r>
            <a:r>
              <a:rPr lang="ru-RU" dirty="0" err="1" smtClean="0"/>
              <a:t>d</a:t>
            </a:r>
            <a:r>
              <a:rPr lang="ru-RU" dirty="0" smtClean="0"/>
              <a:t>) понятие предела, изменив определение, данное Коши.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36912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4F4F4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185</TotalTime>
  <Words>287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Министерство науки образования Р.ф. Томский политехнический университет Институт природных ресурсов.                                Кафедра геоэкологии и геохимии</vt:lpstr>
      <vt:lpstr>Биография</vt:lpstr>
      <vt:lpstr>Слайд 3</vt:lpstr>
      <vt:lpstr>Слайд 4</vt:lpstr>
      <vt:lpstr>Научная деятельность</vt:lpstr>
      <vt:lpstr>Слайд 6</vt:lpstr>
      <vt:lpstr>Признак Вейерштрасса (достаточный признак равномерной сходимости)</vt:lpstr>
      <vt:lpstr>заключение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Лейбниц, Дирихле</dc:title>
  <dc:creator>from Baley</dc:creator>
  <cp:lastModifiedBy>Admin</cp:lastModifiedBy>
  <cp:revision>24</cp:revision>
  <dcterms:created xsi:type="dcterms:W3CDTF">2011-11-29T20:10:14Z</dcterms:created>
  <dcterms:modified xsi:type="dcterms:W3CDTF">2011-12-19T07:26:39Z</dcterms:modified>
</cp:coreProperties>
</file>