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>
        <p:scale>
          <a:sx n="76" d="100"/>
          <a:sy n="76" d="100"/>
        </p:scale>
        <p:origin x="-117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D9B36-D954-4B0A-AC52-BD20E3211495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A3D8F-8504-47C7-8D0B-27B5479339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091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A3D8F-8504-47C7-8D0B-27B54793394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E975182-90A9-439F-BAAE-705BC7E6D488}" type="datetimeFigureOut">
              <a:rPr lang="ru-RU" smtClean="0"/>
              <a:pPr/>
              <a:t>26.12.2012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AA3C35B-D6EC-4101-9043-8903D6FB33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thumb/f/f3/Pierre_de_Fermat.jpg/180px-Pierre_de_Fermat.jpg" TargetMode="External"/><Relationship Id="rId2" Type="http://schemas.openxmlformats.org/officeDocument/2006/relationships/hyperlink" Target="http://www.zaitseva-irina.ru/html/f1111295645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.afisha.ru/Afisha7Files/UGPhotos/090506194319/090508145128/p_f.jpg" TargetMode="External"/><Relationship Id="rId4" Type="http://schemas.openxmlformats.org/officeDocument/2006/relationships/hyperlink" Target="http://ru.wikipedia.org/wiki/&#1060;&#1077;&#1088;&#1084;&#1072;_&#1055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2967335"/>
            <a:ext cx="64294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Ферма Пьер</a:t>
            </a:r>
          </a:p>
          <a:p>
            <a:pPr algn="ctr"/>
            <a:r>
              <a:rPr lang="ru-RU" sz="3200" b="1" dirty="0" smtClean="0"/>
              <a:t> (</a:t>
            </a:r>
            <a:r>
              <a:rPr lang="ru-RU" sz="3200" b="1" dirty="0" err="1" smtClean="0"/>
              <a:t>Pierre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de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Fermat</a:t>
            </a:r>
            <a:r>
              <a:rPr lang="ru-RU" sz="3200" b="1" dirty="0" smtClean="0"/>
              <a:t>)</a:t>
            </a:r>
          </a:p>
          <a:p>
            <a:pPr algn="ctr"/>
            <a:r>
              <a:rPr lang="ru-RU" sz="3200" b="1" dirty="0" smtClean="0"/>
              <a:t>французский математик</a:t>
            </a:r>
          </a:p>
          <a:p>
            <a:pPr algn="ctr"/>
            <a:r>
              <a:rPr lang="ru-RU" sz="3200" b="1" dirty="0" smtClean="0"/>
              <a:t>(1601-1665)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57686" y="357166"/>
            <a:ext cx="4214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Галерея</a:t>
            </a:r>
            <a:r>
              <a:rPr lang="ru-RU" sz="3600" dirty="0" smtClean="0"/>
              <a:t>   </a:t>
            </a:r>
            <a:r>
              <a:rPr lang="ru-RU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великих</a:t>
            </a:r>
            <a:r>
              <a:rPr lang="ru-RU" sz="3600" dirty="0" smtClean="0"/>
              <a:t> </a:t>
            </a:r>
            <a:r>
              <a:rPr lang="ru-RU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математиков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5429264"/>
            <a:ext cx="6357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Подготовил студент группы 2л21 Арапов Г.В.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28604"/>
            <a:ext cx="2733280" cy="314327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6000792" cy="6429420"/>
          </a:xfrm>
        </p:spPr>
        <p:txBody>
          <a:bodyPr>
            <a:normAutofit/>
          </a:bodyPr>
          <a:lstStyle/>
          <a:p>
            <a:r>
              <a:rPr lang="ru-RU" dirty="0" smtClean="0"/>
              <a:t>Пьер де Ферма́ (фр. </a:t>
            </a:r>
            <a:r>
              <a:rPr lang="ru-RU" dirty="0" err="1" smtClean="0"/>
              <a:t>Pierre</a:t>
            </a:r>
            <a:r>
              <a:rPr lang="ru-RU" dirty="0" smtClean="0"/>
              <a:t>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Fermat</a:t>
            </a:r>
            <a:r>
              <a:rPr lang="ru-RU" dirty="0" smtClean="0"/>
              <a:t>, 17 августа 1601 — 12 января 1665) — французский математик, один из создателей аналитической геометрии, математического анализа, теории вероятностей и теории чисел. По профессии юрист, с 1631 года — советник парламента в Тулузе. Блестящий полиглот. Наиболее известен формулировкой Великой теоремы Ферма.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85728"/>
            <a:ext cx="2721006" cy="35004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52"/>
            <a:ext cx="5214974" cy="6357982"/>
          </a:xfrm>
        </p:spPr>
        <p:txBody>
          <a:bodyPr>
            <a:normAutofit/>
          </a:bodyPr>
          <a:lstStyle/>
          <a:p>
            <a:r>
              <a:rPr lang="ru-RU" dirty="0" smtClean="0"/>
              <a:t>Пьер Ферма родился в </a:t>
            </a:r>
            <a:r>
              <a:rPr lang="ru-RU" dirty="0" err="1" smtClean="0"/>
              <a:t>Beaumont-de-Lomagne</a:t>
            </a:r>
            <a:r>
              <a:rPr lang="ru-RU" dirty="0" smtClean="0"/>
              <a:t> (</a:t>
            </a:r>
            <a:r>
              <a:rPr lang="ru-RU" dirty="0" err="1" smtClean="0"/>
              <a:t>в</a:t>
            </a:r>
            <a:r>
              <a:rPr lang="ru-RU" dirty="0" smtClean="0"/>
              <a:t> 58 км от Тулузы, Франция). Его отец, </a:t>
            </a:r>
            <a:r>
              <a:rPr lang="ru-RU" dirty="0" err="1" smtClean="0"/>
              <a:t>Доминик</a:t>
            </a:r>
            <a:r>
              <a:rPr lang="ru-RU" dirty="0" smtClean="0"/>
              <a:t> Ферма, был зажиточным торговцем, вторым городским консулом; мать - преподавательница математики. Пьер Ферма получил домашнее образование. Обучался праву сначала в Тулузе, а затем в Бордо и Орлеане. Получил профессию юриста.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928670"/>
            <a:ext cx="3048000" cy="43529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5143536" cy="6143668"/>
          </a:xfrm>
        </p:spPr>
        <p:txBody>
          <a:bodyPr>
            <a:normAutofit/>
          </a:bodyPr>
          <a:lstStyle/>
          <a:p>
            <a:r>
              <a:rPr lang="ru-RU" dirty="0" smtClean="0"/>
              <a:t>В 1631 году он выкупил должность королевского советника парламента в Тулузе. Быстрый служебный рост позволяет ему стать членом </a:t>
            </a:r>
            <a:r>
              <a:rPr lang="ru-RU" dirty="0" err="1" smtClean="0"/>
              <a:t>Chambre</a:t>
            </a:r>
            <a:r>
              <a:rPr lang="ru-RU" dirty="0" smtClean="0"/>
              <a:t>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l'edit</a:t>
            </a:r>
            <a:r>
              <a:rPr lang="ru-RU" dirty="0" smtClean="0"/>
              <a:t> в </a:t>
            </a:r>
            <a:r>
              <a:rPr lang="ru-RU" dirty="0" err="1" smtClean="0"/>
              <a:t>Castres</a:t>
            </a:r>
            <a:r>
              <a:rPr lang="ru-RU" dirty="0" smtClean="0"/>
              <a:t> (Франция) в 1648. Именно этой должности он обязан добавлением к своему имени указателя знатности - частицы </a:t>
            </a:r>
            <a:r>
              <a:rPr lang="ru-RU" dirty="0" err="1" smtClean="0"/>
              <a:t>de</a:t>
            </a:r>
            <a:r>
              <a:rPr lang="ru-RU" dirty="0" smtClean="0"/>
              <a:t>; с этого времени он становится Пьером де Ферма (</a:t>
            </a:r>
            <a:r>
              <a:rPr lang="ru-RU" dirty="0" err="1" smtClean="0"/>
              <a:t>Pierre</a:t>
            </a:r>
            <a:r>
              <a:rPr lang="ru-RU" dirty="0" smtClean="0"/>
              <a:t>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Fermat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14290"/>
            <a:ext cx="2678925" cy="35719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00760" y="4000504"/>
            <a:ext cx="2928958" cy="2677656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Первейшая достопримечательность Тулузы – самая большая из дошедших до наших дней построек романского стиля. Ее начали строить для паломников в </a:t>
            </a:r>
            <a:r>
              <a:rPr lang="ru-RU" sz="1400" dirty="0" err="1" smtClean="0"/>
              <a:t>Сантьяго-де-Компостела</a:t>
            </a:r>
            <a:r>
              <a:rPr lang="ru-RU" sz="1400" dirty="0" smtClean="0"/>
              <a:t> </a:t>
            </a:r>
            <a:r>
              <a:rPr lang="ru-RU" sz="1400" dirty="0" err="1" smtClean="0"/>
              <a:t>в</a:t>
            </a:r>
            <a:r>
              <a:rPr lang="ru-RU" sz="1400" dirty="0" smtClean="0"/>
              <a:t> конце XI века и затянули с завершением, как водится, на пять веков. И теперь рыжая восьмигранная башня базилики украшает почти все местные открытки.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85728"/>
            <a:ext cx="4443418" cy="6069832"/>
          </a:xfrm>
        </p:spPr>
        <p:txBody>
          <a:bodyPr/>
          <a:lstStyle/>
          <a:p>
            <a:r>
              <a:rPr lang="ru-RU" dirty="0" smtClean="0"/>
              <a:t>В математике Пьер Ферма становится одним из создателей аналитической геометрии и теории чисел, автор работ в области теории вероятностей, оптики, исчислении бесконечно малых величин.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b="8696"/>
          <a:stretch>
            <a:fillRect/>
          </a:stretch>
        </p:blipFill>
        <p:spPr bwMode="auto">
          <a:xfrm>
            <a:off x="5357818" y="214290"/>
            <a:ext cx="3619969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357430"/>
            <a:ext cx="1643074" cy="244818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Великая теорема Ферма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643174" y="1571612"/>
            <a:ext cx="58579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Теорема была сформулирована им в 1637 году, на полях книги "Арифметика" Диофанта с припиской, что найденное им остроумное доказательство этой теоремы слишком длинно, чтобы привести его на полях.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357166"/>
            <a:ext cx="7772400" cy="5929354"/>
          </a:xfrm>
        </p:spPr>
        <p:txBody>
          <a:bodyPr>
            <a:noAutofit/>
          </a:bodyPr>
          <a:lstStyle/>
          <a:p>
            <a:r>
              <a:rPr lang="ru-RU" sz="2800" dirty="0" smtClean="0"/>
              <a:t>В действительности, однако, все было несколько иначе. Когда дьявол узнал об условии заключения договора с ученым-математиком о продажи его души, он рассмеялся и сказал: "Нет ничего проще. У меня есть доказательство этой теоремы, написанное самим Ферма". С этими словами дьявол достал из кармана аккуратно сложенный лист бумаги и протянул его ученому. </a:t>
            </a:r>
            <a:r>
              <a:rPr lang="ru-RU" sz="2800" dirty="0" err="1" smtClean="0"/>
              <a:t>Флэгг</a:t>
            </a:r>
            <a:r>
              <a:rPr lang="ru-RU" sz="2800" dirty="0" smtClean="0"/>
              <a:t> уселся поудобнее в кресло у камина и стал читать…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500042"/>
            <a:ext cx="7772400" cy="5855518"/>
          </a:xfrm>
        </p:spPr>
        <p:txBody>
          <a:bodyPr>
            <a:normAutofit/>
          </a:bodyPr>
          <a:lstStyle/>
          <a:p>
            <a:r>
              <a:rPr lang="ru-RU" dirty="0" err="1" smtClean="0"/>
              <a:t>Флэгг</a:t>
            </a:r>
            <a:r>
              <a:rPr lang="ru-RU" dirty="0" smtClean="0"/>
              <a:t> задумался на мгновенье и неожиданно швырнул бумагу прямо в огонь. "Зачем Вы это сделали?" - воскликнул дьявол. "Я нахожу, что слишком дешево продал свою душу. Так пусть же никто больше не воспользуется этим доказательством!" - ответил </a:t>
            </a:r>
            <a:r>
              <a:rPr lang="ru-RU" dirty="0" err="1" smtClean="0"/>
              <a:t>Флэгг</a:t>
            </a:r>
            <a:r>
              <a:rPr lang="ru-RU" dirty="0" smtClean="0"/>
              <a:t>. "В самом деле", подумал дьявол, "пусть математики еще поломают головы над доказательством этой теоремы". </a:t>
            </a:r>
          </a:p>
          <a:p>
            <a:r>
              <a:rPr lang="ru-RU" dirty="0" smtClean="0"/>
              <a:t>Великая теорема Ферма (В. ПЕТРОВ)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85728"/>
            <a:ext cx="7772400" cy="614366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Доказательство Великой </a:t>
            </a:r>
            <a:r>
              <a:rPr lang="ru-RU" sz="3200" dirty="0" smtClean="0"/>
              <a:t>теоремы </a:t>
            </a:r>
            <a:r>
              <a:rPr lang="ru-RU" sz="3200" dirty="0" smtClean="0"/>
              <a:t>Ферма, найденное в 1994 году Эндрю </a:t>
            </a:r>
            <a:r>
              <a:rPr lang="ru-RU" sz="3200" dirty="0" err="1" smtClean="0"/>
              <a:t>Уайлсом</a:t>
            </a:r>
            <a:r>
              <a:rPr lang="ru-RU" sz="3200" dirty="0" smtClean="0"/>
              <a:t> (</a:t>
            </a:r>
            <a:r>
              <a:rPr lang="en-US" sz="3200" dirty="0" smtClean="0"/>
              <a:t>Andrew Wiles), </a:t>
            </a:r>
            <a:r>
              <a:rPr lang="ru-RU" sz="3200" dirty="0" smtClean="0"/>
              <a:t>содержит 129 страниц и опубликовано в журнале </a:t>
            </a:r>
            <a:r>
              <a:rPr lang="en-US" sz="3200" dirty="0" smtClean="0"/>
              <a:t>Annals of Mathematics Volume 141, No. 3 May, 1995. ANDREW WILES. Modular elliptic curves and Fermat's last theorem. Pages 443-551.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643446"/>
            <a:ext cx="3238520" cy="40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5489" y="5786454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Бюст Ферма в </a:t>
            </a:r>
            <a:r>
              <a:rPr lang="ru-RU" b="1" dirty="0" err="1" smtClean="0"/>
              <a:t>тулузском</a:t>
            </a:r>
            <a:r>
              <a:rPr lang="ru-RU" b="1" dirty="0" smtClean="0"/>
              <a:t> Капитолии</a:t>
            </a:r>
            <a:endParaRPr lang="ru-RU" b="1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40" y="341322"/>
            <a:ext cx="4897377" cy="546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http://www.zaitseva-irina.ru/html/f1111295645.html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http://upload.wikimedia.org/wikipedia/commons/thumb/f/f3/Pierre_de_Fermat.jpg/180px-Pierre_de_Fermat.jpg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http://ru.wikipedia.org/wiki/</a:t>
            </a:r>
            <a:r>
              <a:rPr lang="ru-RU" dirty="0" err="1" smtClean="0">
                <a:hlinkClick r:id="rId4"/>
              </a:rPr>
              <a:t>Ферма_П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http://s.afisha.ru/Afisha7Files/UGPhotos/090506194319/090508145128/p_f.jpg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информации: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135</TotalTime>
  <Words>529</Words>
  <Application>Microsoft Office PowerPoint</Application>
  <PresentationFormat>Экран (4:3)</PresentationFormat>
  <Paragraphs>24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Великая теорема Ферма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информации: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Глеб</cp:lastModifiedBy>
  <cp:revision>16</cp:revision>
  <dcterms:created xsi:type="dcterms:W3CDTF">2009-12-16T17:32:20Z</dcterms:created>
  <dcterms:modified xsi:type="dcterms:W3CDTF">2012-12-26T07:54:43Z</dcterms:modified>
</cp:coreProperties>
</file>