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31.12.2009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ikipedia.tomsk.ru/ru.wikipedia.org/wiki/%D0%A4%D0%B0%D0%B9%D0%BB:Birthday_paradox.sv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 точки зрения теории вероятностей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Парадокс дней рождения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Парадо́кс</a:t>
            </a:r>
            <a:r>
              <a:rPr lang="ru-RU" b="1" dirty="0" smtClean="0"/>
              <a:t> дней </a:t>
            </a:r>
            <a:r>
              <a:rPr lang="ru-RU" b="1" dirty="0" err="1" smtClean="0"/>
              <a:t>рожде́ния</a:t>
            </a:r>
            <a:r>
              <a:rPr lang="ru-RU" dirty="0" smtClean="0"/>
              <a:t> — утверждение, гласящее, что если дана группа из 23 или более человек, то вероятность того, что хотя бы у двух из них дни рождения (число и месяц) совпадут, превышает 50 %. Для группы из 60 или более человек вероятность совпадения дней рождения хотя бы у двух её членов составляет более 99 %, хотя 100 % она достигает, только когда в группе не менее 366 человек (с учётом високосных лет — 367).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Ключевым моментом здесь является то, что утверждение парадокса дней рождения говорит именно о совпадении дней рождения у </a:t>
            </a:r>
            <a:r>
              <a:rPr lang="ru-RU" i="1" dirty="0" smtClean="0"/>
              <a:t>каких-либо</a:t>
            </a:r>
            <a:r>
              <a:rPr lang="ru-RU" dirty="0" smtClean="0"/>
              <a:t> двух членов группы. Одно из распространённых заблуждений состоит в том, что этот случай путают с другим — похожим, на первый взгляд, — случаем, когда из группы выбирается один человек и оценивается вероятность того, что у кого-либо из других членов группы день рождения совпадёт с днем рождения выбранного человека. В последнем случае вероятность совпадения значительно ниже.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143512"/>
            <a:ext cx="77914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00034" y="1214422"/>
            <a:ext cx="81439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Рассчитаем сначала, какова вероятность </a:t>
            </a:r>
            <a:r>
              <a:rPr lang="ru-RU" i="1" u="sng" dirty="0" err="1" smtClean="0"/>
              <a:t>p</a:t>
            </a:r>
            <a:r>
              <a:rPr lang="ru-RU" i="1" dirty="0" smtClean="0"/>
              <a:t> </a:t>
            </a:r>
            <a:r>
              <a:rPr lang="ru-RU" dirty="0" smtClean="0"/>
              <a:t>(</a:t>
            </a:r>
            <a:r>
              <a:rPr lang="ru-RU" i="1" dirty="0" err="1" smtClean="0"/>
              <a:t>n</a:t>
            </a:r>
            <a:r>
              <a:rPr lang="ru-RU" dirty="0" smtClean="0"/>
              <a:t>) того, что в группе из </a:t>
            </a:r>
            <a:r>
              <a:rPr lang="ru-RU" i="1" dirty="0" err="1" smtClean="0"/>
              <a:t>n</a:t>
            </a:r>
            <a:r>
              <a:rPr lang="ru-RU" dirty="0" smtClean="0"/>
              <a:t> человек дни рождения всех людей будут различными. Если </a:t>
            </a:r>
            <a:r>
              <a:rPr lang="ru-RU" i="1" dirty="0" err="1" smtClean="0"/>
              <a:t>n</a:t>
            </a:r>
            <a:r>
              <a:rPr lang="ru-RU" dirty="0" smtClean="0"/>
              <a:t> &gt; 365, то в силу принципа Дирихле вероятность равна нулю. Если же </a:t>
            </a:r>
            <a:r>
              <a:rPr lang="ru-RU" i="1" dirty="0" err="1" smtClean="0"/>
              <a:t>n</a:t>
            </a:r>
            <a:r>
              <a:rPr lang="ru-RU" dirty="0" smtClean="0"/>
              <a:t> ≤ 365, то будем рассуждать следующим образом. Возьмём наугад одного человека из группы и запомним его день рождения. Затем возьмём наугад второго человека, при этом вероятность того, что у него день рождения не совпадёт с днем рождения первого человека, равна 1 — 1/365. Затем возьмём третьего человека, при этом вероятность того, что его день рождения не совпадёт с днями рождения первых двух, равна 1 — 2/365. Рассуждая по аналогии, мы дойдём до последнего человека, для которого вероятность несовпадения его дня рождения со всеми предыдущими будет равна 1 — (</a:t>
            </a:r>
            <a:r>
              <a:rPr lang="ru-RU" i="1" dirty="0" err="1" smtClean="0"/>
              <a:t>n</a:t>
            </a:r>
            <a:r>
              <a:rPr lang="ru-RU" i="1" dirty="0" smtClean="0"/>
              <a:t> — 1</a:t>
            </a:r>
            <a:r>
              <a:rPr lang="ru-RU" dirty="0" smtClean="0"/>
              <a:t>)/365. Перемножая все эти вероятности, получаем вероятность того, что все дни рождения в группе будут различными: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071811"/>
            <a:ext cx="285752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14348" y="2071678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Тогда вероятность того, что хотя бы у двух человек из </a:t>
            </a:r>
            <a:r>
              <a:rPr lang="ru-RU" i="1" dirty="0" err="1" smtClean="0"/>
              <a:t>n</a:t>
            </a:r>
            <a:r>
              <a:rPr lang="ru-RU" dirty="0" smtClean="0"/>
              <a:t> дни рождения совпадут, равна</a:t>
            </a:r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928934"/>
            <a:ext cx="3643338" cy="34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71472" y="1428736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Значение этой функции превосходит 1/2 при </a:t>
            </a:r>
            <a:r>
              <a:rPr lang="ru-RU" i="1" dirty="0" err="1" smtClean="0"/>
              <a:t>n</a:t>
            </a:r>
            <a:r>
              <a:rPr lang="ru-RU" dirty="0" smtClean="0"/>
              <a:t> = 23 (при этом вероятность совпадения равна примерно 50.7 %). Вероятности для некоторых значений </a:t>
            </a:r>
            <a:r>
              <a:rPr lang="ru-RU" i="1" dirty="0" err="1" smtClean="0"/>
              <a:t>n</a:t>
            </a:r>
            <a:r>
              <a:rPr lang="ru-RU" dirty="0" smtClean="0"/>
              <a:t> иллюстрируются следующей таблицей: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500438"/>
            <a:ext cx="275036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143511"/>
            <a:ext cx="2786082" cy="77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928662" y="1500175"/>
            <a:ext cx="70009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Вероятность совпадения дней рождения в группе можно также рассчитать с использованием формул </a:t>
            </a:r>
            <a:r>
              <a:rPr lang="ru-RU" dirty="0" err="1" smtClean="0"/>
              <a:t>комбигаторики</a:t>
            </a:r>
            <a:r>
              <a:rPr lang="ru-RU" dirty="0" smtClean="0"/>
              <a:t>. Представим, что каждый день года — это одна буква в алфавите из 365 букв. Дни рождения </a:t>
            </a:r>
            <a:r>
              <a:rPr lang="ru-RU" i="1" dirty="0" err="1" smtClean="0"/>
              <a:t>n</a:t>
            </a:r>
            <a:r>
              <a:rPr lang="ru-RU" dirty="0" smtClean="0"/>
              <a:t> человек могут быть представлены строкой, состоящей из </a:t>
            </a:r>
            <a:r>
              <a:rPr lang="ru-RU" i="1" dirty="0" err="1" smtClean="0"/>
              <a:t>n</a:t>
            </a:r>
            <a:r>
              <a:rPr lang="ru-RU" dirty="0" smtClean="0"/>
              <a:t> букв такого алфавита. Общее число таких строк равно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4071942"/>
            <a:ext cx="500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Общее число строк, в которых буквы не повторяются, составит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12192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85992"/>
            <a:ext cx="487126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42910" y="928670"/>
            <a:ext cx="6215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Тогда, если строки выбираются случайно (с равномерным распределением), то вероятность выбрать строку, в которой хотя бы две буквы совпадут, равна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3643314"/>
            <a:ext cx="4466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</a:t>
            </a:r>
            <a:r>
              <a:rPr lang="ru-RU" i="1" dirty="0" err="1" smtClean="0"/>
              <a:t>n</a:t>
            </a:r>
            <a:r>
              <a:rPr lang="ru-RU" dirty="0" smtClean="0"/>
              <a:t> ≤ 365 и </a:t>
            </a:r>
            <a:r>
              <a:rPr lang="ru-RU" i="1" dirty="0" err="1" smtClean="0"/>
              <a:t>p</a:t>
            </a:r>
            <a:r>
              <a:rPr lang="ru-RU" dirty="0" smtClean="0"/>
              <a:t> (</a:t>
            </a:r>
            <a:r>
              <a:rPr lang="ru-RU" i="1" dirty="0" err="1" smtClean="0"/>
              <a:t>n</a:t>
            </a:r>
            <a:r>
              <a:rPr lang="ru-RU" dirty="0" smtClean="0"/>
              <a:t>) = 1 для </a:t>
            </a:r>
            <a:r>
              <a:rPr lang="ru-RU" i="1" dirty="0" err="1" smtClean="0"/>
              <a:t>n</a:t>
            </a:r>
            <a:r>
              <a:rPr lang="ru-RU" dirty="0" smtClean="0"/>
              <a:t> &gt; 365.</a:t>
            </a:r>
          </a:p>
          <a:p>
            <a:r>
              <a:rPr lang="ru-RU" dirty="0" smtClean="0"/>
              <a:t>Поскольку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500570"/>
            <a:ext cx="592385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5572140"/>
            <a:ext cx="732654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214414" y="6286520"/>
            <a:ext cx="6143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 это выражение эквивалентно представленному выше.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58204" cy="97630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Интересно сравнить вероятность </a:t>
            </a:r>
            <a:r>
              <a:rPr lang="ru-RU" i="1" dirty="0" err="1" smtClean="0"/>
              <a:t>p</a:t>
            </a:r>
            <a:r>
              <a:rPr lang="ru-RU" dirty="0" smtClean="0"/>
              <a:t> (</a:t>
            </a:r>
            <a:r>
              <a:rPr lang="ru-RU" i="1" dirty="0" err="1" smtClean="0"/>
              <a:t>n</a:t>
            </a:r>
            <a:r>
              <a:rPr lang="ru-RU" dirty="0" smtClean="0"/>
              <a:t>) с вероятностью того, что в группе из </a:t>
            </a:r>
            <a:r>
              <a:rPr lang="ru-RU" i="1" dirty="0" err="1" smtClean="0"/>
              <a:t>n</a:t>
            </a:r>
            <a:r>
              <a:rPr lang="ru-RU" dirty="0" smtClean="0"/>
              <a:t> человек у кого-либо день рождения совпадет с днём рождения некоторого заранее выбранного человека (не принадлежащего к этой группе). Эта вероятность равна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Родившиеся в один день с заданным человеком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643182"/>
            <a:ext cx="3600143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14348" y="3643314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Подставляя </a:t>
            </a:r>
            <a:r>
              <a:rPr lang="ru-RU" i="1" dirty="0" err="1" smtClean="0"/>
              <a:t>n</a:t>
            </a:r>
            <a:r>
              <a:rPr lang="ru-RU" dirty="0" smtClean="0"/>
              <a:t> = 23, получаем </a:t>
            </a:r>
            <a:r>
              <a:rPr lang="ru-RU" i="1" dirty="0" err="1" smtClean="0"/>
              <a:t>q</a:t>
            </a:r>
            <a:r>
              <a:rPr lang="ru-RU" dirty="0" smtClean="0"/>
              <a:t> (</a:t>
            </a:r>
            <a:r>
              <a:rPr lang="ru-RU" i="1" dirty="0" err="1" smtClean="0"/>
              <a:t>n</a:t>
            </a:r>
            <a:r>
              <a:rPr lang="ru-RU" dirty="0" smtClean="0"/>
              <a:t>) примерно 5.9 %, что лишь немногим лучше одного шанса из 17. Для того, чтобы вероятность совпадения дня рождения с заданным человеком превысила 50 %, число людей в группе должно быть не менее 253. Это число заметно больше, чем половина дней в году (365/2 = 182.5); так происходит из-за того, что у остальных членов группы дни рождения могут совпадать между собой, и это уменьшает вероятность совпадения одного из них с днём рождения заданного человека.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ikipedia.tomsk.ru/upload.wikimedia.org/wikipedia/commons/thumb/9/9f/Birthday_paradox.svg/290px-Birthday_paradox.svg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356"/>
            <a:ext cx="828680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85786" y="4714884"/>
            <a:ext cx="7500990" cy="128588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Таким образом, вероятность того, что даже в группе из 7 людей дни рождения хотя бы у двух будут различаться не более чем на неделю, превышает 50 %.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Близкие дни рождения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071546"/>
            <a:ext cx="6829621" cy="309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            </a:t>
            </a:r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r>
              <a:rPr lang="ru-RU" sz="4000" dirty="0" smtClean="0"/>
              <a:t>          Спасибо за внимание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</TotalTime>
  <Words>321</Words>
  <Application>Microsoft Office PowerPoint</Application>
  <PresentationFormat>Экран (4:3)</PresentationFormat>
  <Paragraphs>21</Paragraphs>
  <Slides>12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Парадокс дней рождения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Родившиеся в один день с заданным человеком</vt:lpstr>
      <vt:lpstr>Слайд 10</vt:lpstr>
      <vt:lpstr>Близкие дни рождения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Парадокс дней рождения </dc:title>
  <cp:lastModifiedBy>hack</cp:lastModifiedBy>
  <cp:revision>5</cp:revision>
  <dcterms:modified xsi:type="dcterms:W3CDTF">2009-12-31T05:56:08Z</dcterms:modified>
</cp:coreProperties>
</file>