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03D8810-4F6A-4BCB-AD5A-C2D176FAC06E}" type="datetimeFigureOut">
              <a:rPr lang="ru-RU" smtClean="0"/>
              <a:pPr/>
              <a:t>25.05.2010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31058E9-819E-44E0-8253-35B2C4395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57620" y="214290"/>
            <a:ext cx="5286380" cy="632939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effectLst/>
              </a:rPr>
              <a:t>Рональд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Эйлмер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Фишер (англ.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Sir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Ronald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Aylmer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Fisher</a:t>
            </a:r>
            <a:r>
              <a:rPr lang="ru-RU" dirty="0" smtClean="0">
                <a:solidFill>
                  <a:schemeClr val="tx1"/>
                </a:solidFill>
                <a:effectLst/>
              </a:rPr>
              <a:t>, 17 </a:t>
            </a:r>
            <a:r>
              <a:rPr lang="ru-RU" cap="none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</a:rPr>
              <a:t>февраля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1890 — 29 июля 1962)</a:t>
            </a:r>
            <a:endParaRPr lang="ru-RU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026" name="Picture 2" descr="C:\Documents and Settings\Администратор.USER.000\Рабочий стол\fish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3786182" cy="5700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285728"/>
            <a:ext cx="5715008" cy="65722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effectLst/>
              </a:rPr>
              <a:t>Английский </a:t>
            </a:r>
            <a:r>
              <a:rPr lang="ru-RU" dirty="0" smtClean="0">
                <a:solidFill>
                  <a:schemeClr val="tx1"/>
                </a:solidFill>
                <a:effectLst/>
              </a:rPr>
              <a:t>статистик, биолог-эволюционист и генетик. Андерс Халд охарактеризовал его как «гения, едва не в одиночку заложившего основы современной статистики» , а Ричард </a:t>
            </a:r>
            <a:r>
              <a:rPr lang="ru-RU" dirty="0" err="1" smtClean="0">
                <a:solidFill>
                  <a:schemeClr val="tx1"/>
                </a:solidFill>
                <a:effectLst/>
              </a:rPr>
              <a:t>Докинз</a:t>
            </a:r>
            <a:r>
              <a:rPr lang="ru-RU" dirty="0" smtClean="0">
                <a:solidFill>
                  <a:schemeClr val="tx1"/>
                </a:solidFill>
                <a:effectLst/>
              </a:rPr>
              <a:t> назвал «величайшим последователем Дарвина»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pic>
        <p:nvPicPr>
          <p:cNvPr id="2050" name="Picture 2" descr="C:\Documents and Settings\Администратор.USER.000\Рабочий стол\fisherpic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3516089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274638"/>
            <a:ext cx="5786446" cy="658336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Фишер родился в лондонском </a:t>
            </a:r>
            <a:r>
              <a:rPr lang="ru-RU" sz="2800" dirty="0" err="1" smtClean="0">
                <a:solidFill>
                  <a:schemeClr val="tx1"/>
                </a:solidFill>
              </a:rPr>
              <a:t>Ист-Финчли</a:t>
            </a:r>
            <a:r>
              <a:rPr lang="ru-RU" sz="2800" dirty="0" smtClean="0">
                <a:solidFill>
                  <a:schemeClr val="tx1"/>
                </a:solidFill>
              </a:rPr>
              <a:t>, в семье Джорджа и </a:t>
            </a:r>
            <a:r>
              <a:rPr lang="ru-RU" sz="2800" dirty="0" err="1" smtClean="0">
                <a:solidFill>
                  <a:schemeClr val="tx1"/>
                </a:solidFill>
              </a:rPr>
              <a:t>Кэти</a:t>
            </a:r>
            <a:r>
              <a:rPr lang="ru-RU" sz="2800" dirty="0" smtClean="0">
                <a:solidFill>
                  <a:schemeClr val="tx1"/>
                </a:solidFill>
              </a:rPr>
              <a:t> Фишер. Его отец был успешным торговцем предметами изящного искусства. Детство его было счастливым, он был обожаем тремя старшими сёстрами, старшим братом и матерью, которая умерла, когда Рональду было 14. Его отец всего 18 месяцев спустя обанкротился, проведя несколько неудачных сделок.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Documents and Settings\Администратор.USER.000\Рабочий стол\Fish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3428992" cy="44294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0"/>
            <a:ext cx="5715008" cy="6858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Окончил </a:t>
            </a:r>
            <a:r>
              <a:rPr lang="ru-RU" sz="2800" dirty="0" smtClean="0">
                <a:solidFill>
                  <a:schemeClr val="tx1"/>
                </a:solidFill>
              </a:rPr>
              <a:t>колледж в Кембридже (1912). Работал статистиком в «</a:t>
            </a:r>
            <a:r>
              <a:rPr lang="ru-RU" sz="2800" dirty="0" err="1" smtClean="0">
                <a:solidFill>
                  <a:schemeClr val="tx1"/>
                </a:solidFill>
              </a:rPr>
              <a:t>Меркантайл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энд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дженерал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инвестмент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компани</a:t>
            </a:r>
            <a:r>
              <a:rPr lang="ru-RU" sz="2800" dirty="0" smtClean="0">
                <a:solidFill>
                  <a:schemeClr val="tx1"/>
                </a:solidFill>
              </a:rPr>
              <a:t>» (1913–15</a:t>
            </a:r>
            <a:r>
              <a:rPr lang="ru-RU" sz="2800" dirty="0" smtClean="0">
                <a:solidFill>
                  <a:schemeClr val="tx1"/>
                </a:solidFill>
              </a:rPr>
              <a:t>).</a:t>
            </a:r>
            <a:r>
              <a:rPr lang="ru-RU" sz="2800" dirty="0" smtClean="0">
                <a:solidFill>
                  <a:schemeClr val="tx1"/>
                </a:solidFill>
              </a:rPr>
              <a:t> Член Лондонского королевского общества (1929).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В 1919–33 работал в отделе статистики </a:t>
            </a:r>
            <a:r>
              <a:rPr lang="ru-RU" sz="2800" dirty="0" err="1" smtClean="0">
                <a:solidFill>
                  <a:schemeClr val="tx1"/>
                </a:solidFill>
              </a:rPr>
              <a:t>Ротемстедской</a:t>
            </a:r>
            <a:r>
              <a:rPr lang="ru-RU" sz="2800" dirty="0" smtClean="0">
                <a:solidFill>
                  <a:schemeClr val="tx1"/>
                </a:solidFill>
              </a:rPr>
              <a:t> экспериментальной станции. В 1933–43 профессор евгеники Лондонского университета. В 1943–57 профессор генетики Кембриджского университета, в 1956–59 руководил одним из его колледжей.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Documents and Settings\Администратор.USER.000\Рабочий стол\3237365404_41a580dc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785794"/>
            <a:ext cx="348045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+mj-lt"/>
              </a:rPr>
              <a:t>Основные труды по теории статистики и генетической теории эволюции. Ввёл понятие достаточной статистики, построил теорию точечных и интервальных статистических оценок, разработал методику планирования экспериментов и внёс существенный вклад в создание современной теории статистической проверки гипотез. Ввёл основные понятия генетики количественных признаков, исследовал стохастические процессы в популяциях, предложил ряд моделей действия естественного отбора, первый рассмотрел случай сверхдоминирования по приспособленности, предложил теорию эволюции </a:t>
            </a:r>
            <a:r>
              <a:rPr lang="ru-RU" b="1" dirty="0" err="1" smtClean="0">
                <a:latin typeface="+mj-lt"/>
              </a:rPr>
              <a:t>доминантности</a:t>
            </a:r>
            <a:r>
              <a:rPr lang="ru-RU" b="1" dirty="0" smtClean="0">
                <a:latin typeface="+mj-lt"/>
              </a:rPr>
              <a:t>. Сформулировал т. н. фундаментальную теорему естественного отбора, носящую его имя.</a:t>
            </a:r>
            <a:endParaRPr lang="ru-RU" b="1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  Член Королевского статистического общества. Почётный член многих академий, английских и иностранных научных обществ; почётный доктор наук и доктор права многих университетов (Лондон, Гарвард, Чикаго, Калькутта, Глазго и др.). Награжден Дарвиновской медалью Лондонского королевского общества.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</TotalTime>
  <Words>252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Рональд Эйлмер Фишер (англ. Sir Ronald Aylmer Fisher, 17 февраля 1890 — 29 июля 1962)</vt:lpstr>
      <vt:lpstr>Английский статистик, биолог-эволюционист и генетик. Андерс Халд охарактеризовал его как «гения, едва не в одиночку заложившего основы современной статистики» , а Ричард Докинз назвал «величайшим последователем Дарвина»</vt:lpstr>
      <vt:lpstr>Фишер родился в лондонском Ист-Финчли, в семье Джорджа и Кэти Фишер. Его отец был успешным торговцем предметами изящного искусства. Детство его было счастливым, он был обожаем тремя старшими сёстрами, старшим братом и матерью, которая умерла, когда Рональду было 14. Его отец всего 18 месяцев спустя обанкротился, проведя несколько неудачных сделок.</vt:lpstr>
      <vt:lpstr>Окончил колледж в Кембридже (1912). Работал статистиком в «Меркантайл энд дженерал инвестмент компани» (1913–15). Член Лондонского королевского общества (1929). В 1919–33 работал в отделе статистики Ротемстедской экспериментальной станции. В 1933–43 профессор евгеники Лондонского университета. В 1943–57 профессор генетики Кембриджского университета, в 1956–59 руководил одним из его колледжей. 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Рональд Эйлмер Фишер (англ. Sir Ronald Aylmer Fisher, 17 февраля 1890 — 29 июля 1962) </dc:title>
  <dc:creator>User</dc:creator>
  <cp:lastModifiedBy>User</cp:lastModifiedBy>
  <cp:revision>6</cp:revision>
  <dcterms:created xsi:type="dcterms:W3CDTF">2010-05-25T12:17:00Z</dcterms:created>
  <dcterms:modified xsi:type="dcterms:W3CDTF">2010-05-25T13:03:26Z</dcterms:modified>
</cp:coreProperties>
</file>