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7" r:id="rId10"/>
    <p:sldId id="263" r:id="rId11"/>
    <p:sldId id="264" r:id="rId12"/>
    <p:sldId id="266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348880"/>
            <a:ext cx="8458200" cy="151216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Элементы теории поля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59041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ОСНОВНЫЕ ПОНЯТИЯ ТЕОРИИ ПОЛЯ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Теория поля - крупный раздел, </a:t>
            </a:r>
            <a:r>
              <a:rPr lang="ru-RU" dirty="0" smtClean="0"/>
              <a:t>физики, </a:t>
            </a:r>
            <a:r>
              <a:rPr lang="ru-RU" dirty="0"/>
              <a:t>математики, в котором изучаются скалярные, </a:t>
            </a:r>
            <a:r>
              <a:rPr lang="ru-RU" dirty="0" smtClean="0"/>
              <a:t>векторные поля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8092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Скалярное поле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Полем называется область V пространства, в каждой точке которой определено значение некоторой величины. Если каждой точке М этой области соответствует определенное число U=U(M), говорят, что в области определено, задано скалярное поле (или функция точки). Иначе говоря, скалярное поле - это скалярная функция U(M) вместе с ее областью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330154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686800" cy="4525963"/>
          </a:xfrm>
        </p:spPr>
        <p:txBody>
          <a:bodyPr/>
          <a:lstStyle/>
          <a:p>
            <a:pPr algn="just"/>
            <a:r>
              <a:rPr lang="ru-RU" dirty="0"/>
              <a:t>Примерами скалярных полей могут быть поля температуры, атмосферного давления, плотности, электрического потенциала и т.д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Если скалярная функция U(M) зависит только от двух переменных, например x и y, соответствующее скалярное поле U(x; y) называют плоским.</a:t>
            </a:r>
          </a:p>
        </p:txBody>
      </p:sp>
    </p:spTree>
    <p:extLst>
      <p:ext uri="{BB962C8B-B14F-4D97-AF65-F5344CB8AC3E}">
        <p14:creationId xmlns:p14="http://schemas.microsoft.com/office/powerpoint/2010/main" val="173838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вопрос исследования скалярного поля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Основной вопрос исследования скалярного поля есть вопрос об изменении функции U при переходе из одной точки пространства в другую. Это геометрическое место точек называют поверхностью уровня скалярного поля U. Ее уравнение в выбранной системе координат имеет вид: </a:t>
            </a:r>
            <a:r>
              <a:rPr lang="ru-RU" u="sng" dirty="0">
                <a:solidFill>
                  <a:srgbClr val="0033CC"/>
                </a:solidFill>
              </a:rPr>
              <a:t>U(x; y; z) = C, где C = </a:t>
            </a:r>
            <a:r>
              <a:rPr lang="ru-RU" u="sng" dirty="0" err="1">
                <a:solidFill>
                  <a:srgbClr val="0033CC"/>
                </a:solidFill>
              </a:rPr>
              <a:t>const</a:t>
            </a:r>
            <a:r>
              <a:rPr lang="ru-RU" u="sng" dirty="0">
                <a:solidFill>
                  <a:srgbClr val="0033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1293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Векторное </a:t>
            </a:r>
            <a:r>
              <a:rPr lang="ru-RU" dirty="0" smtClean="0"/>
              <a:t> Поле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4162"/>
            <a:ext cx="8856984" cy="4899174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Векторное поле называется </a:t>
            </a:r>
            <a:r>
              <a:rPr lang="ru-RU" dirty="0" err="1"/>
              <a:t>соленоидальным</a:t>
            </a:r>
            <a:r>
              <a:rPr lang="ru-RU" dirty="0"/>
              <a:t>, если во всех точках его дивергенция равна нулю, т.е. Примерами </a:t>
            </a:r>
            <a:r>
              <a:rPr lang="ru-RU" dirty="0" err="1"/>
              <a:t>соленоидальных</a:t>
            </a:r>
            <a:r>
              <a:rPr lang="ru-RU" dirty="0"/>
              <a:t> полей являются: поле скоростей вращающегося твердого тела; магнитное поле, создаваемое прямолинейным проводником, вдоль которого течет электрический ток, и т.д</a:t>
            </a:r>
            <a:r>
              <a:rPr lang="ru-RU" dirty="0" smtClean="0"/>
              <a:t>. :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5184"/>
            <a:ext cx="324036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579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ВЕКТОРНОЕ ПОЛЕ И ЕГО ЦИРКУЛЯЦИЯ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Векторной называется линия, в каждой точке которой направление касательной совпадает с направлением векторного поля в данной точке.</a:t>
            </a:r>
          </a:p>
        </p:txBody>
      </p:sp>
    </p:spTree>
    <p:extLst>
      <p:ext uri="{BB962C8B-B14F-4D97-AF65-F5344CB8AC3E}">
        <p14:creationId xmlns:p14="http://schemas.microsoft.com/office/powerpoint/2010/main" val="2344701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686800" cy="4525963"/>
          </a:xfrm>
        </p:spPr>
        <p:txBody>
          <a:bodyPr/>
          <a:lstStyle/>
          <a:p>
            <a:pPr algn="just"/>
            <a:r>
              <a:rPr lang="ru-RU" dirty="0"/>
              <a:t>Примерами векторных полей являются поле силы тяжести, поле скоростей частиц текущей жидкости (ветра), магнитное поле, поле плотности электрического тока и т.д.</a:t>
            </a:r>
          </a:p>
        </p:txBody>
      </p:sp>
    </p:spTree>
    <p:extLst>
      <p:ext uri="{BB962C8B-B14F-4D97-AF65-F5344CB8AC3E}">
        <p14:creationId xmlns:p14="http://schemas.microsoft.com/office/powerpoint/2010/main" val="1722377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Ротор (вихрь) роторного поля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Ротором(вихрем) </a:t>
            </a:r>
            <a:r>
              <a:rPr lang="en-US" dirty="0" smtClean="0"/>
              <a:t>rot</a:t>
            </a:r>
            <a:r>
              <a:rPr lang="ru-RU" dirty="0" smtClean="0"/>
              <a:t>ф вектора ф=</a:t>
            </a:r>
            <a:r>
              <a:rPr lang="en-US" dirty="0" smtClean="0"/>
              <a:t>(P,Q,R) </a:t>
            </a:r>
            <a:r>
              <a:rPr lang="ru-RU" dirty="0" smtClean="0"/>
              <a:t>называется вектор 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0929"/>
            <a:ext cx="554461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847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Определение векторной трубки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6792"/>
            <a:ext cx="4248472" cy="4525963"/>
          </a:xfrm>
        </p:spPr>
        <p:txBody>
          <a:bodyPr/>
          <a:lstStyle/>
          <a:p>
            <a:r>
              <a:rPr lang="ru-RU" dirty="0" smtClean="0"/>
              <a:t>Множество всех векторных линий</a:t>
            </a:r>
            <a:r>
              <a:rPr lang="en-US" dirty="0" smtClean="0"/>
              <a:t>,</a:t>
            </a:r>
            <a:r>
              <a:rPr lang="ru-RU" dirty="0" smtClean="0"/>
              <a:t> проходящих через замкнутую кривую </a:t>
            </a:r>
            <a:r>
              <a:rPr lang="en-US" dirty="0" smtClean="0"/>
              <a:t>L,</a:t>
            </a:r>
            <a:r>
              <a:rPr lang="ru-RU" dirty="0" smtClean="0"/>
              <a:t> образуют поверхность</a:t>
            </a:r>
            <a:r>
              <a:rPr lang="en-US" dirty="0" smtClean="0"/>
              <a:t>,</a:t>
            </a:r>
            <a:r>
              <a:rPr lang="ru-RU" dirty="0" smtClean="0"/>
              <a:t> называемую векторной трубкой.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00808"/>
            <a:ext cx="489654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886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Формула стокса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4339208" cy="4525963"/>
          </a:xfrm>
        </p:spPr>
        <p:txBody>
          <a:bodyPr/>
          <a:lstStyle/>
          <a:p>
            <a:r>
              <a:rPr lang="ru-RU" dirty="0"/>
              <a:t>Джордж </a:t>
            </a:r>
            <a:r>
              <a:rPr lang="ru-RU" dirty="0" smtClean="0"/>
              <a:t>Габриель Стокс – английский механик и математик (1819 – 1903гг.)</a:t>
            </a:r>
          </a:p>
        </p:txBody>
      </p:sp>
      <p:pic>
        <p:nvPicPr>
          <p:cNvPr id="3074" name="Picture 2" descr="C:\Documents and Settings\1\Рабочий стол\George_Stok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12776"/>
            <a:ext cx="3810000" cy="491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924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Теорема стокса доказана в 1854г.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1"/>
            <a:ext cx="864095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5032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Дифференциальные операции первого порядка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49694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156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8356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Дифференциальные операции </a:t>
            </a:r>
            <a:r>
              <a:rPr lang="ru-RU" dirty="0" smtClean="0"/>
              <a:t>второго порядка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8784976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895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dirty="0"/>
              <a:t>К рассмотрению скалярных и векторных полей приводят многие задачи физики, электротехники, математики, механики и других технических дисциплин. </a:t>
            </a:r>
            <a:r>
              <a:rPr lang="ru-RU" dirty="0" smtClean="0"/>
              <a:t>Математическим </a:t>
            </a:r>
            <a:r>
              <a:rPr lang="ru-RU" dirty="0"/>
              <a:t>ядром теории поля являются рассмотренные нами понятия градиента, </a:t>
            </a:r>
            <a:r>
              <a:rPr lang="ru-RU" dirty="0" smtClean="0"/>
              <a:t>дивергенции</a:t>
            </a:r>
            <a:r>
              <a:rPr lang="ru-RU" dirty="0"/>
              <a:t>, ротора, циркуляции и др. Эти понятия важны и в усвоении основных идей математического анализа функций многих переменных.</a:t>
            </a:r>
          </a:p>
        </p:txBody>
      </p:sp>
    </p:spTree>
    <p:extLst>
      <p:ext uri="{BB962C8B-B14F-4D97-AF65-F5344CB8AC3E}">
        <p14:creationId xmlns:p14="http://schemas.microsoft.com/office/powerpoint/2010/main" val="41388239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83</TotalTime>
  <Words>405</Words>
  <Application>Microsoft Office PowerPoint</Application>
  <PresentationFormat>Экран (4:3)</PresentationFormat>
  <Paragraphs>25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Элементы теории поля</vt:lpstr>
      <vt:lpstr>ОСНОВНЫЕ ПОНЯТИЯ ТЕОРИИ ПОЛЯ</vt:lpstr>
      <vt:lpstr>Скалярное поле</vt:lpstr>
      <vt:lpstr>Презентация PowerPoint</vt:lpstr>
      <vt:lpstr>вопрос исследования скалярного поля </vt:lpstr>
      <vt:lpstr>Векторное  Поле</vt:lpstr>
      <vt:lpstr>ВЕКТОРНОЕ ПОЛЕ И ЕГО ЦИРКУЛЯЦИЯ</vt:lpstr>
      <vt:lpstr>Презентация PowerPoint</vt:lpstr>
      <vt:lpstr>Ротор (вихрь) роторного поля</vt:lpstr>
      <vt:lpstr>Определение векторной трубки</vt:lpstr>
      <vt:lpstr>Формула стокса</vt:lpstr>
      <vt:lpstr>Теорема стокса доказана в 1854г.</vt:lpstr>
      <vt:lpstr>Дифференциальные операции первого порядка</vt:lpstr>
      <vt:lpstr>Дифференциальные операции второго порядка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теории поля</dc:title>
  <cp:lastModifiedBy>1</cp:lastModifiedBy>
  <cp:revision>8</cp:revision>
  <dcterms:modified xsi:type="dcterms:W3CDTF">2011-06-09T15:27:05Z</dcterms:modified>
</cp:coreProperties>
</file>