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3.wmf"/><Relationship Id="rId1" Type="http://schemas.openxmlformats.org/officeDocument/2006/relationships/image" Target="../media/image25.wmf"/><Relationship Id="rId4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wmf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Вычисление тройных интегралов.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72198" y="4000504"/>
            <a:ext cx="2414582" cy="1752600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 smtClean="0"/>
              <a:t>Выполнила студентка гр. 2У00</a:t>
            </a:r>
          </a:p>
          <a:p>
            <a:pPr algn="l"/>
            <a:r>
              <a:rPr lang="ru-RU" dirty="0" smtClean="0"/>
              <a:t>Фролкова Е.В.</a:t>
            </a:r>
          </a:p>
          <a:p>
            <a:pPr algn="l"/>
            <a:r>
              <a:rPr lang="ru-RU" dirty="0" smtClean="0"/>
              <a:t>Проверила</a:t>
            </a:r>
          </a:p>
          <a:p>
            <a:pPr algn="l"/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hangingPunct="0"/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1. Декартовы координаты.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sz="1600" dirty="0" smtClean="0"/>
              <a:t>Уравнение нижней поверхности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Уравнение верхней поверхности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1071546"/>
            <a:ext cx="1928826" cy="834327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01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857364"/>
            <a:ext cx="2500330" cy="588313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2357430"/>
            <a:ext cx="2518493" cy="928694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1214422"/>
            <a:ext cx="378621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071942"/>
            <a:ext cx="1628786" cy="428628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5143512"/>
            <a:ext cx="1571636" cy="413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928670"/>
            <a:ext cx="3143272" cy="1071171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3429000"/>
            <a:ext cx="3229935" cy="1000132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2214554"/>
            <a:ext cx="1714512" cy="1007497"/>
          </a:xfrm>
          <a:prstGeom prst="rect">
            <a:avLst/>
          </a:prstGeom>
          <a:noFill/>
        </p:spPr>
      </p:pic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4714884"/>
            <a:ext cx="4040346" cy="1071570"/>
          </a:xfrm>
          <a:prstGeom prst="rect">
            <a:avLst/>
          </a:prstGeom>
          <a:noFill/>
        </p:spPr>
      </p:pic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0" y="101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3428992" y="714375"/>
          <a:ext cx="4905383" cy="3929071"/>
        </p:xfrm>
        <a:graphic>
          <a:graphicData uri="http://schemas.openxmlformats.org/presentationml/2006/ole">
            <p:oleObj spid="_x0000_s16386" name="Picture" r:id="rId3" imgW="2957513" imgH="1850231" progId="Word.Picture.8">
              <p:embed/>
            </p:oleObj>
          </a:graphicData>
        </a:graphic>
      </p:graphicFrame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4643446"/>
            <a:ext cx="6236904" cy="121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Цилиндрические координаты.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357298"/>
            <a:ext cx="300039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1500174"/>
            <a:ext cx="1160868" cy="357190"/>
          </a:xfrm>
          <a:prstGeom prst="rect">
            <a:avLst/>
          </a:prstGeom>
          <a:noFill/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2071678"/>
            <a:ext cx="1143008" cy="357190"/>
          </a:xfrm>
          <a:prstGeom prst="rect">
            <a:avLst/>
          </a:prstGeom>
          <a:noFill/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2643182"/>
            <a:ext cx="785818" cy="462246"/>
          </a:xfrm>
          <a:prstGeom prst="rect">
            <a:avLst/>
          </a:prstGeom>
          <a:noFill/>
        </p:spPr>
      </p:pic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3500438"/>
            <a:ext cx="2657493" cy="571504"/>
          </a:xfrm>
          <a:prstGeom prst="rect">
            <a:avLst/>
          </a:prstGeom>
          <a:noFill/>
        </p:spPr>
      </p:pic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214818"/>
            <a:ext cx="6335423" cy="1071570"/>
          </a:xfrm>
          <a:prstGeom prst="rect">
            <a:avLst/>
          </a:prstGeom>
          <a:noFill/>
        </p:spPr>
      </p:pic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714348" y="5500702"/>
          <a:ext cx="2500330" cy="928694"/>
        </p:xfrm>
        <a:graphic>
          <a:graphicData uri="http://schemas.openxmlformats.org/presentationml/2006/ole">
            <p:oleObj spid="_x0000_s17425" name="Формула" r:id="rId9" imgW="1143000" imgH="39370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2828932"/>
          </a:xfrm>
        </p:spPr>
        <p:txBody>
          <a:bodyPr/>
          <a:lstStyle/>
          <a:p>
            <a:r>
              <a:rPr lang="ru-RU" dirty="0" smtClean="0"/>
              <a:t>Если, областью интегрирования служит внутренность цилиндра </a:t>
            </a:r>
            <a:r>
              <a:rPr lang="en-US" dirty="0" smtClean="0"/>
              <a:t>r&lt;R, 0&lt;z&lt;h, </a:t>
            </a:r>
            <a:r>
              <a:rPr lang="ru-RU" dirty="0" smtClean="0"/>
              <a:t>то пределы трехкратного интеграла постоянны и не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меняются </a:t>
            </a:r>
            <a:r>
              <a:rPr lang="ru-RU" dirty="0" smtClean="0"/>
              <a:t>при перемене порядка интегрирования:</a:t>
            </a:r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928662" y="3643314"/>
          <a:ext cx="6680153" cy="1357322"/>
        </p:xfrm>
        <a:graphic>
          <a:graphicData uri="http://schemas.openxmlformats.org/presentationml/2006/ole">
            <p:oleObj spid="_x0000_s19459" name="Формула" r:id="rId3" imgW="2387600" imgH="48260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Сферические координаты.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472386" cy="1400172"/>
          </a:xfrm>
        </p:spPr>
        <p:txBody>
          <a:bodyPr>
            <a:normAutofit/>
          </a:bodyPr>
          <a:lstStyle/>
          <a:p>
            <a:r>
              <a:rPr lang="ru-RU" dirty="0" smtClean="0"/>
              <a:t>Связь между сферическими и декартовыми координатами 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9080" y="3929066"/>
            <a:ext cx="32949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0" y="2857496"/>
          <a:ext cx="8143900" cy="1452013"/>
        </p:xfrm>
        <a:graphic>
          <a:graphicData uri="http://schemas.openxmlformats.org/presentationml/2006/ole">
            <p:oleObj spid="_x0000_s20483" name="Формула" r:id="rId4" imgW="3683000" imgH="660400" progId="Equation.3">
              <p:embed/>
            </p:oleObj>
          </a:graphicData>
        </a:graphic>
      </p:graphicFrame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357158" y="5072074"/>
          <a:ext cx="5715040" cy="500066"/>
        </p:xfrm>
        <a:graphic>
          <a:graphicData uri="http://schemas.openxmlformats.org/presentationml/2006/ole">
            <p:oleObj spid="_x0000_s20485" name="Формула" r:id="rId5" imgW="2908300" imgH="20320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5400684" cy="5554683"/>
          </a:xfrm>
        </p:spPr>
        <p:txBody>
          <a:bodyPr/>
          <a:lstStyle/>
          <a:p>
            <a:r>
              <a:rPr lang="ru-RU" dirty="0" smtClean="0"/>
              <a:t>Разобьем область на частичные области, тремя системами координатных поверхностей </a:t>
            </a:r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642910" y="3500438"/>
          <a:ext cx="6858048" cy="631662"/>
        </p:xfrm>
        <a:graphic>
          <a:graphicData uri="http://schemas.openxmlformats.org/presentationml/2006/ole">
            <p:oleObj spid="_x0000_s18433" name="Формула" r:id="rId3" imgW="2171700" imgH="203200" progId="Equation.3">
              <p:embed/>
            </p:oleObj>
          </a:graphicData>
        </a:graphic>
      </p:graphicFrame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 b="11920"/>
          <a:stretch>
            <a:fillRect/>
          </a:stretch>
        </p:blipFill>
        <p:spPr bwMode="auto">
          <a:xfrm>
            <a:off x="6072166" y="500042"/>
            <a:ext cx="307183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642910" y="4214818"/>
          <a:ext cx="5715000" cy="500062"/>
        </p:xfrm>
        <a:graphic>
          <a:graphicData uri="http://schemas.openxmlformats.org/presentationml/2006/ole">
            <p:oleObj spid="_x0000_s18437" name="Формула" r:id="rId5" imgW="2908300" imgH="203200" progId="Equation.3">
              <p:embed/>
            </p:oleObj>
          </a:graphicData>
        </a:graphic>
      </p:graphicFrame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642910" y="4929198"/>
          <a:ext cx="3021232" cy="500066"/>
        </p:xfrm>
        <a:graphic>
          <a:graphicData uri="http://schemas.openxmlformats.org/presentationml/2006/ole">
            <p:oleObj spid="_x0000_s18438" name="Формула" r:id="rId6" imgW="1384300" imgH="228600" progId="Equation.3">
              <p:embed/>
            </p:oleObj>
          </a:graphicData>
        </a:graphic>
      </p:graphicFrame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642909" y="5643578"/>
          <a:ext cx="7725271" cy="714380"/>
        </p:xfrm>
        <a:graphic>
          <a:graphicData uri="http://schemas.openxmlformats.org/presentationml/2006/ole">
            <p:oleObj spid="_x0000_s18440" name="Формула" r:id="rId7" imgW="4432300" imgH="40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/>
              <a:t>Спасибо за </a:t>
            </a:r>
            <a:r>
              <a:rPr lang="ru-RU" sz="5400" dirty="0" smtClean="0"/>
              <a:t>внимание</a:t>
            </a:r>
            <a:r>
              <a:rPr lang="en-US" sz="5400" dirty="0" smtClean="0"/>
              <a:t>!</a:t>
            </a:r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</TotalTime>
  <Words>73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Изящная</vt:lpstr>
      <vt:lpstr>Picture</vt:lpstr>
      <vt:lpstr>Формула</vt:lpstr>
      <vt:lpstr>Вычисление тройных интегралов.</vt:lpstr>
      <vt:lpstr>  1. Декартовы координаты.  </vt:lpstr>
      <vt:lpstr>Слайд 3</vt:lpstr>
      <vt:lpstr>Слайд 4</vt:lpstr>
      <vt:lpstr>Цилиндрические координаты.</vt:lpstr>
      <vt:lpstr>Слайд 6</vt:lpstr>
      <vt:lpstr>Сферические координаты.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Вычисление тройных интегралов.</dc:title>
  <cp:lastModifiedBy>UserXP</cp:lastModifiedBy>
  <cp:revision>2</cp:revision>
  <dcterms:modified xsi:type="dcterms:W3CDTF">2011-06-03T03:43:59Z</dcterms:modified>
</cp:coreProperties>
</file>