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3" r:id="rId4"/>
    <p:sldId id="262" r:id="rId5"/>
    <p:sldId id="261" r:id="rId6"/>
    <p:sldId id="258" r:id="rId7"/>
    <p:sldId id="260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764704"/>
            <a:ext cx="6552728" cy="1061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Тема Реферата:</a:t>
            </a:r>
            <a:br>
              <a:rPr lang="ru-RU" sz="2800" dirty="0" smtClean="0"/>
            </a:br>
            <a:r>
              <a:rPr lang="ru-RU" sz="2800" dirty="0" smtClean="0"/>
              <a:t>Применение формулы </a:t>
            </a:r>
            <a:r>
              <a:rPr lang="ru-RU" sz="2800" dirty="0"/>
              <a:t>Т</a:t>
            </a:r>
            <a:r>
              <a:rPr lang="ru-RU" sz="2800" dirty="0" smtClean="0"/>
              <a:t>ейлора.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708920"/>
            <a:ext cx="6192688" cy="1944216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3995936" y="4725144"/>
            <a:ext cx="4906888" cy="169620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Выполнила: Еремина Е.,гр.2г21</a:t>
            </a:r>
          </a:p>
          <a:p>
            <a:r>
              <a:rPr lang="ru-RU" sz="2000" dirty="0" smtClean="0"/>
              <a:t>Руководитель: </a:t>
            </a:r>
            <a:r>
              <a:rPr lang="ru-RU" sz="2000" dirty="0" err="1" smtClean="0"/>
              <a:t>Тарбокова</a:t>
            </a:r>
            <a:r>
              <a:rPr lang="ru-RU" sz="2000" dirty="0" smtClean="0"/>
              <a:t> Т.В.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2987824" y="6381328"/>
            <a:ext cx="4023360" cy="320954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09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05064"/>
            <a:ext cx="7756263" cy="1054250"/>
          </a:xfrm>
        </p:spPr>
        <p:txBody>
          <a:bodyPr/>
          <a:lstStyle/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2400" dirty="0"/>
              <a:t>Применение формулы Тейлора для разложения функций в степенной ряд широко используется и имеет огромное значение при проведении различных математических расчетов. Непосредственное вычисление интегралов некоторых функций может быть сопряжено со значительными трудностями, а замена функции степенным рядом позволяет значительно упростить задачу. Нахождение значений тригонометрических, обратных тригонометрических, логарифмических функций также может быть сведено к нахождению значений соответствующих многочленов.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7791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420888"/>
            <a:ext cx="7745505" cy="38778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Многочленом Тейлора степени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 точке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называется многочлен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степени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такой, что его значение и значение всех его производных, вычисленные в точке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равны соответствующим значениям функции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и её производных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f </a:t>
            </a:r>
            <a:r>
              <a:rPr lang="ru-RU" i="1" baseline="30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i="1" baseline="30000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до порядка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 этой же точке:  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)=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baseline="30000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);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=0,1,2,3,…,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Для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нахождения вида многочлена Тейлора для заданной функции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любой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многочлен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степени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вида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 =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 err="1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en-US" i="1" baseline="30000" dirty="0" err="1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+ 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i="1" dirty="0" err="1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en-US" i="1" baseline="30000" dirty="0" err="1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i="1" baseline="30000" dirty="0">
                <a:solidFill>
                  <a:schemeClr val="accent2">
                    <a:lumMod val="50000"/>
                  </a:schemeClr>
                </a:solidFill>
              </a:rPr>
              <a:t>-1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+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US" i="1" dirty="0" err="1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en-US" i="1" baseline="30000" dirty="0" err="1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i="1" baseline="30000" dirty="0">
                <a:solidFill>
                  <a:schemeClr val="accent2">
                    <a:lumMod val="50000"/>
                  </a:schemeClr>
                </a:solidFill>
              </a:rPr>
              <a:t>-2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+…+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i="1" baseline="-25000" dirty="0">
                <a:solidFill>
                  <a:schemeClr val="accent2">
                    <a:lumMod val="50000"/>
                  </a:schemeClr>
                </a:solidFill>
              </a:rPr>
              <a:t>-1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+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baseline="-25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можно представить в виде, расположенном по степеням бинома (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):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P(x) = 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(x-x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+ 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′(x-x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n-1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+ 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′(x-x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en-US" i="1" baseline="30000" dirty="0">
                <a:solidFill>
                  <a:schemeClr val="accent2">
                    <a:lumMod val="50000"/>
                  </a:schemeClr>
                </a:solidFill>
              </a:rPr>
              <a:t>n-2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+…+ 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n-1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′(x-x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)+ a</a:t>
            </a:r>
            <a:r>
              <a:rPr lang="en-US" i="1" baseline="-250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′,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56263" cy="1054250"/>
          </a:xfrm>
        </p:spPr>
        <p:txBody>
          <a:bodyPr/>
          <a:lstStyle/>
          <a:p>
            <a:r>
              <a:rPr lang="ru-RU" sz="2800" dirty="0" smtClean="0"/>
              <a:t>Многочлен Тейлора.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4578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Разность между функцией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и её многочленом Тейлора называется 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-м остатком, или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-м остаточным членом; обозначим этот остаток через </a:t>
            </a:r>
            <a:r>
              <a:rPr lang="en-US" sz="1800" i="1" dirty="0" err="1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en-US" sz="1800" i="1" baseline="-25000" dirty="0" err="1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)=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).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Формула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)=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)+ </a:t>
            </a:r>
            <a:r>
              <a:rPr lang="en-US" sz="1800" i="1" dirty="0" err="1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en-US" sz="1800" i="1" baseline="-25000" dirty="0" err="1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в более развёрнутой форме, имеющая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вид</a:t>
            </a:r>
          </a:p>
          <a:p>
            <a:pPr marL="0" indent="0">
              <a:buNone/>
            </a:pP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800" i="1" dirty="0"/>
          </a:p>
          <a:p>
            <a:pPr marL="0" indent="0">
              <a:buNone/>
            </a:pPr>
            <a:r>
              <a:rPr lang="ru-RU" sz="1800" i="1" dirty="0" smtClean="0"/>
              <a:t> ,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называется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формулой Тейлора для функции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в точке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, а представление функции 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в таком виде - её разложением по формуле Тейлора.</a:t>
            </a:r>
          </a:p>
          <a:p>
            <a:pPr marL="0" indent="0">
              <a:buNone/>
            </a:pP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756263" cy="1054250"/>
          </a:xfrm>
        </p:spPr>
        <p:txBody>
          <a:bodyPr/>
          <a:lstStyle/>
          <a:p>
            <a:r>
              <a:rPr lang="ru-RU" sz="2800" dirty="0"/>
              <a:t>Разложение функций по формуле Тейлора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C:\Users\Кирюша\Desktop\c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8208913" cy="92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51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Рассмотрим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функцию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)=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en-US" sz="2000" i="1" baseline="30000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 Все её производные совпадают с ней: </a:t>
            </a:r>
          </a:p>
          <a:p>
            <a:pPr marL="0" indent="0">
              <a:buNone/>
            </a:pP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f </a:t>
            </a:r>
            <a:r>
              <a:rPr lang="ru-RU" sz="2000" i="1" baseline="30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i="1" baseline="3000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2000" i="1" baseline="30000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)=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en-US" sz="2000" i="1" baseline="30000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, так что коэффициенты Тейлора в точке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baseline="-25000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=0 равны</a:t>
            </a:r>
          </a:p>
          <a:p>
            <a:pPr marL="0" indent="0">
              <a:buNone/>
            </a:pPr>
            <a:r>
              <a:rPr lang="ru-RU" dirty="0" smtClean="0"/>
              <a:t>                                  </a:t>
            </a:r>
            <a:r>
              <a:rPr lang="en-US" dirty="0" smtClean="0"/>
              <a:t>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k=0,1,2…n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Поэтому формула Тейлора для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>)=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en-US" sz="2000" i="1" baseline="30000" dirty="0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такова:</a:t>
            </a: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56263" cy="1054250"/>
          </a:xfrm>
        </p:spPr>
        <p:txBody>
          <a:bodyPr/>
          <a:lstStyle/>
          <a:p>
            <a:r>
              <a:rPr lang="ru-RU" sz="2800" dirty="0"/>
              <a:t>Примеры разложения некоторых функций по формуле Тейлора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36" y="2965228"/>
            <a:ext cx="3022376" cy="82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51" y="4155837"/>
            <a:ext cx="4227188" cy="93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475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Для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8 членов разложения: e = 2,71827876984127003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Для 10 членов разложения: e = 2,71828180114638451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Для 100 членов разложения: e = 2,71828182845904553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Как видно, для достижения точности, достаточной для решения большинства практических задач, можно ограничиться шестью-семью членами ряда.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56263" cy="1054250"/>
          </a:xfrm>
        </p:spPr>
        <p:txBody>
          <a:bodyPr/>
          <a:lstStyle/>
          <a:p>
            <a:r>
              <a:rPr lang="ru-RU" sz="2800" dirty="0"/>
              <a:t>Пример: Найдем значение числа е.</a:t>
            </a:r>
            <a:br>
              <a:rPr lang="ru-RU" sz="2800" dirty="0"/>
            </a:br>
            <a:r>
              <a:rPr lang="ru-RU" sz="2800" dirty="0"/>
              <a:t>В полученной </a:t>
            </a:r>
            <a:r>
              <a:rPr lang="ru-RU" sz="2800" dirty="0" smtClean="0"/>
              <a:t>ранее </a:t>
            </a:r>
            <a:r>
              <a:rPr lang="ru-RU" sz="2800" dirty="0"/>
              <a:t>формуле положим х = 1: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463" y="2348880"/>
            <a:ext cx="4464496" cy="10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0908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Заключение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ходе исследования: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источниках был изучен вывод формулы Тейлора и ее практическое применение;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Были рассмотрены примеры разложения элементарных функций по формуле Тейлора.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011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7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51</TotalTime>
  <Words>404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Твердый переплет</vt:lpstr>
      <vt:lpstr>Тема Реферата: Применение формулы Тейлора.</vt:lpstr>
      <vt:lpstr> Применение формулы Тейлора для разложения функций в степенной ряд широко используется и имеет огромное значение при проведении различных математических расчетов. Непосредственное вычисление интегралов некоторых функций может быть сопряжено со значительными трудностями, а замена функции степенным рядом позволяет значительно упростить задачу. Нахождение значений тригонометрических, обратных тригонометрических, логарифмических функций также может быть сведено к нахождению значений соответствующих многочленов. </vt:lpstr>
      <vt:lpstr>Многочлен Тейлора.</vt:lpstr>
      <vt:lpstr>Разложение функций по формуле Тейлора </vt:lpstr>
      <vt:lpstr>Примеры разложения некоторых функций по формуле Тейлора </vt:lpstr>
      <vt:lpstr>Пример: Найдем значение числа е. В полученной ранее формуле положим х = 1: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Реферата: Применение формулы Тейлора.</dc:title>
  <dc:creator>Кирюша</dc:creator>
  <cp:lastModifiedBy>Кирюша</cp:lastModifiedBy>
  <cp:revision>6</cp:revision>
  <dcterms:created xsi:type="dcterms:W3CDTF">2012-12-23T07:28:38Z</dcterms:created>
  <dcterms:modified xsi:type="dcterms:W3CDTF">2012-12-23T08:30:29Z</dcterms:modified>
</cp:coreProperties>
</file>