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8" r:id="rId5"/>
    <p:sldId id="259" r:id="rId6"/>
    <p:sldId id="269" r:id="rId7"/>
    <p:sldId id="260" r:id="rId8"/>
    <p:sldId id="261" r:id="rId9"/>
    <p:sldId id="270" r:id="rId10"/>
    <p:sldId id="262" r:id="rId11"/>
    <p:sldId id="263" r:id="rId12"/>
    <p:sldId id="264" r:id="rId13"/>
    <p:sldId id="267" r:id="rId14"/>
    <p:sldId id="265" r:id="rId15"/>
    <p:sldId id="266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51" autoAdjust="0"/>
    <p:restoredTop sz="86329" autoAdjust="0"/>
  </p:normalViewPr>
  <p:slideViewPr>
    <p:cSldViewPr>
      <p:cViewPr>
        <p:scale>
          <a:sx n="66" d="100"/>
          <a:sy n="66" d="100"/>
        </p:scale>
        <p:origin x="-69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340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9F8A21E-3EA4-40C2-A9B3-21D767BEB6FF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A450658-7195-4805-A7A2-811AF883B2B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F8A21E-3EA4-40C2-A9B3-21D767BEB6FF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450658-7195-4805-A7A2-811AF883B2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9F8A21E-3EA4-40C2-A9B3-21D767BEB6FF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A450658-7195-4805-A7A2-811AF883B2B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F8A21E-3EA4-40C2-A9B3-21D767BEB6FF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450658-7195-4805-A7A2-811AF883B2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F8A21E-3EA4-40C2-A9B3-21D767BEB6FF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450658-7195-4805-A7A2-811AF883B2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F8A21E-3EA4-40C2-A9B3-21D767BEB6FF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450658-7195-4805-A7A2-811AF883B2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9F8A21E-3EA4-40C2-A9B3-21D767BEB6FF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450658-7195-4805-A7A2-811AF883B2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F8A21E-3EA4-40C2-A9B3-21D767BEB6FF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450658-7195-4805-A7A2-811AF883B2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F8A21E-3EA4-40C2-A9B3-21D767BEB6FF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450658-7195-4805-A7A2-811AF883B2B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F8A21E-3EA4-40C2-A9B3-21D767BEB6FF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450658-7195-4805-A7A2-811AF883B2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9F8A21E-3EA4-40C2-A9B3-21D767BEB6FF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A450658-7195-4805-A7A2-811AF883B2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9F8A21E-3EA4-40C2-A9B3-21D767BEB6FF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A450658-7195-4805-A7A2-811AF883B2B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Симеон</a:t>
            </a:r>
            <a:r>
              <a:rPr lang="ru-RU" dirty="0" smtClean="0"/>
              <a:t> </a:t>
            </a:r>
            <a:r>
              <a:rPr lang="ru-RU" dirty="0" err="1" smtClean="0"/>
              <a:t>Дени</a:t>
            </a:r>
            <a:r>
              <a:rPr lang="ru-RU" dirty="0" smtClean="0"/>
              <a:t> Пуассон 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43306" y="5286388"/>
            <a:ext cx="5114778" cy="110124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Выполнили:</a:t>
            </a:r>
          </a:p>
          <a:p>
            <a:r>
              <a:rPr lang="ru-RU" dirty="0" smtClean="0"/>
              <a:t>Смирнова Алина</a:t>
            </a:r>
          </a:p>
          <a:p>
            <a:r>
              <a:rPr lang="ru-RU" dirty="0" smtClean="0"/>
              <a:t>Левина Валерия</a:t>
            </a:r>
          </a:p>
          <a:p>
            <a:r>
              <a:rPr lang="ru-RU" dirty="0" smtClean="0"/>
              <a:t>Группа 2У00</a:t>
            </a:r>
            <a:endParaRPr lang="ru-RU" dirty="0"/>
          </a:p>
        </p:txBody>
      </p:sp>
      <p:pic>
        <p:nvPicPr>
          <p:cNvPr id="35842" name="Picture 2" descr="C:\Users\Лера\Desktop\200px-Simeon_Poiss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571612"/>
            <a:ext cx="4214842" cy="495243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96752"/>
            <a:ext cx="7444680" cy="52589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/>
              <a:t>Родился 21 июня 1781 года,</a:t>
            </a:r>
            <a:r>
              <a:rPr lang="ru-RU" sz="3600" dirty="0"/>
              <a:t> </a:t>
            </a:r>
            <a:r>
              <a:rPr lang="ru-RU" sz="3600" dirty="0" smtClean="0"/>
              <a:t>маленький городок </a:t>
            </a:r>
            <a:r>
              <a:rPr lang="ru-RU" sz="3600" dirty="0" err="1" smtClean="0"/>
              <a:t>Питивье,вблизи</a:t>
            </a:r>
            <a:r>
              <a:rPr lang="ru-RU" sz="3600" dirty="0" smtClean="0"/>
              <a:t> Орлеана.</a:t>
            </a:r>
            <a:endParaRPr lang="ru-RU" sz="36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239000" cy="95436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32656"/>
            <a:ext cx="7300664" cy="6123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В истории науки Пуассон стоит в одном ряду с его выдающимися современниками - Лапласом, Лагранжем, Фурье, Коши, Ампером, Гей-Люссаком, Френелем.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573016"/>
            <a:ext cx="7239000" cy="1143000"/>
          </a:xfrm>
        </p:spPr>
        <p:txBody>
          <a:bodyPr/>
          <a:lstStyle/>
          <a:p>
            <a:r>
              <a:rPr lang="ru-RU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Детские годы, учёба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9034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509"/>
            <a:ext cx="7300664" cy="2264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/>
                <a:ea typeface="Times New Roman"/>
              </a:rPr>
              <a:t>Семнадцатилетний </a:t>
            </a:r>
            <a:r>
              <a:rPr lang="ru-RU" sz="3200" dirty="0" err="1">
                <a:latin typeface="Times New Roman"/>
                <a:ea typeface="Times New Roman"/>
              </a:rPr>
              <a:t>Симеон</a:t>
            </a:r>
            <a:r>
              <a:rPr lang="ru-RU" sz="3200" dirty="0">
                <a:latin typeface="Times New Roman"/>
                <a:ea typeface="Times New Roman"/>
              </a:rPr>
              <a:t> был принят в Политехническую школу (</a:t>
            </a:r>
            <a:r>
              <a:rPr lang="ru-RU" sz="3200" dirty="0" err="1">
                <a:latin typeface="Times New Roman"/>
                <a:ea typeface="Times New Roman"/>
              </a:rPr>
              <a:t>Ecole</a:t>
            </a:r>
            <a:r>
              <a:rPr lang="ru-RU" sz="3200" dirty="0">
                <a:latin typeface="Times New Roman"/>
                <a:ea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</a:rPr>
              <a:t>Polytechnique</a:t>
            </a:r>
            <a:r>
              <a:rPr lang="ru-RU" sz="3200" dirty="0">
                <a:latin typeface="Times New Roman"/>
                <a:ea typeface="Times New Roman"/>
              </a:rPr>
              <a:t>) в Париже, одно из самых лучших учебных заведений Франции.</a:t>
            </a:r>
            <a:endParaRPr lang="ru-RU" sz="3200" dirty="0"/>
          </a:p>
        </p:txBody>
      </p:sp>
      <p:pic>
        <p:nvPicPr>
          <p:cNvPr id="1027" name="Picture 3" descr="C:\Users\Алина\Desktop\P50403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357" y="2205064"/>
            <a:ext cx="5376331" cy="40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52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653136"/>
            <a:ext cx="7239000" cy="1872208"/>
          </a:xfrm>
        </p:spPr>
        <p:txBody>
          <a:bodyPr>
            <a:normAutofit/>
          </a:bodyPr>
          <a:lstStyle/>
          <a:p>
            <a:r>
              <a:rPr lang="ru-RU" dirty="0" smtClean="0"/>
              <a:t>Научная и </a:t>
            </a:r>
            <a:r>
              <a:rPr lang="ru-RU" dirty="0" err="1" smtClean="0"/>
              <a:t>педогогическая</a:t>
            </a:r>
            <a:r>
              <a:rPr lang="ru-RU" dirty="0" smtClean="0"/>
              <a:t> карьера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3699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0"/>
            <a:ext cx="7444680" cy="6455736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/>
                <a:ea typeface="Times New Roman"/>
              </a:rPr>
              <a:t>По окончании курса обучения он был оставлен при школе репетитором, а в 1802 получил должность помощника </a:t>
            </a:r>
            <a:r>
              <a:rPr lang="ru-RU" sz="3200" dirty="0" smtClean="0">
                <a:latin typeface="Times New Roman"/>
                <a:ea typeface="Times New Roman"/>
              </a:rPr>
              <a:t>профессора.</a:t>
            </a:r>
          </a:p>
          <a:p>
            <a:r>
              <a:rPr lang="ru-RU" sz="3200" dirty="0" smtClean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В 1806 ушел из Политехнической школы великий Фурье; его профессорское место занял 25-летний Пуассон</a:t>
            </a:r>
            <a:r>
              <a:rPr lang="ru-RU" sz="3200" dirty="0" smtClean="0">
                <a:latin typeface="Times New Roman"/>
                <a:ea typeface="Times New Roman"/>
              </a:rPr>
              <a:t>.</a:t>
            </a:r>
          </a:p>
          <a:p>
            <a:r>
              <a:rPr lang="ru-RU" sz="3200" dirty="0" smtClean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В 1812 Пуассон был избран академиком Парижской Академии наук; </a:t>
            </a:r>
            <a:endParaRPr lang="ru-RU" sz="3200" dirty="0" smtClean="0">
              <a:latin typeface="Times New Roman"/>
              <a:ea typeface="Times New Roman"/>
            </a:endParaRPr>
          </a:p>
          <a:p>
            <a:r>
              <a:rPr lang="ru-RU" sz="3200" dirty="0" smtClean="0">
                <a:latin typeface="Times New Roman"/>
                <a:ea typeface="Times New Roman"/>
              </a:rPr>
              <a:t>с </a:t>
            </a:r>
            <a:r>
              <a:rPr lang="ru-RU" sz="3200" dirty="0">
                <a:latin typeface="Times New Roman"/>
                <a:ea typeface="Times New Roman"/>
              </a:rPr>
              <a:t>1820 он - член Совета Парижского университета.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196689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332656"/>
            <a:ext cx="7239000" cy="4846320"/>
          </a:xfrm>
        </p:spPr>
        <p:txBody>
          <a:bodyPr/>
          <a:lstStyle/>
          <a:p>
            <a:r>
              <a:rPr lang="ru-RU" sz="2800" dirty="0" smtClean="0">
                <a:latin typeface="Times New Roman"/>
                <a:ea typeface="Times New Roman"/>
              </a:rPr>
              <a:t> </a:t>
            </a:r>
            <a:r>
              <a:rPr lang="ru-RU" sz="3600" dirty="0" smtClean="0">
                <a:latin typeface="Times New Roman"/>
                <a:ea typeface="Times New Roman"/>
              </a:rPr>
              <a:t>Пуассон получил  </a:t>
            </a:r>
            <a:r>
              <a:rPr lang="ru-RU" sz="3600" dirty="0">
                <a:latin typeface="Times New Roman"/>
                <a:ea typeface="Times New Roman"/>
              </a:rPr>
              <a:t>признание и за рубежом: он был членом всех научных обществ и академий Европы и Америки, в том числе почетным членом Петербургской Академии наук (с 1826).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294610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229200"/>
            <a:ext cx="7239000" cy="1143000"/>
          </a:xfrm>
        </p:spPr>
        <p:txBody>
          <a:bodyPr/>
          <a:lstStyle/>
          <a:p>
            <a:r>
              <a:rPr lang="ru-RU" dirty="0" smtClean="0"/>
              <a:t>Основные труды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9415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2449"/>
            <a:ext cx="7239000" cy="4846320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/>
                <a:ea typeface="Times New Roman"/>
              </a:rPr>
              <a:t>Пуассон в </a:t>
            </a:r>
            <a:r>
              <a:rPr lang="ru-RU" sz="3600" dirty="0" smtClean="0">
                <a:latin typeface="Times New Roman"/>
                <a:ea typeface="Times New Roman"/>
              </a:rPr>
              <a:t>1811 году </a:t>
            </a:r>
            <a:r>
              <a:rPr lang="ru-RU" sz="3600" dirty="0">
                <a:latin typeface="Times New Roman"/>
                <a:ea typeface="Times New Roman"/>
              </a:rPr>
              <a:t>вывел дифференциальное уравнение, связывающее потенциал с плотностью распределения зарядов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70514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7239000" cy="484632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/>
                <a:ea typeface="Times New Roman"/>
              </a:rPr>
              <a:t>Значительны заслуги Пуассона в теоретической механике, в механике сплошных сред, теории теплопроводности, теории упругости.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555135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7239000" cy="576304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/>
                <a:ea typeface="Times New Roman"/>
              </a:rPr>
              <a:t>Существен вклад Пуассона </a:t>
            </a:r>
            <a:r>
              <a:rPr lang="ru-RU" sz="3600" dirty="0">
                <a:latin typeface="Times New Roman"/>
                <a:ea typeface="Times New Roman"/>
              </a:rPr>
              <a:t>в теорию вероятностей. Вслед за Лапласом он уделял большое внимание применениям теории вероятностей в уголовном судопроизводстве. Один из его больших трактатов так и называется «Исследования о вероятности приговоров в уголовных и гражданских делах».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490223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7239000" cy="48463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Умер Пуассон 25 апреля 1840 года.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940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Формула Пуассона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4536" y="1556792"/>
            <a:ext cx="7239000" cy="4846320"/>
          </a:xfrm>
        </p:spPr>
        <p:txBody>
          <a:bodyPr/>
          <a:lstStyle/>
          <a:p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Если вероятность   наступления события   в каждом испытании постоянна и мала, а число независимых испытаний   достаточно велико, то вероятность наступления события   ровно   раз приближенно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равна</a:t>
            </a:r>
            <a:endParaRPr lang="en-US" sz="28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149080"/>
            <a:ext cx="3812584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829847"/>
            <a:ext cx="1656184" cy="560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3506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7239000" cy="5907056"/>
          </a:xfrm>
        </p:spPr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Пример. На предприятии изготовлено и отправлено заказчику 100000 бутылок пива. Вероятность того, что бутылка может оказаться битой, равна 0,0001. Найти вероятность того, что в отправленной партии будет ровно три и ровно пять битых бутылок.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Решение. Дано: n = 100000, p = 0,0001, m = 3 (m = 5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25144"/>
            <a:ext cx="5845352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2532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852936"/>
            <a:ext cx="7239000" cy="1143000"/>
          </a:xfrm>
        </p:spPr>
        <p:txBody>
          <a:bodyPr>
            <a:noAutofit/>
          </a:bodyPr>
          <a:lstStyle/>
          <a:p>
            <a:r>
              <a:rPr lang="ru-RU" sz="7200" dirty="0" smtClean="0"/>
              <a:t>Спасибо за внимание!</a:t>
            </a:r>
            <a:endParaRPr lang="ru-RU" sz="7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6271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132</TotalTime>
  <Words>317</Words>
  <Application>Microsoft Office PowerPoint</Application>
  <PresentationFormat>Экран (4:3)</PresentationFormat>
  <Paragraphs>25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Изящная</vt:lpstr>
      <vt:lpstr>Симеон Дени Пуассон </vt:lpstr>
      <vt:lpstr>Презентация PowerPoint</vt:lpstr>
      <vt:lpstr>Презентация PowerPoint</vt:lpstr>
      <vt:lpstr>Детские годы, учёба</vt:lpstr>
      <vt:lpstr>Презентация PowerPoint</vt:lpstr>
      <vt:lpstr>Научная и педогогическая карьера</vt:lpstr>
      <vt:lpstr>Презентация PowerPoint</vt:lpstr>
      <vt:lpstr>Презентация PowerPoint</vt:lpstr>
      <vt:lpstr>Основные труды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Формула Пуассона</vt:lpstr>
      <vt:lpstr>Презентация PowerPoint</vt:lpstr>
      <vt:lpstr>Спасибо за внимание!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Симеон Дени Пуассон</dc:title>
  <dc:creator>Лера</dc:creator>
  <cp:lastModifiedBy>Алина</cp:lastModifiedBy>
  <cp:revision>14</cp:revision>
  <dcterms:created xsi:type="dcterms:W3CDTF">2011-11-23T09:28:31Z</dcterms:created>
  <dcterms:modified xsi:type="dcterms:W3CDTF">2011-11-23T16:57:08Z</dcterms:modified>
</cp:coreProperties>
</file>