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8C03D-2167-456F-AE63-D38C2BEDAD8D}" type="datetimeFigureOut">
              <a:rPr lang="ru-RU" smtClean="0"/>
              <a:t>26.12.2012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F5478CC-F09A-4E24-9AC7-20328F325B71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9C8C03D-2167-456F-AE63-D38C2BEDAD8D}" type="datetimeFigureOut">
              <a:rPr lang="ru-RU" smtClean="0"/>
              <a:t>26.12.2012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9F5478CC-F09A-4E24-9AC7-20328F325B71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8C03D-2167-456F-AE63-D38C2BEDAD8D}" type="datetimeFigureOut">
              <a:rPr lang="ru-RU" smtClean="0"/>
              <a:t>26.12.2012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478CC-F09A-4E24-9AC7-20328F325B71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8C03D-2167-456F-AE63-D38C2BEDAD8D}" type="datetimeFigureOut">
              <a:rPr lang="ru-RU" smtClean="0"/>
              <a:t>26.12.2012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478CC-F09A-4E24-9AC7-20328F325B71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478CC-F09A-4E24-9AC7-20328F325B7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8C03D-2167-456F-AE63-D38C2BEDAD8D}" type="datetimeFigureOut">
              <a:rPr lang="ru-RU" smtClean="0"/>
              <a:t>26.12.2012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8C03D-2167-456F-AE63-D38C2BEDAD8D}" type="datetimeFigureOut">
              <a:rPr lang="ru-RU" smtClean="0"/>
              <a:t>26.12.2012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478CC-F09A-4E24-9AC7-20328F325B71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8C03D-2167-456F-AE63-D38C2BEDAD8D}" type="datetimeFigureOut">
              <a:rPr lang="ru-RU" smtClean="0"/>
              <a:t>26.12.2012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478CC-F09A-4E24-9AC7-20328F325B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9C8C03D-2167-456F-AE63-D38C2BEDAD8D}" type="datetimeFigureOut">
              <a:rPr lang="ru-RU" smtClean="0"/>
              <a:t>26.12.2012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F5478CC-F09A-4E24-9AC7-20328F325B71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8C03D-2167-456F-AE63-D38C2BEDAD8D}" type="datetimeFigureOut">
              <a:rPr lang="ru-RU" smtClean="0"/>
              <a:t>26.12.2012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F5478CC-F09A-4E24-9AC7-20328F325B71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8C03D-2167-456F-AE63-D38C2BEDAD8D}" type="datetimeFigureOut">
              <a:rPr lang="ru-RU" smtClean="0"/>
              <a:t>26.12.2012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478CC-F09A-4E24-9AC7-20328F325B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8C03D-2167-456F-AE63-D38C2BEDAD8D}" type="datetimeFigureOut">
              <a:rPr lang="ru-RU" smtClean="0"/>
              <a:t>26.12.2012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478CC-F09A-4E24-9AC7-20328F325B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9C8C03D-2167-456F-AE63-D38C2BEDAD8D}" type="datetimeFigureOut">
              <a:rPr lang="ru-RU" smtClean="0"/>
              <a:t>26.12.2012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9F5478CC-F09A-4E24-9AC7-20328F325B71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395536" y="1412776"/>
            <a:ext cx="8748464" cy="914400"/>
          </a:xfrm>
        </p:spPr>
        <p:txBody>
          <a:bodyPr>
            <a:normAutofit/>
          </a:bodyPr>
          <a:lstStyle/>
          <a:p>
            <a:r>
              <a:rPr lang="ru-RU" sz="4400" b="1" dirty="0" smtClean="0">
                <a:latin typeface="Batang" pitchFamily="18" charset="-127"/>
                <a:ea typeface="Batang" pitchFamily="18" charset="-127"/>
              </a:rPr>
              <a:t>Полярная система координат</a:t>
            </a:r>
            <a:endParaRPr lang="ru-RU" sz="4400" b="1" dirty="0"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r"/>
            <a:r>
              <a:rPr lang="ru-RU" sz="2000" dirty="0" smtClean="0"/>
              <a:t>Выполнили: </a:t>
            </a:r>
            <a:r>
              <a:rPr lang="ru-RU" sz="2000" dirty="0" err="1" smtClean="0"/>
              <a:t>Мелков.В.А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err="1" smtClean="0"/>
              <a:t>Завьялов.Е.Е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                                                                                                                     </a:t>
            </a:r>
            <a:r>
              <a:rPr lang="ru-RU" sz="2000" dirty="0" smtClean="0"/>
              <a:t>группа </a:t>
            </a:r>
            <a:r>
              <a:rPr lang="ru-RU" sz="2000" dirty="0" smtClean="0"/>
              <a:t>2л21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4000" u="sng" dirty="0" smtClean="0"/>
              <a:t>Полярная система координат</a:t>
            </a:r>
            <a:r>
              <a:rPr lang="ru-RU" sz="4000" dirty="0" smtClean="0"/>
              <a:t> - двумерная система координат, в которой каждая точка на плоскости определяется двумя числами — полярным углом и полярным радиусом.</a:t>
            </a:r>
            <a:endParaRPr lang="ru-RU" sz="4000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Полярная система координат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052736"/>
            <a:ext cx="8686800" cy="5027389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Полярная сетка, на которой отложено несколько углов с пометками в градусах.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304800" y="0"/>
            <a:ext cx="8686800" cy="45720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1026" name="Picture 2" descr="C:\Users\User\Desktop\аа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132856"/>
            <a:ext cx="4436503" cy="4101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08720"/>
            <a:ext cx="8686800" cy="594928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chemeClr val="tx1"/>
                </a:solidFill>
              </a:rPr>
              <a:t>   Введение термина «полярные координаты» приписывают </a:t>
            </a:r>
            <a:r>
              <a:rPr lang="ru-RU" dirty="0" err="1" smtClean="0">
                <a:solidFill>
                  <a:schemeClr val="tx1"/>
                </a:solidFill>
              </a:rPr>
              <a:t>Грегорио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Фонтано</a:t>
            </a:r>
            <a:r>
              <a:rPr lang="ru-RU" dirty="0" smtClean="0">
                <a:solidFill>
                  <a:schemeClr val="tx1"/>
                </a:solidFill>
              </a:rPr>
              <a:t>. В английский язык термин попал через перевод трактата </a:t>
            </a:r>
            <a:r>
              <a:rPr lang="ru-RU" dirty="0" err="1" smtClean="0">
                <a:solidFill>
                  <a:schemeClr val="tx1"/>
                </a:solidFill>
              </a:rPr>
              <a:t>Сильвестра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Лакруа</a:t>
            </a:r>
            <a:r>
              <a:rPr lang="ru-RU" dirty="0" smtClean="0">
                <a:solidFill>
                  <a:schemeClr val="tx1"/>
                </a:solidFill>
              </a:rPr>
              <a:t> «Дифференциальное и интегральное исчисление», выполненного в 1816 году Джорджем </a:t>
            </a:r>
            <a:r>
              <a:rPr lang="ru-RU" dirty="0" err="1" smtClean="0">
                <a:solidFill>
                  <a:schemeClr val="tx1"/>
                </a:solidFill>
              </a:rPr>
              <a:t>Пикоком</a:t>
            </a:r>
            <a:r>
              <a:rPr lang="ru-RU" dirty="0" smtClean="0">
                <a:solidFill>
                  <a:schemeClr val="tx1"/>
                </a:solidFill>
              </a:rPr>
              <a:t>. Для трёхмерного пространства полярные координаты впервые предложил </a:t>
            </a:r>
            <a:r>
              <a:rPr lang="ru-RU" dirty="0" err="1" smtClean="0">
                <a:solidFill>
                  <a:schemeClr val="tx1"/>
                </a:solidFill>
              </a:rPr>
              <a:t>Алекси</a:t>
            </a:r>
            <a:r>
              <a:rPr lang="ru-RU" dirty="0" smtClean="0">
                <a:solidFill>
                  <a:schemeClr val="tx1"/>
                </a:solidFill>
              </a:rPr>
              <a:t> Клеро, а Леонардо Эйлер был первым, кто разработал соответствующую систему.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Точка в полярной системе координат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Графичское</a:t>
            </a:r>
            <a:r>
              <a:rPr lang="ru-RU" dirty="0" smtClean="0"/>
              <a:t> представление</a:t>
            </a:r>
            <a:endParaRPr lang="ru-RU" dirty="0"/>
          </a:p>
        </p:txBody>
      </p:sp>
      <p:pic>
        <p:nvPicPr>
          <p:cNvPr id="2050" name="Picture 2" descr="C:\Users\User\Desktop\к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420888"/>
            <a:ext cx="3733006" cy="3745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Круг, заданный уравнением </a:t>
            </a:r>
            <a:r>
              <a:rPr lang="en-US" dirty="0" smtClean="0"/>
              <a:t>r</a:t>
            </a:r>
            <a:r>
              <a:rPr lang="ru-RU" dirty="0" smtClean="0"/>
              <a:t>(</a:t>
            </a:r>
            <a:r>
              <a:rPr lang="el-GR" dirty="0" smtClean="0">
                <a:latin typeface="Times New Roman"/>
                <a:cs typeface="Times New Roman"/>
              </a:rPr>
              <a:t>φ</a:t>
            </a:r>
            <a:r>
              <a:rPr lang="ru-RU" dirty="0" smtClean="0">
                <a:latin typeface="Times New Roman"/>
                <a:cs typeface="Times New Roman"/>
              </a:rPr>
              <a:t>)=1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Окружность</a:t>
            </a:r>
            <a:endParaRPr lang="ru-RU" dirty="0"/>
          </a:p>
        </p:txBody>
      </p:sp>
      <p:pic>
        <p:nvPicPr>
          <p:cNvPr id="4" name="Рисунок 3" descr="300px-Circle_r=1.sv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11760" y="2204864"/>
            <a:ext cx="4824536" cy="42484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4000" dirty="0" smtClean="0"/>
              <a:t>   Общее уравнение окружности с центром в (</a:t>
            </a:r>
            <a:r>
              <a:rPr lang="en-US" sz="4000" dirty="0" smtClean="0"/>
              <a:t>r</a:t>
            </a:r>
            <a:r>
              <a:rPr lang="ru-RU" sz="4000" dirty="0" smtClean="0"/>
              <a:t>, </a:t>
            </a:r>
            <a:r>
              <a:rPr lang="el-GR" sz="4000" dirty="0" smtClean="0">
                <a:latin typeface="Times New Roman"/>
                <a:cs typeface="Times New Roman"/>
              </a:rPr>
              <a:t>θ</a:t>
            </a:r>
            <a:r>
              <a:rPr lang="ru-RU" sz="4000" dirty="0" smtClean="0"/>
              <a:t>) и радиусом  имеет вид:</a:t>
            </a:r>
          </a:p>
          <a:p>
            <a:pPr>
              <a:buNone/>
            </a:pPr>
            <a:r>
              <a:rPr lang="ru-RU" sz="4000" dirty="0" smtClean="0"/>
              <a:t>    </a:t>
            </a:r>
            <a:r>
              <a:rPr lang="en-US" sz="4000" dirty="0" smtClean="0"/>
              <a:t>r</a:t>
            </a:r>
            <a:r>
              <a:rPr lang="en-US" sz="4000" baseline="30000" dirty="0" smtClean="0"/>
              <a:t>2</a:t>
            </a:r>
            <a:r>
              <a:rPr lang="en-US" sz="4000" dirty="0" smtClean="0"/>
              <a:t>-rr</a:t>
            </a:r>
            <a:r>
              <a:rPr lang="en-US" sz="4000" baseline="-25000" dirty="0" smtClean="0"/>
              <a:t>0</a:t>
            </a:r>
            <a:r>
              <a:rPr lang="en-US" sz="4000" dirty="0" smtClean="0"/>
              <a:t>cos(φ-θ)+r</a:t>
            </a:r>
            <a:r>
              <a:rPr lang="en-US" sz="4000" baseline="30000" dirty="0" smtClean="0"/>
              <a:t>2</a:t>
            </a:r>
            <a:r>
              <a:rPr lang="en-US" sz="4000" baseline="-25000" dirty="0" smtClean="0"/>
              <a:t>0</a:t>
            </a:r>
            <a:r>
              <a:rPr lang="en-US" sz="4000" dirty="0" smtClean="0"/>
              <a:t>=a</a:t>
            </a:r>
            <a:r>
              <a:rPr lang="en-US" sz="4000" baseline="30000" dirty="0" smtClean="0"/>
              <a:t>2</a:t>
            </a:r>
            <a:endParaRPr lang="ru-RU" sz="4000" dirty="0" smtClean="0"/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Радиальные прямые - те, которые проходят через полюс, определяются уравнением:  </a:t>
            </a:r>
            <a:r>
              <a:rPr lang="el-GR" sz="4000" dirty="0" smtClean="0">
                <a:latin typeface="Times New Roman"/>
                <a:cs typeface="Times New Roman"/>
              </a:rPr>
              <a:t>φ</a:t>
            </a:r>
            <a:r>
              <a:rPr lang="ru-RU" sz="4000" dirty="0" smtClean="0">
                <a:latin typeface="Times New Roman"/>
                <a:cs typeface="Times New Roman"/>
              </a:rPr>
              <a:t>=</a:t>
            </a:r>
            <a:r>
              <a:rPr lang="el-GR" sz="4000" dirty="0" smtClean="0">
                <a:latin typeface="Times New Roman"/>
                <a:cs typeface="Times New Roman"/>
              </a:rPr>
              <a:t>θ</a:t>
            </a:r>
            <a:endParaRPr lang="ru-RU" sz="4000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Прямая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Полярная роза — известная математическая кривая, похожая на цветок с лепестками. Она может быть определена простым уравнением в полярных координатах:</a:t>
            </a:r>
          </a:p>
          <a:p>
            <a:pPr>
              <a:buNone/>
            </a:pPr>
            <a:r>
              <a:rPr lang="ru-RU" dirty="0" smtClean="0"/>
              <a:t>    </a:t>
            </a:r>
            <a:r>
              <a:rPr lang="en-US" dirty="0" smtClean="0"/>
              <a:t>r(φ) =</a:t>
            </a:r>
            <a:r>
              <a:rPr lang="en-US" dirty="0" err="1" smtClean="0"/>
              <a:t>acos</a:t>
            </a:r>
            <a:r>
              <a:rPr lang="en-US" dirty="0" smtClean="0"/>
              <a:t>(kφ-θ</a:t>
            </a:r>
            <a:r>
              <a:rPr lang="en-US" baseline="-25000" dirty="0" smtClean="0"/>
              <a:t>0</a:t>
            </a:r>
            <a:r>
              <a:rPr lang="en-US" dirty="0" smtClean="0"/>
              <a:t>)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Полярная роза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04800" y="404664"/>
            <a:ext cx="8686800" cy="5675461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Полярная роза задана уравнением:</a:t>
            </a:r>
          </a:p>
          <a:p>
            <a:pPr>
              <a:buNone/>
            </a:pPr>
            <a:r>
              <a:rPr lang="ru-RU" dirty="0" smtClean="0"/>
              <a:t>   </a:t>
            </a:r>
            <a:r>
              <a:rPr lang="en-US" dirty="0" smtClean="0"/>
              <a:t>r(</a:t>
            </a:r>
            <a:r>
              <a:rPr lang="el-GR" dirty="0" smtClean="0">
                <a:latin typeface="Times New Roman"/>
                <a:cs typeface="Times New Roman"/>
              </a:rPr>
              <a:t>φ</a:t>
            </a:r>
            <a:r>
              <a:rPr lang="en-US" dirty="0" smtClean="0">
                <a:latin typeface="Times New Roman"/>
                <a:cs typeface="Times New Roman"/>
              </a:rPr>
              <a:t>)=2sin4</a:t>
            </a:r>
            <a:r>
              <a:rPr lang="el-GR" dirty="0" smtClean="0">
                <a:latin typeface="Times New Roman"/>
                <a:cs typeface="Times New Roman"/>
              </a:rPr>
              <a:t>φ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Рисунок 5" descr="300px-Rose_2sin(4theta).sv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7704" y="1556792"/>
            <a:ext cx="5904656" cy="53012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Архимедова спираль названа в честь её изобретателя, древнегреческого математика Архимеда. Эту спираль можно определить с помощью простого полярного уравнения:</a:t>
            </a:r>
          </a:p>
          <a:p>
            <a:pPr>
              <a:buNone/>
            </a:pPr>
            <a:r>
              <a:rPr lang="en-US" dirty="0" smtClean="0"/>
              <a:t>    r(</a:t>
            </a:r>
            <a:r>
              <a:rPr lang="el-GR" dirty="0" smtClean="0">
                <a:latin typeface="Times New Roman"/>
                <a:cs typeface="Times New Roman"/>
              </a:rPr>
              <a:t>φ</a:t>
            </a:r>
            <a:r>
              <a:rPr lang="en-US" dirty="0" smtClean="0">
                <a:latin typeface="Times New Roman"/>
                <a:cs typeface="Times New Roman"/>
              </a:rPr>
              <a:t>)=</a:t>
            </a:r>
            <a:r>
              <a:rPr lang="en-US" dirty="0" err="1" smtClean="0">
                <a:latin typeface="Times New Roman"/>
                <a:cs typeface="Times New Roman"/>
              </a:rPr>
              <a:t>a+b</a:t>
            </a:r>
            <a:r>
              <a:rPr lang="el-GR" dirty="0" smtClean="0">
                <a:latin typeface="Times New Roman"/>
                <a:cs typeface="Times New Roman"/>
              </a:rPr>
              <a:t>φ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Архимедова Спираль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0"/>
            <a:ext cx="8686800" cy="6080125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   </a:t>
            </a:r>
            <a:r>
              <a:rPr lang="ru-RU" dirty="0" smtClean="0"/>
              <a:t>Одна из ветвей спирали Архимеда, задаваемая уравнением  для 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  r(φ)=φ </a:t>
            </a:r>
            <a:r>
              <a:rPr lang="ru-RU" dirty="0" smtClean="0"/>
              <a:t>для 0</a:t>
            </a:r>
            <a:r>
              <a:rPr lang="en-US" dirty="0" smtClean="0"/>
              <a:t>&lt;θ&lt;6π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User\Desktop\spiral_archimedea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844824"/>
            <a:ext cx="4402151" cy="4064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68760"/>
            <a:ext cx="8686800" cy="5184576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Точка Р начертана в цилиндрической системе координат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Цилиндрические координаты</a:t>
            </a:r>
            <a:endParaRPr lang="ru-RU" dirty="0"/>
          </a:p>
        </p:txBody>
      </p:sp>
      <p:pic>
        <p:nvPicPr>
          <p:cNvPr id="4" name="Рисунок 3" descr="360px-Cylindrical_Coordinates.sv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15816" y="2348880"/>
            <a:ext cx="4680520" cy="45091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50px-Spherical_with_grid.svg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524000"/>
            <a:ext cx="8229600" cy="4572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Сферические координаты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0"/>
            <a:ext cx="8686800" cy="6080125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Фронт мощности звуковой волны промышленного громкоговорителя показан в сферических полярных координатах при шести частотах.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452px-Bosch_36W_column_loudspeaker_polar_patter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01835" y="1484784"/>
            <a:ext cx="5400600" cy="48691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5400" dirty="0" smtClean="0"/>
              <a:t> </a:t>
            </a:r>
          </a:p>
          <a:p>
            <a:pPr>
              <a:buNone/>
            </a:pPr>
            <a:r>
              <a:rPr lang="ru-RU" sz="5400" dirty="0" smtClean="0"/>
              <a:t>    Спасибо за внимание!</a:t>
            </a:r>
            <a:endParaRPr lang="ru-RU" sz="54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168</TotalTime>
  <Words>114</Words>
  <Application>Microsoft Office PowerPoint</Application>
  <PresentationFormat>Экран (4:3)</PresentationFormat>
  <Paragraphs>30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Бумажная</vt:lpstr>
      <vt:lpstr>Выполнили: Мелков.В.А Завьялов.Е.Е                                                                                                                       группа 2л21</vt:lpstr>
      <vt:lpstr>Полярная система координат</vt:lpstr>
      <vt:lpstr>Презентация PowerPoint</vt:lpstr>
      <vt:lpstr>Презентация PowerPoint</vt:lpstr>
      <vt:lpstr>Графичское представление</vt:lpstr>
      <vt:lpstr>Окружность</vt:lpstr>
      <vt:lpstr>Презентация PowerPoint</vt:lpstr>
      <vt:lpstr>Прямая</vt:lpstr>
      <vt:lpstr>Полярная роза</vt:lpstr>
      <vt:lpstr>Презентация PowerPoint</vt:lpstr>
      <vt:lpstr>Архимедова Спираль</vt:lpstr>
      <vt:lpstr>Презентация PowerPoint</vt:lpstr>
      <vt:lpstr>Цилиндрические координаты</vt:lpstr>
      <vt:lpstr>Сферические координаты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Выполнила: Зайцева  юлия                                                                                                                       группа 2г21</dc:title>
  <dc:creator>123</dc:creator>
  <cp:lastModifiedBy>User</cp:lastModifiedBy>
  <cp:revision>22</cp:revision>
  <dcterms:created xsi:type="dcterms:W3CDTF">2012-12-24T09:13:16Z</dcterms:created>
  <dcterms:modified xsi:type="dcterms:W3CDTF">2012-12-26T13:14:21Z</dcterms:modified>
</cp:coreProperties>
</file>