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7" r:id="rId5"/>
    <p:sldId id="260" r:id="rId6"/>
    <p:sldId id="261" r:id="rId7"/>
    <p:sldId id="262" r:id="rId8"/>
    <p:sldId id="263" r:id="rId9"/>
    <p:sldId id="269" r:id="rId10"/>
    <p:sldId id="265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77F37D3-027B-4255-8631-33F2901B9D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4F2C773-9F6D-4599-8BD9-5E22D3FAA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6"/>
            <a:ext cx="6480048" cy="2301240"/>
          </a:xfrm>
        </p:spPr>
        <p:txBody>
          <a:bodyPr/>
          <a:lstStyle/>
          <a:p>
            <a:r>
              <a:rPr lang="ru-RU" dirty="0" smtClean="0"/>
              <a:t>	Леопольд Кронекер</a:t>
            </a:r>
            <a:br>
              <a:rPr lang="ru-RU" dirty="0" smtClean="0"/>
            </a:br>
            <a:r>
              <a:rPr lang="ru-RU" sz="3200" dirty="0" smtClean="0"/>
              <a:t>(7.12.1823-29.12.1891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365104"/>
            <a:ext cx="6480048" cy="1752600"/>
          </a:xfrm>
        </p:spPr>
        <p:txBody>
          <a:bodyPr/>
          <a:lstStyle/>
          <a:p>
            <a:r>
              <a:rPr lang="ru-RU" dirty="0" smtClean="0"/>
              <a:t>Выполнил: студент гр.2г21 </a:t>
            </a:r>
            <a:r>
              <a:rPr lang="ru-RU" dirty="0" err="1" smtClean="0"/>
              <a:t>Бучельников</a:t>
            </a:r>
            <a:r>
              <a:rPr lang="ru-RU" dirty="0" smtClean="0"/>
              <a:t> Виктор</a:t>
            </a:r>
          </a:p>
          <a:p>
            <a:r>
              <a:rPr lang="ru-RU" dirty="0" smtClean="0"/>
              <a:t>Руководитель: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2232248" cy="350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  «Бог создал натуральные числа, все остальное-создание человека»</a:t>
            </a:r>
          </a:p>
          <a:p>
            <a:pPr>
              <a:buNone/>
            </a:pPr>
            <a:r>
              <a:rPr lang="ru-RU" sz="4000" dirty="0" smtClean="0"/>
              <a:t>    (Леопольд Кронекер)</a:t>
            </a:r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800" dirty="0" smtClean="0"/>
              <a:t>Родился 7 декабря 1823 года в городе </a:t>
            </a:r>
            <a:r>
              <a:rPr lang="ru-RU" sz="2800" dirty="0" err="1" smtClean="0"/>
              <a:t>Легнице</a:t>
            </a:r>
            <a:r>
              <a:rPr lang="ru-RU" sz="2800" dirty="0" smtClean="0"/>
              <a:t> в Пруссии в богатой еврейской семье.</a:t>
            </a:r>
          </a:p>
          <a:p>
            <a:pPr>
              <a:buNone/>
            </a:pPr>
            <a:r>
              <a:rPr lang="ru-RU" sz="2800" dirty="0" smtClean="0"/>
              <a:t>Начальное образование получил на дому.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Учился в гимназии, где его талант к математике заметил Эрнст Куммер</a:t>
            </a:r>
            <a:endParaRPr lang="ru-RU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412776"/>
            <a:ext cx="2587724" cy="3441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1841 году поступил в Берлинский университет</a:t>
            </a:r>
            <a:endParaRPr lang="ru-RU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607640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Лето 1843 года проводит в Боннском университете.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5"/>
            <a:ext cx="5256584" cy="3952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1843-44 гг. обучается в университете </a:t>
            </a:r>
            <a:r>
              <a:rPr lang="ru-RU" sz="2800" dirty="0" err="1" smtClean="0"/>
              <a:t>Бреслау</a:t>
            </a:r>
            <a:endParaRPr lang="ru-RU" sz="2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00808"/>
            <a:ext cx="4968552" cy="372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 1845 году защищает диссертацию, составленную под руководством И. Г. Дирихле</a:t>
            </a:r>
            <a:endParaRPr lang="ru-RU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844824"/>
            <a:ext cx="2947764" cy="3257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В 1862 году избран членом Берлинской академии, где познакомился с Карлом Вейерштрассом</a:t>
            </a:r>
            <a:endParaRPr lang="ru-RU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700808"/>
            <a:ext cx="230425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Кронекер был сторонником «арифметизации» математики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57256" cy="115699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29 декабря </a:t>
            </a:r>
            <a:r>
              <a:rPr lang="ru-RU" sz="3100" dirty="0" smtClean="0"/>
              <a:t>18</a:t>
            </a:r>
            <a:r>
              <a:rPr lang="en-US" sz="3100" smtClean="0"/>
              <a:t>91</a:t>
            </a:r>
            <a:r>
              <a:rPr lang="ru-RU" sz="3100" smtClean="0"/>
              <a:t> </a:t>
            </a:r>
            <a:r>
              <a:rPr lang="ru-RU" sz="3100" dirty="0" smtClean="0"/>
              <a:t>года Леопольд Кронекер умер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412776"/>
            <a:ext cx="4896544" cy="367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46</TotalTime>
  <Words>125</Words>
  <Application>Microsoft Office PowerPoint</Application>
  <PresentationFormat>Экран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Техническая</vt:lpstr>
      <vt:lpstr> Леопольд Кронекер (7.12.1823-29.12.1891</vt:lpstr>
      <vt:lpstr>Слайд 2</vt:lpstr>
      <vt:lpstr>Слайд 3</vt:lpstr>
      <vt:lpstr>Учился в гимназии, где его талант к математике заметил Эрнст Куммер</vt:lpstr>
      <vt:lpstr>В 1841 году поступил в Берлинский университет</vt:lpstr>
      <vt:lpstr>Лето 1843 года проводит в Боннском университете.</vt:lpstr>
      <vt:lpstr>В 1843-44 гг. обучается в университете Бреслау</vt:lpstr>
      <vt:lpstr>В  1845 году защищает диссертацию, составленную под руководством И. Г. Дирихле</vt:lpstr>
      <vt:lpstr>В 1862 году избран членом Берлинской академии, где познакомился с Карлом Вейерштрассом</vt:lpstr>
      <vt:lpstr>Слайд 10</vt:lpstr>
      <vt:lpstr>29 декабря 1891 года Леопольд Кронекер умер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Леопольд Кронекер (7.12.1823-29.12.1891</dc:title>
  <dc:creator>user</dc:creator>
  <cp:lastModifiedBy>studentbs</cp:lastModifiedBy>
  <cp:revision>7</cp:revision>
  <dcterms:created xsi:type="dcterms:W3CDTF">2012-11-11T15:40:48Z</dcterms:created>
  <dcterms:modified xsi:type="dcterms:W3CDTF">2012-10-24T04:21:58Z</dcterms:modified>
</cp:coreProperties>
</file>