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1BC624C-B677-4B9D-A382-EA1D0849532B}" type="datetimeFigureOut">
              <a:rPr lang="ru-RU" smtClean="0"/>
              <a:t>26.12.2010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BB525C5-F7AF-487E-AC2D-D5649B61917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u"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1785926"/>
            <a:ext cx="5105400" cy="2868168"/>
          </a:xfrm>
        </p:spPr>
        <p:txBody>
          <a:bodyPr/>
          <a:lstStyle/>
          <a:p>
            <a:r>
              <a:rPr lang="ru-RU" sz="5400" dirty="0" smtClean="0"/>
              <a:t>Поверхности второго порядка </a:t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5429264"/>
            <a:ext cx="5114778" cy="1101248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Подготовила: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Малова Ксения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1538" y="1000108"/>
            <a:ext cx="6255488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u="sng" dirty="0" smtClean="0"/>
              <a:t>Поверхности второго порядка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это </a:t>
            </a:r>
            <a:r>
              <a:rPr lang="ru-RU" sz="3600" dirty="0" smtClean="0"/>
              <a:t>поверхности, которые в прямоугольной системе координат определяются алгебраическими уравнениями второй степени. </a:t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5007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428604"/>
            <a:ext cx="7017289" cy="5857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29652" y="285728"/>
            <a:ext cx="50006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Э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Л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Л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И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П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С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О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И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Palatino Linotype" pitchFamily="18" charset="0"/>
              </a:rPr>
              <a:t>Д</a:t>
            </a:r>
          </a:p>
          <a:p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71472" y="1428736"/>
            <a:ext cx="5897880" cy="1173480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Эллипсоидом называется поверхность, которая в некоторой прямоугольной системе координат определяется уравнением: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" name="Содержимое 10" descr="image0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2786058"/>
            <a:ext cx="5072098" cy="3578473"/>
          </a:xfrm>
        </p:spPr>
      </p:pic>
      <p:pic>
        <p:nvPicPr>
          <p:cNvPr id="12" name="Рисунок 11" descr="http://exact.claw.ru/Image2339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643050"/>
            <a:ext cx="214314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5007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84" y="-48"/>
            <a:ext cx="4286280" cy="6858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215338" y="0"/>
            <a:ext cx="35719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Д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Н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С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Т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Н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Ы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Й</a:t>
            </a:r>
          </a:p>
          <a:p>
            <a:endParaRPr lang="ru-RU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43966" y="0"/>
            <a:ext cx="34015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Г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Е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Р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Б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Д</a:t>
            </a:r>
          </a:p>
          <a:p>
            <a:endParaRPr lang="ru-RU" sz="28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3500438"/>
            <a:ext cx="3500462" cy="1843078"/>
          </a:xfrm>
        </p:spPr>
        <p:txBody>
          <a:bodyPr>
            <a:normAutofit fontScale="90000"/>
          </a:bodyPr>
          <a:lstStyle/>
          <a:p>
            <a:r>
              <a:rPr lang="ru-RU" sz="3100" i="1" dirty="0"/>
              <a:t>Однополосным гиперболоидом называется поверхность, которая в некоторой прямоугольной системе координат определяется </a:t>
            </a:r>
            <a:r>
              <a:rPr lang="ru-RU" sz="3100" i="1" dirty="0" smtClean="0"/>
              <a:t>уравнением: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http://exact.claw.ru/Image2356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8604"/>
            <a:ext cx="3643338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exact.claw.ru/Image2357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5286388"/>
            <a:ext cx="235745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50070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0"/>
            <a:ext cx="4286250" cy="6858000"/>
          </a:xfrm>
        </p:spPr>
      </p:pic>
      <p:sp>
        <p:nvSpPr>
          <p:cNvPr id="6" name="TextBox 5"/>
          <p:cNvSpPr txBox="1"/>
          <p:nvPr/>
        </p:nvSpPr>
        <p:spPr>
          <a:xfrm>
            <a:off x="8215338" y="0"/>
            <a:ext cx="42862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Д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В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У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Х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Ос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Т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Н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Ы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43966" y="0"/>
            <a:ext cx="50003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Г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Е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Р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Б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Д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tmpB2E-126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428736"/>
            <a:ext cx="3143272" cy="3952903"/>
          </a:xfrm>
        </p:spPr>
      </p:pic>
      <p:sp>
        <p:nvSpPr>
          <p:cNvPr id="6" name="Текст 2"/>
          <p:cNvSpPr>
            <a:spLocks noGrp="1"/>
          </p:cNvSpPr>
          <p:nvPr>
            <p:ph type="title"/>
          </p:nvPr>
        </p:nvSpPr>
        <p:spPr>
          <a:xfrm>
            <a:off x="3857620" y="4500570"/>
            <a:ext cx="3500462" cy="1173163"/>
          </a:xfrm>
        </p:spPr>
        <p:txBody>
          <a:bodyPr>
            <a:noAutofit/>
          </a:bodyPr>
          <a:lstStyle/>
          <a:p>
            <a:r>
              <a:rPr lang="ru-RU" sz="2800" i="1" dirty="0" smtClean="0"/>
              <a:t>Двуполостным гиперболоидом </a:t>
            </a:r>
            <a:r>
              <a:rPr lang="ru-RU" sz="2800" i="1" dirty="0"/>
              <a:t>называется поверхность, которая в некоторой прямоугольной системе координат определяется </a:t>
            </a:r>
            <a:r>
              <a:rPr lang="ru-RU" sz="2800" i="1" dirty="0" smtClean="0"/>
              <a:t>уравнением: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7" name="Рисунок 6" descr="http://exact.claw.ru/Image236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5500702"/>
            <a:ext cx="200026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5007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357166"/>
            <a:ext cx="5143535" cy="61722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15338" y="0"/>
            <a:ext cx="428628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Э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Т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Ч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Е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С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К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Й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643966" y="0"/>
            <a:ext cx="50003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А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Р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А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Б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Д</a:t>
            </a:r>
          </a:p>
          <a:p>
            <a:endParaRPr lang="ru-RU" dirty="0" smtClean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736"/>
            <a:ext cx="5897880" cy="1173480"/>
          </a:xfrm>
        </p:spPr>
        <p:txBody>
          <a:bodyPr>
            <a:noAutofit/>
          </a:bodyPr>
          <a:lstStyle/>
          <a:p>
            <a:r>
              <a:rPr lang="ru-RU" sz="2800" i="1" dirty="0"/>
              <a:t>Эллиптическим параболоидом называется поверхность, которая в некоторой прямоугольной системе координат определяется </a:t>
            </a:r>
            <a:r>
              <a:rPr lang="ru-RU" sz="2800" i="1" dirty="0" smtClean="0"/>
              <a:t>уравнением: </a:t>
            </a:r>
            <a:endParaRPr lang="ru-RU" sz="2800" dirty="0"/>
          </a:p>
        </p:txBody>
      </p:sp>
      <p:pic>
        <p:nvPicPr>
          <p:cNvPr id="6" name="Рисунок 5" descr="http://exact.claw.ru/Image2375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643182"/>
            <a:ext cx="457203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exact.claw.ru/Image2376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357430"/>
            <a:ext cx="171451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5007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28604"/>
            <a:ext cx="5929353" cy="59293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86776" y="0"/>
            <a:ext cx="500066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Г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Е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Р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Б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Ч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Е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С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К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Й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643966" y="0"/>
            <a:ext cx="28575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А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Р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А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Б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Д</a:t>
            </a:r>
          </a:p>
          <a:p>
            <a:endParaRPr lang="ru-RU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000240"/>
            <a:ext cx="5897880" cy="1173480"/>
          </a:xfrm>
        </p:spPr>
        <p:txBody>
          <a:bodyPr>
            <a:normAutofit fontScale="90000"/>
          </a:bodyPr>
          <a:lstStyle/>
          <a:p>
            <a:r>
              <a:rPr lang="ru-RU" sz="3100" i="1" dirty="0"/>
              <a:t>Гиперболическим параболоидом называется поверхность, которая в некоторой прямоугольной системе координат, определяется </a:t>
            </a:r>
            <a:r>
              <a:rPr lang="ru-RU" sz="3100" i="1" dirty="0" smtClean="0"/>
              <a:t>уравнением: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http://exact.claw.ru/Image2385.gif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143248"/>
            <a:ext cx="3867157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exact.claw.ru/Image2384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2714620"/>
            <a:ext cx="1857388" cy="97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2143116"/>
            <a:ext cx="5897880" cy="1173480"/>
          </a:xfrm>
        </p:spPr>
        <p:txBody>
          <a:bodyPr>
            <a:normAutofit fontScale="90000"/>
          </a:bodyPr>
          <a:lstStyle/>
          <a:p>
            <a:r>
              <a:rPr lang="ru-RU" sz="3100" i="1" dirty="0"/>
              <a:t>Конусом второго порядка называется поверхность, которая в некоторой прямоугольной системе координат определяется </a:t>
            </a:r>
            <a:r>
              <a:rPr lang="ru-RU" sz="3100" i="1" dirty="0" smtClean="0"/>
              <a:t>уравнением: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http://exact.claw.ru/Image2394.gif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357430"/>
            <a:ext cx="2786082" cy="4276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exact.claw.ru/Image239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3143248"/>
            <a:ext cx="242889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357554" y="3143248"/>
            <a:ext cx="5114778" cy="1101248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СПАСИБО ЗА ВНИМАНИЕ!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54</TotalTime>
  <Words>203</Words>
  <Application>Microsoft Office PowerPoint</Application>
  <PresentationFormat>Экран (4:3)</PresentationFormat>
  <Paragraphs>119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Поверхности второго порядка  </vt:lpstr>
      <vt:lpstr>Поверхности второго порядка   это поверхности, которые в прямоугольной системе координат определяются алгебраическими уравнениями второй степени.  </vt:lpstr>
      <vt:lpstr>Слайд 3</vt:lpstr>
      <vt:lpstr>Эллипсоидом называется поверхность, которая в некоторой прямоугольной системе координат определяется уравнением:  </vt:lpstr>
      <vt:lpstr>Слайд 5</vt:lpstr>
      <vt:lpstr>Однополосным гиперболоидом называется поверхность, которая в некоторой прямоугольной системе координат определяется уравнением: </vt:lpstr>
      <vt:lpstr>Слайд 7</vt:lpstr>
      <vt:lpstr>Двуполостным гиперболоидом называется поверхность, которая в некоторой прямоугольной системе координат определяется уравнением:  </vt:lpstr>
      <vt:lpstr>Слайд 9</vt:lpstr>
      <vt:lpstr>Эллиптическим параболоидом называется поверхность, которая в некоторой прямоугольной системе координат определяется уравнением: </vt:lpstr>
      <vt:lpstr>Слайд 11</vt:lpstr>
      <vt:lpstr>Гиперболическим параболоидом называется поверхность, которая в некоторой прямоугольной системе координат, определяется уравнением:   </vt:lpstr>
      <vt:lpstr>Конусом второго порядка называется поверхность, которая в некоторой прямоугольной системе координат определяется уравнением:  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12</cp:revision>
  <dcterms:created xsi:type="dcterms:W3CDTF">2010-12-26T07:34:22Z</dcterms:created>
  <dcterms:modified xsi:type="dcterms:W3CDTF">2010-12-26T08:28:36Z</dcterms:modified>
</cp:coreProperties>
</file>