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250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06.04.2013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06.04.2013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06.04.2013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06.04.2013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06.04.2013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06.04.2013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06.04.2013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06.04.2013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55776" y="3645024"/>
            <a:ext cx="5956176" cy="2592288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ru-RU" dirty="0" smtClean="0"/>
              <a:t>Выполнил: </a:t>
            </a:r>
            <a:r>
              <a:rPr lang="ru-RU" dirty="0" err="1" smtClean="0"/>
              <a:t>Гриков</a:t>
            </a:r>
            <a:r>
              <a:rPr lang="ru-RU" smtClean="0"/>
              <a:t> А., </a:t>
            </a:r>
            <a:r>
              <a:rPr lang="ru-RU" dirty="0" smtClean="0"/>
              <a:t>гр.2л21</a:t>
            </a:r>
          </a:p>
          <a:p>
            <a:pPr>
              <a:spcBef>
                <a:spcPct val="50000"/>
              </a:spcBef>
            </a:pPr>
            <a:r>
              <a:rPr lang="ru-RU" dirty="0" smtClean="0"/>
              <a:t>Преподаватель: </a:t>
            </a:r>
            <a:r>
              <a:rPr lang="ru-RU" dirty="0" err="1" smtClean="0"/>
              <a:t>Тарбокова</a:t>
            </a:r>
            <a:r>
              <a:rPr lang="ru-RU" dirty="0" smtClean="0"/>
              <a:t> Т.В.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Остроградский, Михаил Васильевич</a:t>
            </a:r>
          </a:p>
        </p:txBody>
      </p:sp>
    </p:spTree>
    <p:extLst>
      <p:ext uri="{BB962C8B-B14F-4D97-AF65-F5344CB8AC3E}">
        <p14:creationId xmlns:p14="http://schemas.microsoft.com/office/powerpoint/2010/main" xmlns="" val="36590785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35696" y="476672"/>
            <a:ext cx="5400600" cy="5688632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0933672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Михаи́л</a:t>
            </a:r>
            <a:r>
              <a:rPr lang="ru-RU" dirty="0"/>
              <a:t> </a:t>
            </a:r>
            <a:r>
              <a:rPr lang="ru-RU" dirty="0" err="1"/>
              <a:t>Васи́льевич</a:t>
            </a:r>
            <a:r>
              <a:rPr lang="ru-RU" dirty="0"/>
              <a:t> </a:t>
            </a:r>
            <a:r>
              <a:rPr lang="ru-RU" dirty="0" err="1"/>
              <a:t>Острогра́дский</a:t>
            </a:r>
            <a:r>
              <a:rPr lang="ru-RU" dirty="0"/>
              <a:t> (12 сентября [24 сентября] 1801 — 20 декабря 1861 [1 января 1862]) — российский математик и механик, признанный лидер математиков Российской империи середины XIX века.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4663868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Родился 12 (24) сентября 1801 года в деревне Пашенная </a:t>
            </a:r>
            <a:r>
              <a:rPr lang="ru-RU" sz="2400" dirty="0" err="1"/>
              <a:t>Кобелякского</a:t>
            </a:r>
            <a:r>
              <a:rPr lang="ru-RU" sz="2400" dirty="0"/>
              <a:t> уезда Полтавской губернии, происходил из казацко-старшинского рода Остроградских. В детстве был чрезвычайно любознателен к естественно-научным явлениям, хотя не проявлял тяги к учёбе.</a:t>
            </a:r>
          </a:p>
          <a:p>
            <a:endParaRPr lang="ru-RU" sz="2400" dirty="0"/>
          </a:p>
          <a:p>
            <a:r>
              <a:rPr lang="ru-RU" sz="2400" dirty="0"/>
              <a:t>1816: вольнослушатель Харьковского университета, с 1817 года — студент физико-математического факультета. Учился на «отлично».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Биография</a:t>
            </a:r>
          </a:p>
        </p:txBody>
      </p:sp>
    </p:spTree>
    <p:extLst>
      <p:ext uri="{BB962C8B-B14F-4D97-AF65-F5344CB8AC3E}">
        <p14:creationId xmlns:p14="http://schemas.microsoft.com/office/powerpoint/2010/main" xmlns="" val="31618530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35352"/>
          </a:xfrm>
        </p:spPr>
        <p:txBody>
          <a:bodyPr/>
          <a:lstStyle/>
          <a:p>
            <a:r>
              <a:rPr lang="ru-RU" dirty="0"/>
              <a:t>1820: сдал кандидатские экзамены. Однако реакционная часть харьковской профессуры добилась лишения юноши аттестата кандидата наук и диплома об окончании университета. Мотивировалось это его «вольнодумством» и непосещением лекций по богословию. Он так и не получил российскую учёную степень.</a:t>
            </a:r>
          </a:p>
          <a:p>
            <a:endParaRPr lang="ru-RU" dirty="0"/>
          </a:p>
          <a:p>
            <a:r>
              <a:rPr lang="ru-RU" dirty="0"/>
              <a:t>1822: Михаил Васильевич, желая продолжить занятия математикой, вынужден уехать в Париж, где в Сорбонне и Коллеж де Франс продолжал изучать математику, посещал лекции знаменитых французских учёных — Лапласа, Фурье, Ампера, Пуассона и Коши.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2849408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976664"/>
          </a:xfrm>
        </p:spPr>
        <p:txBody>
          <a:bodyPr/>
          <a:lstStyle/>
          <a:p>
            <a:r>
              <a:rPr lang="ru-RU" dirty="0"/>
              <a:t>1823: приглашён в качестве профессора в коллеж Генриха IV.</a:t>
            </a:r>
          </a:p>
          <a:p>
            <a:endParaRPr lang="ru-RU" dirty="0"/>
          </a:p>
          <a:p>
            <a:r>
              <a:rPr lang="ru-RU" dirty="0"/>
              <a:t>1826: первые научные успехи. Остроградский представил Парижской Академии наук </a:t>
            </a:r>
            <a:r>
              <a:rPr lang="ru-RU" dirty="0" err="1"/>
              <a:t>мемуар</a:t>
            </a:r>
            <a:r>
              <a:rPr lang="ru-RU" dirty="0"/>
              <a:t> «О распространении волн в цилиндрическом бассейне». Знаменитый французский математик Коши писал об Остроградском: «Этот русский молодой человек одарён большой проницательностью и весьма сведущий».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09523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63344"/>
          </a:xfrm>
        </p:spPr>
        <p:txBody>
          <a:bodyPr>
            <a:normAutofit lnSpcReduction="10000"/>
          </a:bodyPr>
          <a:lstStyle/>
          <a:p>
            <a:r>
              <a:rPr lang="ru-RU" dirty="0"/>
              <a:t>1828: возвратился на родину с французским дипломом и с заслуженной репутацией талантливого учёного. Сначала он преподавал в Главном Инженерном училище Российской империи и Институте Корпуса инженеров путей сообщения.</a:t>
            </a:r>
          </a:p>
          <a:p>
            <a:endParaRPr lang="ru-RU" dirty="0"/>
          </a:p>
          <a:p>
            <a:r>
              <a:rPr lang="ru-RU" dirty="0"/>
              <a:t>1830: избран экстраординарным академиком Петербургской Академии наук.[1] Позже, благодаря выдающимся научным заслугам, М. В. Остроградский был избран членом-корреспондентом Парижской Академии наук, членом Американской, Римской и других академий и научных обществ.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214163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691336"/>
          </a:xfrm>
        </p:spPr>
        <p:txBody>
          <a:bodyPr/>
          <a:lstStyle/>
          <a:p>
            <a:r>
              <a:rPr lang="ru-RU" dirty="0"/>
              <a:t>Став знаменитостью мирового класса, Остроградский развернул в Петербурге большую педагогическую и общественную деятельность. Он стал профессором Николаевских инженерных Академии и училища, Морского кадетского корпуса, Института инженеров путей сообщения, Главного педагогического института, Главного артиллерийского училища и других учебных заведений. Много лет он работал в качестве главного наблюдателя за преподаванием математики в военных школах.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351457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192688"/>
          </a:xfrm>
        </p:spPr>
        <p:txBody>
          <a:bodyPr/>
          <a:lstStyle/>
          <a:p>
            <a:r>
              <a:rPr lang="ru-RU" dirty="0"/>
              <a:t>Критика Остроградским современной ему школы была прогрессивной и была направлена против официальной педагогики, избравшей основными предметами обучения древние языки и фальсифицированную историю, орудием воспитания — катехизис и Закон Божий, а методом обучения — догматизм и схоластические построения.</a:t>
            </a:r>
          </a:p>
          <a:p>
            <a:endParaRPr lang="ru-RU" dirty="0"/>
          </a:p>
          <a:p>
            <a:r>
              <a:rPr lang="ru-RU" dirty="0"/>
              <a:t>К сожалению, Остроградский не сумел достойно оценить новаторские работы Н. И. Лобачевского и дал им отрицательный отзыв.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304397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219200"/>
          </a:xfrm>
        </p:spPr>
        <p:txBody>
          <a:bodyPr>
            <a:noAutofit/>
          </a:bodyPr>
          <a:lstStyle/>
          <a:p>
            <a:r>
              <a:rPr lang="ru-RU" sz="2800" dirty="0"/>
              <a:t>Согласно завещанию, Михаил Васильевич Остроградский был погребён в своей родной деревне.</a:t>
            </a:r>
          </a:p>
        </p:txBody>
      </p:sp>
    </p:spTree>
    <p:extLst>
      <p:ext uri="{BB962C8B-B14F-4D97-AF65-F5344CB8AC3E}">
        <p14:creationId xmlns:p14="http://schemas.microsoft.com/office/powerpoint/2010/main" xmlns="" val="18820172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68052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sz="3100" dirty="0"/>
          </a:p>
          <a:p>
            <a:r>
              <a:rPr lang="ru-RU" sz="3100" dirty="0"/>
              <a:t>Почтовая марка СССР, 1951 год</a:t>
            </a:r>
          </a:p>
          <a:p>
            <a:r>
              <a:rPr lang="ru-RU" sz="3100" dirty="0"/>
              <a:t>В 1951 году была выпущена почтовая марка СССР, посвященная М. В. Остроградскому.</a:t>
            </a:r>
          </a:p>
          <a:p>
            <a:r>
              <a:rPr lang="ru-RU" sz="3100" dirty="0"/>
              <a:t>В 1997 году учреждена премия имени М. В. Остроградского НАН Украины (</a:t>
            </a:r>
            <a:r>
              <a:rPr lang="ru-RU" sz="3100" dirty="0" err="1"/>
              <a:t>укр</a:t>
            </a:r>
            <a:r>
              <a:rPr lang="ru-RU" sz="3100" dirty="0"/>
              <a:t>.)русск. — «за выдающиеся научные работы в области математики и математических проблем механики».</a:t>
            </a:r>
          </a:p>
          <a:p>
            <a:r>
              <a:rPr lang="ru-RU" sz="3100" dirty="0"/>
              <a:t>В 2000 году учреждена стипендия им М. В. Остроградского для молодых учёных от Харьковской областной </a:t>
            </a:r>
            <a:r>
              <a:rPr lang="ru-RU" sz="3100" dirty="0" err="1"/>
              <a:t>госадминистрации</a:t>
            </a:r>
            <a:r>
              <a:rPr lang="ru-RU" sz="3100" dirty="0"/>
              <a:t> (распоряжение главы </a:t>
            </a:r>
            <a:r>
              <a:rPr lang="ru-RU" sz="3100" dirty="0" err="1"/>
              <a:t>облгосадминистрации</a:t>
            </a:r>
            <a:r>
              <a:rPr lang="ru-RU" sz="3100" dirty="0"/>
              <a:t> Олега Дёмина (</a:t>
            </a:r>
            <a:r>
              <a:rPr lang="ru-RU" sz="3100" dirty="0" err="1"/>
              <a:t>укр</a:t>
            </a:r>
            <a:r>
              <a:rPr lang="ru-RU" sz="3100" dirty="0"/>
              <a:t>.)русск</a:t>
            </a:r>
            <a:r>
              <a:rPr lang="ru-RU" sz="3100" dirty="0" smtClean="0"/>
              <a:t>.).</a:t>
            </a:r>
            <a:endParaRPr lang="ru-RU" sz="3100" dirty="0"/>
          </a:p>
          <a:p>
            <a:r>
              <a:rPr lang="ru-RU" sz="3100" dirty="0"/>
              <a:t>В 2007 году именем Остроградского назван Кременчугский национальный </a:t>
            </a:r>
            <a:r>
              <a:rPr lang="ru-RU" sz="3100" dirty="0" smtClean="0"/>
              <a:t>университет.</a:t>
            </a:r>
            <a:endParaRPr lang="ru-RU" sz="31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Память: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xmlns="" val="32358492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83768" y="692696"/>
            <a:ext cx="3672408" cy="512429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187352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23</TotalTime>
  <Words>547</Words>
  <Application>Microsoft Office PowerPoint</Application>
  <PresentationFormat>Экран (4:3)</PresentationFormat>
  <Paragraphs>31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Бумажная</vt:lpstr>
      <vt:lpstr>Остроградский, Михаил Васильевич</vt:lpstr>
      <vt:lpstr>Слайд 2</vt:lpstr>
      <vt:lpstr>Слайд 3</vt:lpstr>
      <vt:lpstr>Биография</vt:lpstr>
      <vt:lpstr>Слайд 5</vt:lpstr>
      <vt:lpstr>Слайд 6</vt:lpstr>
      <vt:lpstr>Слайд 7</vt:lpstr>
      <vt:lpstr>Слайд 8</vt:lpstr>
      <vt:lpstr>Слайд 9</vt:lpstr>
      <vt:lpstr>Согласно завещанию, Михаил Васильевич Остроградский был погребён в своей родной деревне.</vt:lpstr>
      <vt:lpstr>Память: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Остроградский, Михаил Васильевич</dc:title>
  <dc:creator>unser</dc:creator>
  <cp:lastModifiedBy>User</cp:lastModifiedBy>
  <cp:revision>5</cp:revision>
  <dcterms:created xsi:type="dcterms:W3CDTF">2013-04-03T07:35:26Z</dcterms:created>
  <dcterms:modified xsi:type="dcterms:W3CDTF">2013-04-06T06:45:53Z</dcterms:modified>
</cp:coreProperties>
</file>