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404664"/>
            <a:ext cx="6777318" cy="2715055"/>
          </a:xfrm>
        </p:spPr>
        <p:txBody>
          <a:bodyPr/>
          <a:lstStyle/>
          <a:p>
            <a:r>
              <a:rPr lang="ru-RU" dirty="0" smtClean="0"/>
              <a:t>Численное интегрирование. Метод Монте-Карло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5013176"/>
            <a:ext cx="4928592" cy="1317322"/>
          </a:xfrm>
        </p:spPr>
        <p:txBody>
          <a:bodyPr/>
          <a:lstStyle/>
          <a:p>
            <a:pPr algn="r"/>
            <a:r>
              <a:rPr lang="ru-RU" dirty="0" smtClean="0"/>
              <a:t>Работу выполнил: студ. </a:t>
            </a:r>
            <a:r>
              <a:rPr lang="ru-RU" dirty="0" err="1"/>
              <a:t>г</a:t>
            </a:r>
            <a:r>
              <a:rPr lang="ru-RU" dirty="0" err="1" smtClean="0"/>
              <a:t>руп</a:t>
            </a:r>
            <a:r>
              <a:rPr lang="ru-RU" dirty="0" smtClean="0"/>
              <a:t>. 2Г21</a:t>
            </a:r>
          </a:p>
          <a:p>
            <a:pPr algn="r"/>
            <a:r>
              <a:rPr lang="ru-RU" dirty="0" smtClean="0"/>
              <a:t>Боженко Н.П.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2800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 Методы Монте-Карло - численные методы, основанные </a:t>
            </a:r>
            <a:r>
              <a:rPr lang="ru-RU" sz="3600" dirty="0"/>
              <a:t>на моделировании случайных величин и построении </a:t>
            </a:r>
            <a:r>
              <a:rPr lang="ru-RU" sz="3600" dirty="0" smtClean="0"/>
              <a:t>статистических </a:t>
            </a:r>
            <a:r>
              <a:rPr lang="ru-RU" sz="3600" dirty="0"/>
              <a:t>оценок для искомых величин.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5546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Идея была </a:t>
            </a:r>
            <a:r>
              <a:rPr lang="ru-RU" dirty="0" smtClean="0"/>
              <a:t>развита Станиславом </a:t>
            </a:r>
            <a:r>
              <a:rPr lang="ru-RU" dirty="0" err="1" smtClean="0"/>
              <a:t>Уламом</a:t>
            </a:r>
            <a:r>
              <a:rPr lang="ru-RU" dirty="0" smtClean="0"/>
              <a:t> в 1940-х годах. </a:t>
            </a:r>
          </a:p>
          <a:p>
            <a:pPr marL="0" indent="0">
              <a:buNone/>
            </a:pPr>
            <a:r>
              <a:rPr lang="ru-RU" dirty="0" smtClean="0"/>
              <a:t>  Годом </a:t>
            </a:r>
            <a:r>
              <a:rPr lang="ru-RU" dirty="0"/>
              <a:t>рождения метода Монте-Карло считается </a:t>
            </a:r>
            <a:r>
              <a:rPr lang="ru-RU" dirty="0" smtClean="0"/>
              <a:t>1949 год, </a:t>
            </a:r>
            <a:r>
              <a:rPr lang="ru-RU" dirty="0"/>
              <a:t>когда в свет выходит статья Метрополиса и </a:t>
            </a:r>
            <a:r>
              <a:rPr lang="ru-RU" dirty="0" err="1"/>
              <a:t>Улама</a:t>
            </a:r>
            <a:r>
              <a:rPr lang="ru-RU" dirty="0"/>
              <a:t> «Метод Монте-Карло».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pic>
        <p:nvPicPr>
          <p:cNvPr id="4098" name="Picture 2" descr="D:\Users\ulam_stanislaw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933055"/>
            <a:ext cx="2117660" cy="269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Users\Nicholas_Metropolis_cropp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61176"/>
            <a:ext cx="1934716" cy="296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0138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Предположим</a:t>
            </a:r>
            <a:r>
              <a:rPr lang="ru-RU" sz="2800" dirty="0"/>
              <a:t>, требуется вычислить определённый интеграл</a:t>
            </a:r>
            <a:r>
              <a:rPr lang="ru-RU" dirty="0"/>
              <a:t> 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756263" cy="936104"/>
          </a:xfrm>
        </p:spPr>
        <p:txBody>
          <a:bodyPr/>
          <a:lstStyle/>
          <a:p>
            <a:r>
              <a:rPr lang="ru-RU" sz="4000" dirty="0"/>
              <a:t>Обычный алгоритм интегрирования по Монте-Карло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49" y="2636912"/>
            <a:ext cx="1409514" cy="997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87737"/>
            <a:ext cx="4098545" cy="141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999644"/>
            <a:ext cx="4043296" cy="1290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6624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Затем вычисляем выборочное среднее: 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В </a:t>
            </a:r>
            <a:r>
              <a:rPr lang="ru-RU" dirty="0"/>
              <a:t>итоге получаем оценку </a:t>
            </a:r>
            <a:r>
              <a:rPr lang="ru-RU" dirty="0" smtClean="0"/>
              <a:t>интеграла: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Точность оценки зависит только от количества точек 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Интегрирование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32856"/>
            <a:ext cx="1472318" cy="81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329100"/>
            <a:ext cx="4207271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355" y="5551953"/>
            <a:ext cx="348037" cy="270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4370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556792"/>
            <a:ext cx="7756263" cy="1054250"/>
          </a:xfrm>
        </p:spPr>
        <p:txBody>
          <a:bodyPr/>
          <a:lstStyle/>
          <a:p>
            <a:r>
              <a:rPr lang="ru-RU" sz="3600" dirty="0"/>
              <a:t>Геометрический алгоритм интегрирования по Монте-Карло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306455"/>
            <a:ext cx="5295633" cy="394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65" y="3501008"/>
            <a:ext cx="2363474" cy="104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4669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6174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205</TotalTime>
  <Words>82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Твердый переплет</vt:lpstr>
      <vt:lpstr>Численное интегрирование. Метод Монте-Карло</vt:lpstr>
      <vt:lpstr>Определение</vt:lpstr>
      <vt:lpstr>История</vt:lpstr>
      <vt:lpstr>Обычный алгоритм интегрирования по Монте-Карло </vt:lpstr>
      <vt:lpstr>Интегрирование</vt:lpstr>
      <vt:lpstr>Геометрический алгоритм интегрирования по Монте-Карло  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Численное интегрирование. Метод Монте-Карло</dc:title>
  <dc:creator>Наташа</dc:creator>
  <cp:lastModifiedBy>Наташа</cp:lastModifiedBy>
  <cp:revision>5</cp:revision>
  <dcterms:created xsi:type="dcterms:W3CDTF">2013-03-29T10:31:23Z</dcterms:created>
  <dcterms:modified xsi:type="dcterms:W3CDTF">2013-03-29T14:16:19Z</dcterms:modified>
</cp:coreProperties>
</file>