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6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4398B6-7685-41EE-917B-71592E97DEE9}" type="datetimeFigureOut">
              <a:rPr lang="ru-RU" smtClean="0"/>
              <a:t>24.12.2012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054EEC-504C-4D20-A81C-7D27C3C4D4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848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054EEC-504C-4D20-A81C-7D27C3C4D4D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3232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24.12.2012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24.12.2012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24.12.2012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24.12.2012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24.12.2012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24.12.2012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24.12.2012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24.12.2012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24.12.2012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24.12.2012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24.12.2012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24.12.2012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kovalevska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12776"/>
            <a:ext cx="3723617" cy="5272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9139" y="332656"/>
            <a:ext cx="7772400" cy="950173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Ковалевская Софья Васильевна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276872"/>
            <a:ext cx="8489032" cy="4416896"/>
          </a:xfrm>
        </p:spPr>
        <p:txBody>
          <a:bodyPr>
            <a:normAutofit fontScale="92500" lnSpcReduction="10000"/>
          </a:bodyPr>
          <a:lstStyle/>
          <a:p>
            <a:pPr algn="r"/>
            <a:endParaRPr lang="ru-RU" sz="1600" dirty="0" smtClean="0"/>
          </a:p>
          <a:p>
            <a:pPr algn="r"/>
            <a:endParaRPr lang="ru-RU" sz="1600" dirty="0"/>
          </a:p>
          <a:p>
            <a:pPr algn="r"/>
            <a:endParaRPr lang="ru-RU" sz="1600" dirty="0" smtClean="0"/>
          </a:p>
          <a:p>
            <a:pPr algn="r"/>
            <a:endParaRPr lang="ru-RU" sz="1600" dirty="0"/>
          </a:p>
          <a:p>
            <a:pPr algn="r"/>
            <a:endParaRPr lang="ru-RU" sz="1600" dirty="0" smtClean="0"/>
          </a:p>
          <a:p>
            <a:pPr algn="r"/>
            <a:endParaRPr lang="ru-RU" sz="1600" dirty="0"/>
          </a:p>
          <a:p>
            <a:pPr algn="r"/>
            <a:endParaRPr lang="ru-RU" sz="1600" dirty="0" smtClean="0"/>
          </a:p>
          <a:p>
            <a:pPr algn="r"/>
            <a:endParaRPr lang="ru-RU" sz="1600" dirty="0"/>
          </a:p>
          <a:p>
            <a:pPr algn="r"/>
            <a:endParaRPr lang="ru-RU" sz="1600" dirty="0" smtClean="0"/>
          </a:p>
          <a:p>
            <a:pPr algn="r"/>
            <a:endParaRPr lang="ru-RU" sz="1600" dirty="0"/>
          </a:p>
          <a:p>
            <a:pPr algn="r"/>
            <a:endParaRPr lang="ru-RU" sz="1600" dirty="0" smtClean="0"/>
          </a:p>
          <a:p>
            <a:pPr algn="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Работу выполнила:</a:t>
            </a:r>
          </a:p>
          <a:p>
            <a:pPr algn="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Студ. групп. 2Г21 Боженко Н.П.</a:t>
            </a:r>
          </a:p>
          <a:p>
            <a:pPr algn="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Проверила:</a:t>
            </a:r>
          </a:p>
          <a:p>
            <a:pPr algn="r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Тарбокова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Т.В</a:t>
            </a:r>
            <a:r>
              <a:rPr lang="ru-RU" sz="16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522672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0"/>
            <a:ext cx="7498080" cy="1143000"/>
          </a:xfrm>
        </p:spPr>
        <p:txBody>
          <a:bodyPr>
            <a:normAutofit/>
          </a:bodyPr>
          <a:lstStyle/>
          <a:p>
            <a:r>
              <a:rPr lang="ru-RU" sz="5400" b="1" i="1" dirty="0" smtClean="0">
                <a:latin typeface="Times New Roman" pitchFamily="18" charset="0"/>
                <a:cs typeface="Times New Roman" pitchFamily="18" charset="0"/>
              </a:rPr>
              <a:t>Интегралы в детской</a:t>
            </a:r>
            <a:endParaRPr lang="ru-RU" sz="5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1124744"/>
            <a:ext cx="4248472" cy="5400600"/>
          </a:xfrm>
        </p:spPr>
        <p:txBody>
          <a:bodyPr>
            <a:normAutofit lnSpcReduction="10000"/>
          </a:bodyPr>
          <a:lstStyle/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Родилась эта удивительная женщина 3 января 1850 года в Москве. Отец ее, Василий Васильевич Крюковский, был командиром Московского артиллерийского арсенала и гарнизона.</a:t>
            </a:r>
          </a:p>
        </p:txBody>
      </p:sp>
      <p:pic>
        <p:nvPicPr>
          <p:cNvPr id="1026" name="Picture 2" descr="D:\1881420.web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124744"/>
            <a:ext cx="3933825" cy="523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29024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velikieluki_03.web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348880"/>
            <a:ext cx="57150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260648"/>
            <a:ext cx="7498080" cy="4800600"/>
          </a:xfrm>
        </p:spPr>
        <p:txBody>
          <a:bodyPr/>
          <a:lstStyle/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Именно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Палибино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состоялось первое знакомство Софьи с математикой. Ее дядя, Петр Васильевич Корвин-Круковский, питал глубокое уважение к царице всех наук.</a:t>
            </a:r>
          </a:p>
        </p:txBody>
      </p:sp>
    </p:spTree>
    <p:extLst>
      <p:ext uri="{BB962C8B-B14F-4D97-AF65-F5344CB8AC3E}">
        <p14:creationId xmlns:p14="http://schemas.microsoft.com/office/powerpoint/2010/main" val="41878668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7_5.web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2106" y="1772816"/>
            <a:ext cx="5119052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60648"/>
            <a:ext cx="7498080" cy="1143000"/>
          </a:xfrm>
        </p:spPr>
        <p:txBody>
          <a:bodyPr>
            <a:normAutofit/>
          </a:bodyPr>
          <a:lstStyle/>
          <a:p>
            <a:r>
              <a:rPr lang="ru-RU" sz="4800" b="1" i="1" dirty="0" smtClean="0">
                <a:latin typeface="Times New Roman" pitchFamily="18" charset="0"/>
                <a:cs typeface="Times New Roman" pitchFamily="18" charset="0"/>
              </a:rPr>
              <a:t>Фиктивный брак</a:t>
            </a:r>
            <a:endParaRPr lang="ru-RU" sz="4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196752"/>
            <a:ext cx="3960440" cy="4824536"/>
          </a:xfr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1868 году Софья заключает фиктивный брак (позже он становится фактическим) с Владимиром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Онуфриевичем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Ковалевским, и они вместе уезжают за границу. </a:t>
            </a:r>
          </a:p>
        </p:txBody>
      </p:sp>
    </p:spTree>
    <p:extLst>
      <p:ext uri="{BB962C8B-B14F-4D97-AF65-F5344CB8AC3E}">
        <p14:creationId xmlns:p14="http://schemas.microsoft.com/office/powerpoint/2010/main" val="16660620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Научная деятельность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Ковалевская открыла третий классический случай разрешимости задачи о вращении твёрдого тела вокруг неподвижной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точки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оказала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существование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аналитического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решения задачи Коши для систем дифференциальных уравнений с частными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производными;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аботала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также в области теории потенциала, математической физики, небесной механики.</a:t>
            </a:r>
          </a:p>
        </p:txBody>
      </p:sp>
    </p:spTree>
    <p:extLst>
      <p:ext uri="{BB962C8B-B14F-4D97-AF65-F5344CB8AC3E}">
        <p14:creationId xmlns:p14="http://schemas.microsoft.com/office/powerpoint/2010/main" val="40693039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Литературная деятельность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Ковалевская горячо относилась ко всему, что окружало её, и при тонкой наблюдательности и вдумчивости обладала большой способностью к художественному воспроизведению виденного и перечувствованного.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 descr="D:\1286571735_nigilist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604" y="3026755"/>
            <a:ext cx="2736304" cy="3731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vospominaniya_povesti_146144903.web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026755"/>
            <a:ext cx="3459063" cy="380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88133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0"/>
            <a:ext cx="7498080" cy="1143000"/>
          </a:xfrm>
        </p:spPr>
        <p:txBody>
          <a:bodyPr/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Последний приют - Швеция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1058125"/>
            <a:ext cx="7498080" cy="48006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1883 году Ковалевская отправляется в Швецию - преподавать на кафедре математики Стокгольмского университета. Затем она становится профессором.</a:t>
            </a:r>
          </a:p>
        </p:txBody>
      </p:sp>
      <p:pic>
        <p:nvPicPr>
          <p:cNvPr id="2051" name="Picture 3" descr="D:\photo_200x145.web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924944"/>
            <a:ext cx="5052956" cy="3638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86972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260648"/>
            <a:ext cx="7498080" cy="48006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Тем временем ее научные достижения в области математики оценивают во всем мире, в том числе и в России. Парижская академия наук присуждает ей премию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Бордена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Академия наук Швеции - премию короля Оскара, а на родине ее избирают членом-корреспондентом Российской академии по разряду математических наук.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636912"/>
            <a:ext cx="3389313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87825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332656"/>
            <a:ext cx="7498080" cy="48006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1891 году, когда ей только что исполнился 41 год, Софья Васильевна Ковалевская умирает в расцвете своего таланта и зените всемирной славы от воспаления легких.</a:t>
            </a:r>
          </a:p>
        </p:txBody>
      </p:sp>
      <p:pic>
        <p:nvPicPr>
          <p:cNvPr id="5122" name="Picture 2" descr="D:\kovalevskaya-sofya2.web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132856"/>
            <a:ext cx="57150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34761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492896"/>
            <a:ext cx="7498080" cy="1143000"/>
          </a:xfrm>
        </p:spPr>
        <p:txBody>
          <a:bodyPr>
            <a:normAutofit/>
          </a:bodyPr>
          <a:lstStyle/>
          <a:p>
            <a:r>
              <a:rPr lang="ru-RU" sz="5400" b="1" i="1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5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33613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40</TotalTime>
  <Words>278</Words>
  <Application>Microsoft Office PowerPoint</Application>
  <PresentationFormat>Экран (4:3)</PresentationFormat>
  <Paragraphs>33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Солнцестояние</vt:lpstr>
      <vt:lpstr>Ковалевская Софья Васильевна</vt:lpstr>
      <vt:lpstr>Интегралы в детской</vt:lpstr>
      <vt:lpstr>Презентация PowerPoint</vt:lpstr>
      <vt:lpstr>Фиктивный брак</vt:lpstr>
      <vt:lpstr>Научная деятельность</vt:lpstr>
      <vt:lpstr>Литературная деятельность</vt:lpstr>
      <vt:lpstr>Последний приют - Швеция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Ковалевская Софья Васильевна</dc:title>
  <dc:creator>Наташа</dc:creator>
  <cp:lastModifiedBy>Наташа</cp:lastModifiedBy>
  <cp:revision>7</cp:revision>
  <dcterms:created xsi:type="dcterms:W3CDTF">2012-12-21T15:49:01Z</dcterms:created>
  <dcterms:modified xsi:type="dcterms:W3CDTF">2012-12-24T12:33:51Z</dcterms:modified>
</cp:coreProperties>
</file>