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8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01.06.2010</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01.06.2010</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01.06.2010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01.06.2010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01.06.2010</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01.06.2010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01.06.2010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01.06.2010</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01.06.2010</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01.06.2010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01.06.2010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01.06.2010</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taina.aib.ru/biography/zhozef-lui-lagranzh.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taina.aib.ru/biography/napoleon-bonapart.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taina.aib.ru/biography/per-ferma.htm" TargetMode="External"/><Relationship Id="rId2" Type="http://schemas.openxmlformats.org/officeDocument/2006/relationships/hyperlink" Target="http://taina.aib.ru/biography/blez-paskal.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Тоха\Desktop\1261571061_laplas.gif"/>
          <p:cNvPicPr>
            <a:picLocks noGrp="1" noChangeAspect="1" noChangeArrowheads="1"/>
          </p:cNvPicPr>
          <p:nvPr>
            <p:ph idx="1"/>
          </p:nvPr>
        </p:nvPicPr>
        <p:blipFill>
          <a:blip r:embed="rId2" cstate="print"/>
          <a:srcRect/>
          <a:stretch>
            <a:fillRect/>
          </a:stretch>
        </p:blipFill>
        <p:spPr bwMode="auto">
          <a:xfrm>
            <a:off x="642909" y="357166"/>
            <a:ext cx="3482603" cy="4643470"/>
          </a:xfrm>
          <a:prstGeom prst="rect">
            <a:avLst/>
          </a:prstGeom>
          <a:noFill/>
        </p:spPr>
      </p:pic>
      <p:sp>
        <p:nvSpPr>
          <p:cNvPr id="5" name="TextBox 4"/>
          <p:cNvSpPr txBox="1"/>
          <p:nvPr/>
        </p:nvSpPr>
        <p:spPr>
          <a:xfrm>
            <a:off x="4572000" y="1643050"/>
            <a:ext cx="3786214" cy="1015663"/>
          </a:xfrm>
          <a:prstGeom prst="rect">
            <a:avLst/>
          </a:prstGeom>
          <a:noFill/>
        </p:spPr>
        <p:txBody>
          <a:bodyPr wrap="square" rtlCol="0">
            <a:spAutoFit/>
          </a:bodyPr>
          <a:lstStyle/>
          <a:p>
            <a:pPr algn="ctr"/>
            <a:r>
              <a:rPr lang="ru-RU" sz="3000" dirty="0" smtClean="0"/>
              <a:t>Пьер  </a:t>
            </a:r>
            <a:r>
              <a:rPr lang="ru-RU" sz="3000" dirty="0" err="1" smtClean="0"/>
              <a:t>Симон</a:t>
            </a:r>
            <a:r>
              <a:rPr lang="ru-RU" sz="3000" dirty="0" smtClean="0"/>
              <a:t>  Лаплас</a:t>
            </a:r>
            <a:endParaRPr lang="ru-RU" sz="3000" dirty="0"/>
          </a:p>
        </p:txBody>
      </p:sp>
      <p:sp>
        <p:nvSpPr>
          <p:cNvPr id="6" name="TextBox 5"/>
          <p:cNvSpPr txBox="1"/>
          <p:nvPr/>
        </p:nvSpPr>
        <p:spPr>
          <a:xfrm>
            <a:off x="4429124" y="2928934"/>
            <a:ext cx="4357718" cy="630942"/>
          </a:xfrm>
          <a:prstGeom prst="rect">
            <a:avLst/>
          </a:prstGeom>
          <a:noFill/>
        </p:spPr>
        <p:txBody>
          <a:bodyPr wrap="square" rtlCol="0">
            <a:spAutoFit/>
          </a:bodyPr>
          <a:lstStyle/>
          <a:p>
            <a:pPr algn="ctr"/>
            <a:r>
              <a:rPr lang="ru-RU" sz="3500" dirty="0" smtClean="0"/>
              <a:t>23 марта 1749 года</a:t>
            </a:r>
            <a:endParaRPr lang="ru-RU" sz="3500" dirty="0"/>
          </a:p>
        </p:txBody>
      </p:sp>
      <p:sp>
        <p:nvSpPr>
          <p:cNvPr id="7" name="TextBox 6"/>
          <p:cNvSpPr txBox="1"/>
          <p:nvPr/>
        </p:nvSpPr>
        <p:spPr>
          <a:xfrm>
            <a:off x="4500562" y="5786454"/>
            <a:ext cx="4429156" cy="646331"/>
          </a:xfrm>
          <a:prstGeom prst="rect">
            <a:avLst/>
          </a:prstGeom>
          <a:noFill/>
        </p:spPr>
        <p:txBody>
          <a:bodyPr wrap="square" rtlCol="0">
            <a:spAutoFit/>
          </a:bodyPr>
          <a:lstStyle/>
          <a:p>
            <a:pPr algn="ctr"/>
            <a:r>
              <a:rPr lang="ru-RU" dirty="0" smtClean="0"/>
              <a:t>Выполнили: Ураев Николай 2б780,</a:t>
            </a:r>
          </a:p>
          <a:p>
            <a:pPr algn="ctr"/>
            <a:r>
              <a:rPr lang="ru-RU" dirty="0" smtClean="0"/>
              <a:t> Юрий Ямщиков 2б780</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fontAlgn="auto">
              <a:spcBef>
                <a:spcPts val="0"/>
              </a:spcBef>
              <a:spcAft>
                <a:spcPts val="0"/>
              </a:spcAft>
              <a:defRPr/>
            </a:pPr>
            <a:r>
              <a:rPr lang="ru-RU" sz="4800" b="1" dirty="0" smtClean="0">
                <a:ln w="47625" cmpd="thinThick">
                  <a:solidFill>
                    <a:schemeClr val="accent1">
                      <a:tint val="3000"/>
                      <a:alpha val="85000"/>
                    </a:schemeClr>
                  </a:solidFill>
                  <a:prstDash val="solid"/>
                  <a:miter lim="800000"/>
                </a:ln>
                <a:solidFill>
                  <a:srgbClr val="92D050"/>
                </a:solidFill>
                <a:effectLst>
                  <a:outerShdw blurRad="139700" dist="50800" dir="5400000" algn="tl">
                    <a:srgbClr val="FFC000">
                      <a:alpha val="60000"/>
                    </a:srgbClr>
                  </a:outerShdw>
                </a:effectLst>
              </a:rPr>
              <a:t>Изобретение логарифмов,</a:t>
            </a:r>
          </a:p>
          <a:p>
            <a:pPr algn="ctr" fontAlgn="auto">
              <a:spcBef>
                <a:spcPts val="0"/>
              </a:spcBef>
              <a:spcAft>
                <a:spcPts val="0"/>
              </a:spcAft>
              <a:defRPr/>
            </a:pPr>
            <a:r>
              <a:rPr lang="ru-RU" sz="4800" b="1" dirty="0" smtClean="0">
                <a:ln w="47625" cmpd="thinThick">
                  <a:solidFill>
                    <a:schemeClr val="accent1">
                      <a:tint val="3000"/>
                      <a:alpha val="85000"/>
                    </a:schemeClr>
                  </a:solidFill>
                  <a:prstDash val="solid"/>
                  <a:miter lim="800000"/>
                </a:ln>
                <a:solidFill>
                  <a:srgbClr val="92D050"/>
                </a:solidFill>
                <a:effectLst>
                  <a:outerShdw blurRad="139700" dist="50800" dir="5400000" algn="tl">
                    <a:srgbClr val="FFC000">
                      <a:alpha val="60000"/>
                    </a:srgbClr>
                  </a:outerShdw>
                </a:effectLst>
              </a:rPr>
              <a:t> сократив работу астронома, продлило ему жизнь.</a:t>
            </a:r>
          </a:p>
          <a:p>
            <a:pPr algn="ctr" fontAlgn="auto">
              <a:spcBef>
                <a:spcPts val="0"/>
              </a:spcBef>
              <a:spcAft>
                <a:spcPts val="0"/>
              </a:spcAft>
              <a:defRPr/>
            </a:pPr>
            <a:r>
              <a:rPr lang="ru-RU" sz="4800" b="1" i="1" dirty="0" smtClean="0">
                <a:ln w="47625" cmpd="thinThick">
                  <a:solidFill>
                    <a:schemeClr val="accent1">
                      <a:tint val="3000"/>
                      <a:alpha val="85000"/>
                    </a:schemeClr>
                  </a:solidFill>
                  <a:prstDash val="solid"/>
                  <a:miter lim="800000"/>
                </a:ln>
                <a:solidFill>
                  <a:srgbClr val="92D050"/>
                </a:solidFill>
                <a:effectLst>
                  <a:outerShdw blurRad="139700" dist="50800" dir="5400000" algn="tl">
                    <a:srgbClr val="FFC000">
                      <a:alpha val="60000"/>
                    </a:srgbClr>
                  </a:outerShdw>
                </a:effectLst>
              </a:rPr>
              <a:t>П.С. Лаплас</a:t>
            </a:r>
            <a:endParaRPr lang="ru-RU" sz="4800" dirty="0"/>
          </a:p>
        </p:txBody>
      </p:sp>
      <p:sp>
        <p:nvSpPr>
          <p:cNvPr id="2" name="Заголовок 1"/>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1214422"/>
            <a:ext cx="8229600" cy="4572000"/>
          </a:xfrm>
        </p:spPr>
        <p:txBody>
          <a:bodyPr>
            <a:normAutofit fontScale="92500" lnSpcReduction="10000"/>
          </a:bodyPr>
          <a:lstStyle/>
          <a:p>
            <a:r>
              <a:rPr lang="ru-RU" b="1" dirty="0" smtClean="0"/>
              <a:t>Пьер </a:t>
            </a:r>
            <a:r>
              <a:rPr lang="ru-RU" b="1" dirty="0" err="1" smtClean="0"/>
              <a:t>Симон</a:t>
            </a:r>
            <a:r>
              <a:rPr lang="ru-RU" b="1" dirty="0" smtClean="0"/>
              <a:t> Лаплас</a:t>
            </a:r>
            <a:r>
              <a:rPr lang="ru-RU" dirty="0" smtClean="0"/>
              <a:t> (1749-1827) — французский астроном, математик, физик, иностранный почетный член Петербургской АН (1802). Автор классических трудов по теории вероятностей и небесной механике (динамика Солнечной системы в целом и ее устойчивость и др.): сочинения «Аналитическая теория вероятностей» (1812) и «Трактат о небесной механике» (т. 1-5, 1798-1825); много трудов по дифференциальным уравнениям, математической физике, теории капиллярности, теплоте, акустике, геодезии и др. Лаплас предложил (1796) космогоническую гипотезу (гипотеза Лапласа). Классический представитель механистического детерминизма. </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ru-RU" dirty="0" smtClean="0"/>
              <a:t>В 1772 году Пьер </a:t>
            </a:r>
            <a:r>
              <a:rPr lang="ru-RU" dirty="0" err="1" smtClean="0"/>
              <a:t>Симон</a:t>
            </a:r>
            <a:r>
              <a:rPr lang="ru-RU" dirty="0" smtClean="0"/>
              <a:t> сделал попытку поступить в Парижскую академию наук, но провалился на выборах. </a:t>
            </a:r>
            <a:r>
              <a:rPr lang="ru-RU" dirty="0" err="1" smtClean="0"/>
              <a:t>Д'Аламбер</a:t>
            </a:r>
            <a:r>
              <a:rPr lang="ru-RU" dirty="0" smtClean="0"/>
              <a:t> попытался устроить своего протеже в Берлинскую академию и написал письмо ее президенту </a:t>
            </a:r>
            <a:r>
              <a:rPr lang="ru-RU" dirty="0" smtClean="0">
                <a:hlinkClick r:id="rId2" action="ppaction://hlinkfile" tooltip="портрет и иформация о Жозефе Луи Лагранже"/>
              </a:rPr>
              <a:t>Лагранжу</a:t>
            </a:r>
            <a:r>
              <a:rPr lang="ru-RU" dirty="0" smtClean="0"/>
              <a:t>: «Этот молодой человек горит желанием заниматься математикой, и я думаю, что у него достаточно таланта, чтобы выделиться в этой области». Но Лагранж вежливо отказал. Он ответил, что условия в Берлинской академии наук плохие, и он не советует в нее поступать. </a:t>
            </a:r>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ru-RU" dirty="0" smtClean="0"/>
              <a:t>В 1778 году Лаплас женился на Шарлотте де </a:t>
            </a:r>
            <a:r>
              <a:rPr lang="ru-RU" dirty="0" err="1" smtClean="0"/>
              <a:t>Курти</a:t>
            </a:r>
            <a:r>
              <a:rPr lang="ru-RU" dirty="0" smtClean="0"/>
              <a:t> — красивой женщине с добрым характером и был счастлив в личной жизни. Жена любила своего мужа, преклонялась перед ним и делала все, чтобы оградить его от домашних забот и волнений, чтобы все свое время он мог посвящать занятиям наукой. Семейная жизнь Лапласа, по воспоминаниям современников, текла ровно и приятно. У него были дочь и сын — впоследствии генерал Лаплас. </a:t>
            </a:r>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92500"/>
          </a:bodyPr>
          <a:lstStyle/>
          <a:p>
            <a:r>
              <a:rPr lang="ru-RU" dirty="0" smtClean="0"/>
              <a:t>В 1794 году Конвент создал Нормальную школу, предназначенную для подготовки преподавателей, и Центральную школу общественных работ, которая потом была переименована в Политехническую школу. Лаплас был профессором обеих этих школ. Выдающимся высшим учебным заведением стала Политехническая школа, про которую современники говорили, что это «заведение без соперника и без образца, заведение, которому завидует вся Европа, первая школа в мире». Помимо Пьера Лапласа в ней преподавали такие знаменитые ученые, как Монж, Лагранж, Карно. </a:t>
            </a:r>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ru-RU" dirty="0" smtClean="0"/>
              <a:t>На другой день после переворота пришедший к власти </a:t>
            </a:r>
            <a:r>
              <a:rPr lang="ru-RU" dirty="0" smtClean="0">
                <a:hlinkClick r:id="rId2" action="ppaction://hlinkfile" tooltip="Биография Наполеона"/>
              </a:rPr>
              <a:t>Наполеон</a:t>
            </a:r>
            <a:r>
              <a:rPr lang="ru-RU" dirty="0" smtClean="0"/>
              <a:t> назначил Лапласа министром внутренних дел. На этом посту ученый продержался лишь полгода и был заменен братом Наполеона Люсьеном Бонапартом. Чтобы не обидеть ученого, Бонапарт назначил Лапласа членом сената и послал ему учтивое письмо. </a:t>
            </a:r>
          </a:p>
          <a:p>
            <a:r>
              <a:rPr lang="ru-RU" dirty="0" smtClean="0"/>
              <a:t>В 1803 году Наполеон сделал Лапласа вице-президентом сената, а через месяц — канцлером. В 1804 году ученый получил орден Почетного легиона. </a:t>
            </a:r>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92500"/>
          </a:bodyPr>
          <a:lstStyle/>
          <a:p>
            <a:r>
              <a:rPr lang="ru-RU" dirty="0" smtClean="0"/>
              <a:t>Научные интересы Лапласа лежали в области математики, математической физики и небесной механики. Его перу принадлежат фундаментальные работы по дифференциальным уравнениям, например, по интегрированию методом «каскадов» уравнений с частными производными. Он ввел в математику шаровые функции, которые применяются для нахождения общего решения уравнения Лапласа и при решении задач математической физики для областей, ограниченных сферическими поверхностями. Значительные результаты получены им в алгебре. </a:t>
            </a:r>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85000" lnSpcReduction="20000"/>
          </a:bodyPr>
          <a:lstStyle/>
          <a:p>
            <a:r>
              <a:rPr lang="ru-RU" dirty="0" smtClean="0"/>
              <a:t>«Аналитическая теория вероятностей» Пьера Лапласа издавалась трижды при жизни автора (в 1812, 1814, 1820 годы). Для разработки созданной им математической теории вероятностей Лаплас ввел так называемые производящие функции, которые применяются не только в данной области знания, но и в теории функций, и в алгебре. Ученый обобщил все, что было сделано в теории вероятностей до него </a:t>
            </a:r>
            <a:r>
              <a:rPr lang="ru-RU" dirty="0" smtClean="0">
                <a:hlinkClick r:id="rId2" action="ppaction://hlinkfile" tooltip="Биография Блеза Паскаля"/>
              </a:rPr>
              <a:t>Паскалем</a:t>
            </a:r>
            <a:r>
              <a:rPr lang="ru-RU" dirty="0" smtClean="0"/>
              <a:t>, </a:t>
            </a:r>
            <a:r>
              <a:rPr lang="ru-RU" dirty="0" smtClean="0">
                <a:hlinkClick r:id="rId3" action="ppaction://hlinkfile" tooltip="Биография Пьера Ферма"/>
              </a:rPr>
              <a:t>Ферма</a:t>
            </a:r>
            <a:r>
              <a:rPr lang="ru-RU" dirty="0" smtClean="0"/>
              <a:t> и Я. Бернулли. Он привел полученные ими результаты в стройную систему, упростил методы доказательства, для чего широко применял преобразование, которое теперь носит его имя, и доказал теорему об отклонении частоты появления события от его вероятности, которая также теперь носит имя Лапласа. Благодаря ему теория вероятностей приобрела законченный вид. </a:t>
            </a:r>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85000" lnSpcReduction="20000"/>
          </a:bodyPr>
          <a:lstStyle/>
          <a:p>
            <a:r>
              <a:rPr lang="ru-RU" dirty="0" smtClean="0"/>
              <a:t>Наконец, </a:t>
            </a:r>
            <a:r>
              <a:rPr lang="ru-RU" b="1" dirty="0" smtClean="0"/>
              <a:t>Пьер Лаплас</a:t>
            </a:r>
            <a:r>
              <a:rPr lang="ru-RU" dirty="0" smtClean="0"/>
              <a:t> составил космогоническую гипотезу образования всех тел солнечной системы, называемую его именем и в общих чертах, неизмененную и поныне. Мемуары Лапласа помещены, в изданиях парижской академии за годы 1772 — 1823. Кроме того им изданы отдельно: «</a:t>
            </a:r>
            <a:r>
              <a:rPr lang="ru-RU" dirty="0" err="1" smtClean="0"/>
              <a:t>Mecanique</a:t>
            </a:r>
            <a:r>
              <a:rPr lang="ru-RU" dirty="0" smtClean="0"/>
              <a:t> </a:t>
            </a:r>
            <a:r>
              <a:rPr lang="ru-RU" dirty="0" err="1" smtClean="0"/>
              <a:t>Сеleste</a:t>
            </a:r>
            <a:r>
              <a:rPr lang="ru-RU" dirty="0" smtClean="0"/>
              <a:t>» (5 томов, 1799 — 1825 — свод всех исследований Ньютона, Клеро, </a:t>
            </a:r>
            <a:r>
              <a:rPr lang="ru-RU" dirty="0" err="1" smtClean="0"/>
              <a:t>Д’Аламбера</a:t>
            </a:r>
            <a:r>
              <a:rPr lang="ru-RU" dirty="0" smtClean="0"/>
              <a:t>, Эйлера и самого Лапласа, в котором небесная механика впервые приведена в стройную систему; «</a:t>
            </a:r>
            <a:r>
              <a:rPr lang="ru-RU" dirty="0" err="1" smtClean="0"/>
              <a:t>Exposition</a:t>
            </a:r>
            <a:r>
              <a:rPr lang="ru-RU" dirty="0" smtClean="0"/>
              <a:t> </a:t>
            </a:r>
            <a:r>
              <a:rPr lang="ru-RU" dirty="0" err="1" smtClean="0"/>
              <a:t>da</a:t>
            </a:r>
            <a:r>
              <a:rPr lang="ru-RU" dirty="0" smtClean="0"/>
              <a:t> </a:t>
            </a:r>
            <a:r>
              <a:rPr lang="ru-RU" dirty="0" err="1" smtClean="0"/>
              <a:t>systеme</a:t>
            </a:r>
            <a:r>
              <a:rPr lang="ru-RU" dirty="0" smtClean="0"/>
              <a:t> </a:t>
            </a:r>
            <a:r>
              <a:rPr lang="ru-RU" dirty="0" err="1" smtClean="0"/>
              <a:t>da</a:t>
            </a:r>
            <a:r>
              <a:rPr lang="ru-RU" dirty="0" smtClean="0"/>
              <a:t> </a:t>
            </a:r>
            <a:r>
              <a:rPr lang="ru-RU" dirty="0" err="1" smtClean="0"/>
              <a:t>monde</a:t>
            </a:r>
            <a:r>
              <a:rPr lang="ru-RU" dirty="0" smtClean="0"/>
              <a:t>» — сочинение, выдержавшее множество изданий (русский перевод </a:t>
            </a:r>
            <a:r>
              <a:rPr lang="ru-RU" dirty="0" err="1" smtClean="0"/>
              <a:t>Хотинского</a:t>
            </a:r>
            <a:r>
              <a:rPr lang="ru-RU" dirty="0" smtClean="0"/>
              <a:t>, 1861 г.); популярное изложение предыдущего; «</a:t>
            </a:r>
            <a:r>
              <a:rPr lang="ru-RU" dirty="0" err="1" smtClean="0"/>
              <a:t>Theorie</a:t>
            </a:r>
            <a:r>
              <a:rPr lang="ru-RU" dirty="0" smtClean="0"/>
              <a:t> </a:t>
            </a:r>
            <a:r>
              <a:rPr lang="ru-RU" dirty="0" err="1" smtClean="0"/>
              <a:t>analytique</a:t>
            </a:r>
            <a:r>
              <a:rPr lang="ru-RU" dirty="0" smtClean="0"/>
              <a:t> </a:t>
            </a:r>
            <a:r>
              <a:rPr lang="ru-RU" dirty="0" err="1" smtClean="0"/>
              <a:t>des</a:t>
            </a:r>
            <a:r>
              <a:rPr lang="ru-RU" dirty="0" smtClean="0"/>
              <a:t> </a:t>
            </a:r>
            <a:r>
              <a:rPr lang="ru-RU" dirty="0" err="1" smtClean="0"/>
              <a:t>probabilitеs</a:t>
            </a:r>
            <a:r>
              <a:rPr lang="ru-RU" dirty="0" smtClean="0"/>
              <a:t>» и «</a:t>
            </a:r>
            <a:r>
              <a:rPr lang="ru-RU" dirty="0" err="1" smtClean="0"/>
              <a:t>Essal</a:t>
            </a:r>
            <a:r>
              <a:rPr lang="ru-RU" dirty="0" smtClean="0"/>
              <a:t> </a:t>
            </a:r>
            <a:r>
              <a:rPr lang="ru-RU" dirty="0" err="1" smtClean="0"/>
              <a:t>philosophique</a:t>
            </a:r>
            <a:r>
              <a:rPr lang="ru-RU" dirty="0" smtClean="0"/>
              <a:t>. </a:t>
            </a:r>
            <a:r>
              <a:rPr lang="ru-RU" dirty="0" err="1" smtClean="0"/>
              <a:t>sur</a:t>
            </a:r>
            <a:r>
              <a:rPr lang="ru-RU" dirty="0" smtClean="0"/>
              <a:t> </a:t>
            </a:r>
            <a:r>
              <a:rPr lang="ru-RU" dirty="0" err="1" smtClean="0"/>
              <a:t>les</a:t>
            </a:r>
            <a:r>
              <a:rPr lang="ru-RU" dirty="0" smtClean="0"/>
              <a:t> </a:t>
            </a:r>
            <a:r>
              <a:rPr lang="ru-RU" dirty="0" err="1" smtClean="0"/>
              <a:t>probabilites</a:t>
            </a:r>
            <a:r>
              <a:rPr lang="ru-RU" dirty="0" smtClean="0"/>
              <a:t>» — </a:t>
            </a:r>
            <a:r>
              <a:rPr lang="ru-RU" dirty="0" err="1" smtClean="0"/>
              <a:t>капитальнейшие</a:t>
            </a:r>
            <a:r>
              <a:rPr lang="ru-RU" dirty="0" smtClean="0"/>
              <a:t> трактаты по теории вероятностей. — Ныне парижская академия издала «</a:t>
            </a:r>
            <a:r>
              <a:rPr lang="ru-RU" dirty="0" err="1" smtClean="0"/>
              <a:t>Oeuvres</a:t>
            </a:r>
            <a:r>
              <a:rPr lang="ru-RU" dirty="0" smtClean="0"/>
              <a:t> </a:t>
            </a:r>
            <a:r>
              <a:rPr lang="ru-RU" dirty="0" err="1" smtClean="0"/>
              <a:t>completes</a:t>
            </a:r>
            <a:r>
              <a:rPr lang="ru-RU" dirty="0" smtClean="0"/>
              <a:t>» Л. в 13-и </a:t>
            </a:r>
            <a:r>
              <a:rPr lang="ru-RU" dirty="0" smtClean="0"/>
              <a:t>томах.</a:t>
            </a:r>
            <a:endParaRPr lang="ru-RU" dirty="0" smtClean="0"/>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31</TotalTime>
  <Words>789</Words>
  <Application>Microsoft Office PowerPoint</Application>
  <PresentationFormat>Экран (4:3)</PresentationFormat>
  <Paragraphs>16</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Бумажная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Тоха</dc:creator>
  <cp:lastModifiedBy>Тоха</cp:lastModifiedBy>
  <cp:revision>5</cp:revision>
  <dcterms:created xsi:type="dcterms:W3CDTF">2010-05-31T17:40:38Z</dcterms:created>
  <dcterms:modified xsi:type="dcterms:W3CDTF">2010-05-31T18:22:17Z</dcterms:modified>
</cp:coreProperties>
</file>