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1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CC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2686050"/>
          </a:xfrm>
        </p:spPr>
        <p:txBody>
          <a:bodyPr/>
          <a:lstStyle>
            <a:lvl1pPr algn="l">
              <a:defRPr sz="66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962400"/>
            <a:ext cx="6400800" cy="1905000"/>
          </a:xfrm>
        </p:spPr>
        <p:txBody>
          <a:bodyPr/>
          <a:lstStyle>
            <a:lvl1pPr marL="0" indent="0">
              <a:buFontTx/>
              <a:buNone/>
              <a:defRPr sz="3200" b="1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 algn="l">
              <a:defRPr sz="1000" b="1"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 algn="l">
              <a:defRPr sz="1000" b="1"/>
            </a:lvl1pPr>
          </a:lstStyle>
          <a:p>
            <a:fld id="{5ACF7DD9-5C91-4C69-8063-372E94773C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E5099B-3D83-4423-8A74-8446A6840D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C657EC-5E27-4EB9-87A8-5FAB8C6BC7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C17BC1-9F3F-45AC-920E-60F94A232B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79A4A0-4CED-4745-AA5F-20F0017565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7593EC-95DF-4171-B1EB-7C19F29890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6EA61-2FCA-4C26-A768-A8397AC603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7FA51F-FE60-4E06-866A-6F2009C8C3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F158DA-6676-4663-8F57-8F2BA3863B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FF6F43-6A4D-4902-938D-70ED51A31F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E9A0C-09BC-4ECC-9121-BEE2D6D20C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2F1E63DB-18E2-42A1-B5E5-8CF634769D1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6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32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bg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2714612" y="6381750"/>
            <a:ext cx="2133600" cy="476250"/>
          </a:xfrm>
        </p:spPr>
        <p:txBody>
          <a:bodyPr/>
          <a:lstStyle/>
          <a:p>
            <a:pPr algn="ctr"/>
            <a:r>
              <a:rPr lang="ru-RU" sz="2000" dirty="0" smtClean="0"/>
              <a:t>Томск 2011</a:t>
            </a:r>
            <a:endParaRPr lang="en-US" sz="2000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914400"/>
            <a:ext cx="7643834" cy="2686050"/>
          </a:xfrm>
        </p:spPr>
        <p:txBody>
          <a:bodyPr/>
          <a:lstStyle/>
          <a:p>
            <a:r>
              <a:rPr lang="ru-RU" dirty="0" smtClean="0"/>
              <a:t>«Жизнь и научные труды </a:t>
            </a:r>
            <a:br>
              <a:rPr lang="ru-RU" dirty="0" smtClean="0"/>
            </a:br>
            <a:r>
              <a:rPr lang="ru-RU" dirty="0" smtClean="0"/>
              <a:t>П.Л Чебышева»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57818" y="5000636"/>
            <a:ext cx="3786182" cy="1857364"/>
          </a:xfrm>
        </p:spPr>
        <p:txBody>
          <a:bodyPr/>
          <a:lstStyle/>
          <a:p>
            <a:r>
              <a:rPr lang="ru-RU" sz="2000" dirty="0" smtClean="0"/>
              <a:t>Выполнила: Студентка гр. 2Г00 Светлана Фёдорова</a:t>
            </a:r>
          </a:p>
          <a:p>
            <a:r>
              <a:rPr lang="ru-RU" sz="2000" dirty="0" smtClean="0"/>
              <a:t>Проверила: Преподаватель</a:t>
            </a:r>
          </a:p>
          <a:p>
            <a:r>
              <a:rPr lang="ru-RU" sz="2000" dirty="0" smtClean="0"/>
              <a:t> Т.В Тарбокова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428604"/>
            <a:ext cx="8229600" cy="1632000"/>
          </a:xfrm>
        </p:spPr>
        <p:txBody>
          <a:bodyPr/>
          <a:lstStyle/>
          <a:p>
            <a:r>
              <a:rPr lang="ru-RU" i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Чебышев </a:t>
            </a:r>
            <a:r>
              <a:rPr lang="ru-RU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Пафнутий Львович</a:t>
            </a:r>
            <a:br>
              <a:rPr lang="ru-RU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143116"/>
            <a:ext cx="3571900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7286644" cy="2928934"/>
          </a:xfrm>
        </p:spPr>
        <p:txBody>
          <a:bodyPr/>
          <a:lstStyle/>
          <a:p>
            <a:pPr>
              <a:buNone/>
            </a:pP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Летом 1837 года Чебышёв начинает изучение математики в Московском университете на втором философском отделении. 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928934"/>
            <a:ext cx="4071966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2643182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   В  </a:t>
            </a: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1838 году, участвуя в студенческом конкурсе, получил серебряную медаль за работу по нахождению корней уравнения n-ной </a:t>
            </a:r>
            <a:r>
              <a:rPr lang="ru-RU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степени.</a:t>
            </a:r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571744"/>
            <a:ext cx="4071966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7358082" cy="5340369"/>
          </a:xfrm>
        </p:spPr>
        <p:txBody>
          <a:bodyPr/>
          <a:lstStyle/>
          <a:p>
            <a:pPr>
              <a:buNone/>
            </a:pPr>
            <a:r>
              <a:rPr lang="ru-RU" i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1847: Чебышёв утверждён в звании доцента и начинает читать лекции по алгебре и теории чисел в Петербургском университете. </a:t>
            </a:r>
          </a:p>
          <a:p>
            <a:pPr>
              <a:buNone/>
            </a:pPr>
            <a:endParaRPr lang="ru-RU" i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2500306"/>
          </a:xfrm>
        </p:spPr>
        <p:txBody>
          <a:bodyPr/>
          <a:lstStyle/>
          <a:p>
            <a:pPr>
              <a:buNone/>
            </a:pPr>
            <a:r>
              <a:rPr lang="ru-RU" sz="3200" i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1850: Чебышёв, защитив докторскую диссертацию, становится профессором Петербургского университета. Эту должность он занимал до старости</a:t>
            </a:r>
            <a:r>
              <a:rPr lang="ru-RU" i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>
              <a:buNone/>
            </a:pPr>
            <a:r>
              <a:rPr lang="ru-RU" i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357430"/>
            <a:ext cx="5214974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Научная деятельность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1"/>
            <a:ext cx="9144000" cy="1471610"/>
          </a:xfrm>
        </p:spPr>
        <p:txBody>
          <a:bodyPr/>
          <a:lstStyle/>
          <a:p>
            <a:pPr>
              <a:buNone/>
            </a:pPr>
            <a:r>
              <a:rPr lang="ru-RU" sz="2800" i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Чебышёв считается одним из основоположников теории приближения функций. Работы также в теории чисел, теории вероятностей, механике.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3143248"/>
            <a:ext cx="414340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7258072" cy="5054617"/>
          </a:xfrm>
        </p:spPr>
        <p:txBody>
          <a:bodyPr/>
          <a:lstStyle/>
          <a:p>
            <a:pPr>
              <a:buNone/>
            </a:pP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Наиболее оригинальными, как по сущности вопроса, так и по методу решения, являются работы Чебышёва "О функциях, наименее уклоняющихся от нуля".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729"/>
            <a:ext cx="8229600" cy="2786082"/>
          </a:xfrm>
        </p:spPr>
        <p:txBody>
          <a:bodyPr/>
          <a:lstStyle/>
          <a:p>
            <a:pPr>
              <a:buNone/>
            </a:pPr>
            <a:r>
              <a:rPr lang="ru-RU" sz="3000" i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Также замечательны работы Чебышева об интерполировании, в которых он даёт новые формулы, важные как в теоретическом, так и практическом отношениях.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857496"/>
            <a:ext cx="5143536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71546"/>
            <a:ext cx="8229600" cy="5054617"/>
          </a:xfrm>
        </p:spPr>
        <p:txBody>
          <a:bodyPr/>
          <a:lstStyle/>
          <a:p>
            <a:r>
              <a:rPr lang="ru-RU" sz="2800" i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В 1867 г. во II томе "Московского Математического Сборника" </a:t>
            </a:r>
            <a:r>
              <a:rPr lang="ru-RU" sz="2800" i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появилась еще одна работа </a:t>
            </a:r>
            <a:r>
              <a:rPr lang="ru-RU" sz="2800" i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Чебышёва: "О средних величинах", в котором дана теорема, лежащая в основе различных вопросов теории вероятностей и заключающая в себе знаменитую теорему Якова Бернулли как частный случай</a:t>
            </a:r>
            <a:r>
              <a:rPr lang="ru-RU" i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8686800" cy="2714620"/>
          </a:xfrm>
        </p:spPr>
        <p:txBody>
          <a:bodyPr/>
          <a:lstStyle/>
          <a:p>
            <a:pPr>
              <a:buNone/>
            </a:pP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Общественная деятельность Чебышёва не исчерпывалась его профессурой и участием в делах Академии наук. </a:t>
            </a:r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571744"/>
            <a:ext cx="4786346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729"/>
            <a:ext cx="8686800" cy="2214578"/>
          </a:xfrm>
        </p:spPr>
        <p:txBody>
          <a:bodyPr/>
          <a:lstStyle/>
          <a:p>
            <a:pPr>
              <a:buNone/>
            </a:pPr>
            <a:r>
              <a:rPr lang="ru-RU" sz="2800" i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Он был одним из организаторов Московского математического общества и первого в России математического журнала — «Математический сборник».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214554"/>
            <a:ext cx="3857652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Оценки и память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sz="1800" i="1" dirty="0" smtClean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3000" i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-Член Петербургской, Берлинской Академии наук;</a:t>
            </a:r>
          </a:p>
          <a:p>
            <a:pPr>
              <a:buNone/>
            </a:pPr>
            <a:endParaRPr lang="ru-RU" sz="3000" i="1" dirty="0" smtClean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3000" i="1" dirty="0" smtClean="0"/>
              <a:t>-Член-корреспондент Лондонского Королевского общества(всего 25 различных академий и обществ);</a:t>
            </a:r>
          </a:p>
          <a:p>
            <a:pPr>
              <a:buNone/>
            </a:pPr>
            <a:endParaRPr lang="ru-RU" sz="3000" i="1" dirty="0" smtClean="0"/>
          </a:p>
          <a:p>
            <a:pPr>
              <a:buNone/>
            </a:pPr>
            <a:r>
              <a:rPr lang="ru-RU" sz="3000" i="1" dirty="0" smtClean="0"/>
              <a:t>-Почетный член всех российских университетов;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7143800" cy="5929354"/>
          </a:xfrm>
        </p:spPr>
        <p:txBody>
          <a:bodyPr/>
          <a:lstStyle/>
          <a:p>
            <a:pPr>
              <a:buNone/>
            </a:pPr>
            <a:r>
              <a:rPr lang="ru-RU" sz="3200" i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Именем П. Л. Чебышева </a:t>
            </a:r>
            <a:r>
              <a:rPr lang="ru-RU" sz="3200" i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названы:</a:t>
            </a:r>
          </a:p>
          <a:p>
            <a:pPr>
              <a:buNone/>
            </a:pPr>
            <a:r>
              <a:rPr lang="ru-RU" sz="2800" i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-кратер </a:t>
            </a:r>
            <a:r>
              <a:rPr lang="ru-RU" sz="2800" i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на Луне</a:t>
            </a:r>
            <a:r>
              <a:rPr lang="ru-RU" sz="2800" i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;</a:t>
            </a:r>
          </a:p>
          <a:p>
            <a:pPr>
              <a:buNone/>
            </a:pPr>
            <a:endParaRPr lang="ru-RU" sz="2800" i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800" i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-астероид </a:t>
            </a:r>
            <a:r>
              <a:rPr lang="ru-RU" sz="2800" i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2010 Чебышев</a:t>
            </a:r>
            <a:r>
              <a:rPr lang="ru-RU" sz="2800" i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;</a:t>
            </a:r>
          </a:p>
          <a:p>
            <a:pPr>
              <a:buNone/>
            </a:pPr>
            <a:endParaRPr lang="ru-RU" sz="2800" i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800" i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-математический </a:t>
            </a:r>
            <a:r>
              <a:rPr lang="ru-RU" sz="2800" i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журнал «Чебышевский Сборник</a:t>
            </a:r>
            <a:r>
              <a:rPr lang="ru-RU" sz="2800" i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»;</a:t>
            </a:r>
          </a:p>
          <a:p>
            <a:pPr>
              <a:buNone/>
            </a:pPr>
            <a:endParaRPr lang="ru-RU" sz="2800" i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800" i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-суперкомпьютер </a:t>
            </a:r>
            <a:r>
              <a:rPr lang="ru-RU" sz="2800" i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СКИФ МГУ «ЧЕБЫШЁВ</a:t>
            </a:r>
            <a:r>
              <a:rPr lang="ru-RU" sz="2800" i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»; </a:t>
            </a:r>
          </a:p>
          <a:p>
            <a:pPr>
              <a:buNone/>
            </a:pPr>
            <a:r>
              <a:rPr lang="ru-RU" sz="2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многие </a:t>
            </a:r>
            <a:r>
              <a:rPr lang="ru-RU" sz="28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объекты в современной </a:t>
            </a:r>
            <a:r>
              <a:rPr lang="ru-RU" sz="2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математике.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401080" cy="4911741"/>
          </a:xfrm>
        </p:spPr>
        <p:txBody>
          <a:bodyPr/>
          <a:lstStyle/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» </a:t>
            </a:r>
            <a:r>
              <a:rPr lang="ru-RU" i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Чебышёв является гордостью русской науки и одним из величайших математиков Европы</a:t>
            </a:r>
            <a:r>
              <a:rPr lang="ru-RU" i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.»</a:t>
            </a:r>
            <a:endParaRPr lang="ru-RU" i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i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buNone/>
            </a:pPr>
            <a:r>
              <a:rPr lang="ru-RU" i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buNone/>
            </a:pPr>
            <a:r>
              <a:rPr lang="ru-RU" i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Шарль </a:t>
            </a:r>
            <a:r>
              <a:rPr lang="ru-RU" i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Эрмит…..</a:t>
            </a:r>
            <a:endParaRPr lang="ru-RU" i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43182"/>
            <a:ext cx="8229600" cy="3482981"/>
          </a:xfrm>
        </p:spPr>
        <p:txBody>
          <a:bodyPr/>
          <a:lstStyle/>
          <a:p>
            <a:pPr>
              <a:buNone/>
            </a:pPr>
            <a:r>
              <a:rPr lang="ru-RU" sz="5400" dirty="0" smtClean="0"/>
              <a:t>Спасибо за внимание!!))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ach10">
  <a:themeElements>
    <a:clrScheme name="HipDaddy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ipDaddy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HipDaddy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pDaddy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pDaddy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pDaddy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pDaddy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pDaddy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pDaddy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pDaddy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pDaddy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pDaddy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pDaddy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pDaddy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Beach10</Template>
  <TotalTime>94</TotalTime>
  <Words>337</Words>
  <Application>Microsoft Office PowerPoint</Application>
  <PresentationFormat>Экран (4:3)</PresentationFormat>
  <Paragraphs>39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Arial</vt:lpstr>
      <vt:lpstr>Beach10</vt:lpstr>
      <vt:lpstr>«Жизнь и научные труды  П.Л Чебышева»</vt:lpstr>
      <vt:lpstr>Чебышев Пафнутий Львович </vt:lpstr>
      <vt:lpstr>Слайд 3</vt:lpstr>
      <vt:lpstr>Слайд 4</vt:lpstr>
      <vt:lpstr>Слайд 5</vt:lpstr>
      <vt:lpstr>Слайд 6</vt:lpstr>
      <vt:lpstr>Научная деятельность</vt:lpstr>
      <vt:lpstr>Слайд 8</vt:lpstr>
      <vt:lpstr>Слайд 9</vt:lpstr>
      <vt:lpstr>Слайд 10</vt:lpstr>
      <vt:lpstr>Слайд 11</vt:lpstr>
      <vt:lpstr>Слайд 12</vt:lpstr>
      <vt:lpstr>Оценки и память</vt:lpstr>
      <vt:lpstr>Слайд 14</vt:lpstr>
      <vt:lpstr>Слайд 15</vt:lpstr>
      <vt:lpstr>Слайд 16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«Жизнь и научные труды  П.Л Чебышева»</dc:title>
  <dc:creator>с</dc:creator>
  <cp:lastModifiedBy>с</cp:lastModifiedBy>
  <cp:revision>10</cp:revision>
  <dcterms:created xsi:type="dcterms:W3CDTF">2011-12-17T14:28:39Z</dcterms:created>
  <dcterms:modified xsi:type="dcterms:W3CDTF">2011-12-17T16:02:58Z</dcterms:modified>
</cp:coreProperties>
</file>