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&#1090;&#1077;&#1086;&#1088;&#1080;&#1103;%20&#1074;&#1077;&#1088;&#1086;&#1103;&#1090;&#1085;&#1086;&#1089;&#1090;&#1080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36" y="1000108"/>
            <a:ext cx="6172200" cy="189436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Зарождение теории вероятностей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Выполнили: </a:t>
            </a:r>
          </a:p>
          <a:p>
            <a:pPr algn="r"/>
            <a:r>
              <a:rPr lang="ru-RU" dirty="0" smtClean="0"/>
              <a:t>Студенты гр.2У00</a:t>
            </a:r>
          </a:p>
          <a:p>
            <a:pPr algn="r"/>
            <a:r>
              <a:rPr lang="ru-RU" dirty="0" smtClean="0"/>
              <a:t>Наливайко Н, Грязнова Н.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XVII </a:t>
            </a:r>
            <a:r>
              <a:rPr lang="ru-RU" dirty="0" smtClean="0"/>
              <a:t>век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3143272" cy="3740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5214950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 smtClean="0"/>
              <a:t>Джерола́мо Карда́но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57298"/>
            <a:ext cx="308323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714876" y="5286388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 smtClean="0"/>
              <a:t>Галиле́о Галиле́й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314327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42976" y="4143380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dirty="0" smtClean="0"/>
              <a:t>Блез Паска́ль</a:t>
            </a:r>
            <a:endParaRPr lang="ru-RU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428868"/>
            <a:ext cx="293215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929322" y="1857364"/>
            <a:ext cx="2760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Пьер де Ферма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Азартные игры были для ученых только удобной моделью для решения задач и анализа понятий теории вероятности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285992"/>
            <a:ext cx="414340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3240" y="214290"/>
            <a:ext cx="328614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Грегор</a:t>
            </a:r>
            <a:r>
              <a:rPr lang="ru-RU" sz="3200" dirty="0" smtClean="0"/>
              <a:t> Иоганн Мендель производил свои ставшие впоследствии знаменитыми опыты с горохом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00396" cy="391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5490" y="0"/>
            <a:ext cx="286851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457200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Механизм наследования так же случаен, как и исход бросания монеты или игральной кости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283998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7158" y="4500570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 smtClean="0"/>
              <a:t>П</a:t>
            </a:r>
            <a:r>
              <a:rPr lang="ru-RU" sz="2400" dirty="0" smtClean="0"/>
              <a:t>.</a:t>
            </a:r>
            <a:r>
              <a:rPr lang="vi-VN" sz="2400" dirty="0" smtClean="0"/>
              <a:t> Л</a:t>
            </a:r>
            <a:r>
              <a:rPr lang="ru-RU" sz="2400" dirty="0" smtClean="0"/>
              <a:t>.</a:t>
            </a:r>
            <a:r>
              <a:rPr lang="vi-VN" sz="2400" dirty="0" smtClean="0"/>
              <a:t>Чебышев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5" y="1285860"/>
            <a:ext cx="290232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000496" y="5572140"/>
            <a:ext cx="2028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 smtClean="0"/>
              <a:t>Ма́рков, А</a:t>
            </a:r>
            <a:r>
              <a:rPr lang="ru-RU" sz="2400" dirty="0" smtClean="0"/>
              <a:t>.</a:t>
            </a:r>
            <a:r>
              <a:rPr lang="vi-VN" sz="2400" dirty="0" smtClean="0"/>
              <a:t> 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28604"/>
            <a:ext cx="270945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715140" y="4214818"/>
            <a:ext cx="2180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А. М. Ляпунов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164305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парадокс </a:t>
            </a: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err="1" smtClean="0"/>
              <a:t>Монти</a:t>
            </a:r>
            <a:r>
              <a:rPr lang="ru-RU" sz="6600" dirty="0" smtClean="0"/>
              <a:t> </a:t>
            </a:r>
            <a:r>
              <a:rPr lang="ru-RU" sz="6600" dirty="0" smtClean="0"/>
              <a:t>Холла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автомобиль равновероятно размещен за любой из 3 дверей;</a:t>
            </a:r>
          </a:p>
          <a:p>
            <a:pPr lvl="0"/>
            <a:r>
              <a:rPr lang="ru-RU" dirty="0" smtClean="0"/>
              <a:t>ведущий в любом случае обязан открыть дверь с козой и предложить игроку изменить выбор, но только не дверь, которую выбрал игрок;</a:t>
            </a:r>
          </a:p>
          <a:p>
            <a:pPr lvl="0"/>
            <a:r>
              <a:rPr lang="ru-RU" dirty="0" smtClean="0"/>
              <a:t>если у ведущего есть выбор, какую из 2 дверей открыть, он выбирает любую из них с одинаковой вероятностью.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Admin\Desktop\506px-Monty_hall_solution_expanded_second_versio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0"/>
            <a:ext cx="7358114" cy="6776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57203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Для каждой из оставшихся дверей сложившаяся ситуация описывается так:</a:t>
            </a:r>
          </a:p>
          <a:p>
            <a:r>
              <a:rPr lang="ru-RU" sz="2800" dirty="0" smtClean="0"/>
              <a:t>P(B) = 2/3*1/2 = 1/3</a:t>
            </a:r>
          </a:p>
          <a:p>
            <a:r>
              <a:rPr lang="ru-RU" sz="2800" dirty="0" smtClean="0"/>
              <a:t>P(C) = 2/3*1/2 = 1/3</a:t>
            </a:r>
          </a:p>
          <a:p>
            <a:r>
              <a:rPr lang="ru-RU" sz="2800" dirty="0" smtClean="0"/>
              <a:t>Где 1/2 - условная вероятность для данной двери при условии, что автомобиль не за дверью, выбранной игроком.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Ведущий, открывая одну из оставшихся дверей, всегда проигрышную, сообщает тем самым игроку ровно 1 бит информации и меняет условные вероятности для B и C соответственно на "1" и "0".</a:t>
            </a:r>
          </a:p>
          <a:p>
            <a:r>
              <a:rPr lang="ru-RU" sz="2800" dirty="0" smtClean="0"/>
              <a:t>В результате выражения принимают вид:</a:t>
            </a:r>
          </a:p>
          <a:p>
            <a:r>
              <a:rPr lang="ru-RU" sz="2800" dirty="0" smtClean="0"/>
              <a:t>P(B) = 2/3*1 = 2/3</a:t>
            </a:r>
          </a:p>
          <a:p>
            <a:r>
              <a:rPr lang="ru-RU" sz="2800" dirty="0" smtClean="0"/>
              <a:t>P(C) = 2/3*0 =0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теория вероятности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141</TotalTime>
  <Words>238</Words>
  <Application>Microsoft Office PowerPoint</Application>
  <PresentationFormat>Экран (4:3)</PresentationFormat>
  <Paragraphs>33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Зарождение теории вероятностей</vt:lpstr>
      <vt:lpstr>XVII век</vt:lpstr>
      <vt:lpstr>Слайд 3</vt:lpstr>
      <vt:lpstr> Азартные игры были для ученых только удобной моделью для решения задач и анализа понятий теории вероятности</vt:lpstr>
      <vt:lpstr>Слайд 5</vt:lpstr>
      <vt:lpstr>Слайд 6</vt:lpstr>
      <vt:lpstr>парадокс  Монти Холла</vt:lpstr>
      <vt:lpstr>Правила:</vt:lpstr>
      <vt:lpstr> </vt:lpstr>
      <vt:lpstr> </vt:lpstr>
      <vt:lpstr>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Зарождение теории вероятностей</dc:title>
  <dc:creator>Admin</dc:creator>
  <cp:lastModifiedBy>Admin</cp:lastModifiedBy>
  <cp:revision>17</cp:revision>
  <dcterms:created xsi:type="dcterms:W3CDTF">2011-11-23T14:03:31Z</dcterms:created>
  <dcterms:modified xsi:type="dcterms:W3CDTF">2011-11-23T16:42:28Z</dcterms:modified>
</cp:coreProperties>
</file>