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703DA1A-1ADD-4030-B019-FB7F87841CE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E63FA01-F805-4400-8312-67C6B3F2E0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13383"/>
          </a:xfrm>
        </p:spPr>
        <p:txBody>
          <a:bodyPr/>
          <a:lstStyle/>
          <a:p>
            <a:pPr algn="ctr"/>
            <a:r>
              <a:rPr lang="ru-RU" dirty="0" smtClean="0"/>
              <a:t>Семья </a:t>
            </a:r>
            <a:r>
              <a:rPr lang="ru-RU" dirty="0" smtClean="0"/>
              <a:t>Бернулли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5229200"/>
            <a:ext cx="5248672" cy="1176536"/>
          </a:xfrm>
        </p:spPr>
        <p:txBody>
          <a:bodyPr/>
          <a:lstStyle/>
          <a:p>
            <a:r>
              <a:rPr lang="ru-RU" dirty="0" smtClean="0"/>
              <a:t>Выполнила: Юрьева Ю.С. гр. 2Л21</a:t>
            </a:r>
          </a:p>
          <a:p>
            <a:r>
              <a:rPr lang="ru-RU" dirty="0" smtClean="0"/>
              <a:t>Преподаватель: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17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09359"/>
            <a:ext cx="856895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Семья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Бернулли </a:t>
            </a:r>
            <a:r>
              <a:rPr lang="ru-RU" sz="3600" dirty="0"/>
              <a:t> — швейцарская </a:t>
            </a:r>
            <a:r>
              <a:rPr lang="ru-RU" sz="3600" dirty="0" smtClean="0"/>
              <a:t>протестантская</a:t>
            </a:r>
            <a:r>
              <a:rPr lang="ru-RU" sz="3600" dirty="0"/>
              <a:t> семья, многие члены которой в XVII-XVIII веках внесли существенный вклад в науку. В частности, к этой династии принадлежат 9 крупных математиков и физиков (из них 3 великих), а также известные историки, искусствоведы, архитекторы, юристы и др.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4751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13216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4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7" y="404664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Якоб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Бернулли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(1654-1705)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799" y="1729599"/>
            <a:ext cx="49872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Ш</a:t>
            </a:r>
            <a:r>
              <a:rPr lang="ru-RU" sz="3200" dirty="0" smtClean="0"/>
              <a:t>вейцарский</a:t>
            </a:r>
            <a:r>
              <a:rPr lang="ru-RU" sz="3200" dirty="0"/>
              <a:t> </a:t>
            </a:r>
            <a:r>
              <a:rPr lang="ru-RU" sz="3200" dirty="0" smtClean="0"/>
              <a:t>математик, </a:t>
            </a:r>
            <a:r>
              <a:rPr lang="ru-RU" sz="3200" dirty="0"/>
              <a:t>профессор математики </a:t>
            </a:r>
            <a:endParaRPr lang="ru-RU" sz="3200" dirty="0" smtClean="0"/>
          </a:p>
          <a:p>
            <a:r>
              <a:rPr lang="ru-RU" sz="3200" dirty="0" err="1" smtClean="0"/>
              <a:t>Базельского</a:t>
            </a:r>
            <a:r>
              <a:rPr lang="ru-RU" sz="3200" dirty="0"/>
              <a:t> </a:t>
            </a:r>
            <a:r>
              <a:rPr lang="ru-RU" sz="3200" dirty="0" smtClean="0"/>
              <a:t>университета</a:t>
            </a:r>
            <a:r>
              <a:rPr lang="ru-RU" sz="3200" dirty="0"/>
              <a:t> </a:t>
            </a:r>
            <a:endParaRPr lang="ru-RU" sz="3200" dirty="0" smtClean="0"/>
          </a:p>
          <a:p>
            <a:r>
              <a:rPr lang="ru-RU" sz="3200" dirty="0" smtClean="0"/>
              <a:t>(</a:t>
            </a:r>
            <a:r>
              <a:rPr lang="ru-RU" sz="3200" dirty="0"/>
              <a:t>с </a:t>
            </a:r>
            <a:r>
              <a:rPr lang="ru-RU" sz="3200" dirty="0" smtClean="0"/>
              <a:t>1687года). </a:t>
            </a:r>
            <a:r>
              <a:rPr lang="ru-RU" sz="3200" dirty="0"/>
              <a:t>Один из основателей </a:t>
            </a:r>
            <a:r>
              <a:rPr lang="ru-RU" sz="3200" dirty="0" smtClean="0"/>
              <a:t>теории вероятностей</a:t>
            </a:r>
            <a:r>
              <a:rPr lang="ru-RU" sz="3200" dirty="0"/>
              <a:t> и </a:t>
            </a:r>
            <a:endParaRPr lang="ru-RU" sz="3200" dirty="0" smtClean="0"/>
          </a:p>
          <a:p>
            <a:r>
              <a:rPr lang="ru-RU" sz="3200" dirty="0" smtClean="0"/>
              <a:t>математического анализа.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425" y="1810562"/>
            <a:ext cx="394335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Первое триумфальное выступление молодого математика относится к </a:t>
            </a:r>
            <a:r>
              <a:rPr lang="ru-RU" sz="2400" dirty="0" smtClean="0"/>
              <a:t>1690 году. </a:t>
            </a:r>
            <a:r>
              <a:rPr lang="ru-RU" sz="2400" dirty="0"/>
              <a:t>Якоб решает задачу Лейбница о форме кривой, по которой тяжелая точка опускается за равные промежутки времени на равные вертикальные отрезки. </a:t>
            </a:r>
            <a:r>
              <a:rPr lang="ru-RU" sz="2400" dirty="0" smtClean="0"/>
              <a:t>Лейбниц</a:t>
            </a:r>
            <a:r>
              <a:rPr lang="ru-RU" sz="2400" dirty="0"/>
              <a:t> </a:t>
            </a:r>
            <a:r>
              <a:rPr lang="ru-RU" sz="2400" dirty="0" smtClean="0"/>
              <a:t>и Гюйгенс</a:t>
            </a:r>
            <a:r>
              <a:rPr lang="ru-RU" sz="2400" dirty="0"/>
              <a:t> уже установили, что это </a:t>
            </a:r>
            <a:r>
              <a:rPr lang="ru-RU" sz="2400" dirty="0" smtClean="0"/>
              <a:t>полукубическая парабола, </a:t>
            </a:r>
            <a:r>
              <a:rPr lang="ru-RU" sz="2400" dirty="0"/>
              <a:t>но лишь Якоб Бернулли опубликовал доказательство средствами нового анализа, выведя и проинтегрировав </a:t>
            </a:r>
            <a:r>
              <a:rPr lang="ru-RU" sz="2400" dirty="0" smtClean="0"/>
              <a:t>дифференциальное уравнение. </a:t>
            </a:r>
            <a:r>
              <a:rPr lang="ru-RU" sz="2400" dirty="0"/>
              <a:t>При этом впервые появился в печати термин </a:t>
            </a:r>
            <a:r>
              <a:rPr lang="ru-RU" sz="2400" dirty="0" smtClean="0"/>
              <a:t>«интеграл».</a:t>
            </a:r>
          </a:p>
          <a:p>
            <a:pPr algn="ctr"/>
            <a:r>
              <a:rPr lang="ru-RU" sz="2400" dirty="0"/>
              <a:t>Якобу Бернулли принадлежат значительные достижения в </a:t>
            </a:r>
            <a:r>
              <a:rPr lang="ru-RU" sz="2400" dirty="0" smtClean="0"/>
              <a:t>теории рядов,</a:t>
            </a:r>
            <a:r>
              <a:rPr lang="ru-RU" sz="2400" dirty="0"/>
              <a:t> </a:t>
            </a:r>
            <a:r>
              <a:rPr lang="ru-RU" sz="2400" dirty="0" smtClean="0"/>
              <a:t>дифференциальном исчислении,</a:t>
            </a:r>
            <a:r>
              <a:rPr lang="ru-RU" sz="2400" dirty="0"/>
              <a:t> </a:t>
            </a:r>
            <a:r>
              <a:rPr lang="ru-RU" sz="2400" dirty="0" smtClean="0"/>
              <a:t>теории вероятностей и</a:t>
            </a:r>
            <a:r>
              <a:rPr lang="ru-RU" sz="2400" dirty="0"/>
              <a:t> </a:t>
            </a:r>
            <a:r>
              <a:rPr lang="ru-RU" sz="2400" dirty="0" smtClean="0"/>
              <a:t>теории чисел, </a:t>
            </a:r>
            <a:r>
              <a:rPr lang="ru-RU" sz="2400" dirty="0"/>
              <a:t>где его именем названы </a:t>
            </a:r>
            <a:r>
              <a:rPr lang="ru-RU" sz="2400" dirty="0" smtClean="0"/>
              <a:t>«числа Бернулли».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90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Даниил Бернулли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(1700-1782)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7600" y="1988840"/>
            <a:ext cx="48427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Швейцарский </a:t>
            </a:r>
            <a:r>
              <a:rPr lang="ru-RU" sz="3200" dirty="0"/>
              <a:t>физик-универсал и математик, один из создателей кинетической теории газов, гидродинамики и математической физики.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3024336" cy="49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5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2359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Более всего Даниил Бернулли прославился трудами в области математической физики и теории дифференциальных уравнений — его считают, наряду с </a:t>
            </a:r>
            <a:r>
              <a:rPr lang="ru-RU" sz="2800" dirty="0" err="1"/>
              <a:t>Д’Аламбером</a:t>
            </a:r>
            <a:r>
              <a:rPr lang="ru-RU" sz="2800" dirty="0"/>
              <a:t> и Эйлером, основателем математической физики</a:t>
            </a:r>
            <a:r>
              <a:rPr lang="ru-RU" sz="2800" dirty="0" smtClean="0"/>
              <a:t>.</a:t>
            </a:r>
          </a:p>
          <a:p>
            <a:pPr algn="ctr"/>
            <a:r>
              <a:rPr lang="ru-RU" sz="2800" dirty="0" smtClean="0"/>
              <a:t> В </a:t>
            </a:r>
            <a:r>
              <a:rPr lang="ru-RU" sz="2800" dirty="0"/>
              <a:t>математике опубликовал ряд исследований по теории вероятностей, теории рядов, численным методам и дифференциальным уравнениям. Он первый применил математический анализ к задачам теории вероятностей (1768), до этого использовались только комбинаторный подход. Бернулли продвинул также математическую статистику, рассмотрев с применением вероятностных методов ряд практически важных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253131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24744"/>
            <a:ext cx="5025901" cy="5584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0" y="416858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90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73</TotalTime>
  <Words>138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Ясность</vt:lpstr>
      <vt:lpstr>Семья Бернулли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Якоб Бернулли</dc:title>
  <dc:creator>Юрьева</dc:creator>
  <cp:lastModifiedBy>Юрьева </cp:lastModifiedBy>
  <cp:revision>6</cp:revision>
  <dcterms:created xsi:type="dcterms:W3CDTF">2012-10-24T14:23:34Z</dcterms:created>
  <dcterms:modified xsi:type="dcterms:W3CDTF">2012-10-24T16:05:30Z</dcterms:modified>
</cp:coreProperties>
</file>