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79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КАРЛ ФРИДРИХ ГАУСС (1777-1855)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1700808"/>
            <a:ext cx="3004552" cy="35458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Чикей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Эртине,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1Е21</a:t>
            </a:r>
          </a:p>
        </p:txBody>
      </p:sp>
    </p:spTree>
    <p:extLst>
      <p:ext uri="{BB962C8B-B14F-4D97-AF65-F5344CB8AC3E}">
        <p14:creationId xmlns:p14="http://schemas.microsoft.com/office/powerpoint/2010/main" xmlns="" val="201538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764704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Математические вычисления заменили Гауссу обычные детские игры. Он делил единицу на все простые числа р из первой тысячи подряд, подмечая, что десятичные знаки рано или поздно начинают повторяться. Рассмотрев большое количество примеров, Гаусс доказал, что число цифр в периоде не превосходит р — 1 и всегда является делителем р — 1. Он интересовался случаями, когда период в точности равен р — 1, и это постепенно привело его к первому открытию</a:t>
            </a:r>
          </a:p>
        </p:txBody>
      </p:sp>
    </p:spTree>
    <p:extLst>
      <p:ext uri="{BB962C8B-B14F-4D97-AF65-F5344CB8AC3E}">
        <p14:creationId xmlns:p14="http://schemas.microsoft.com/office/powerpoint/2010/main" xmlns="" val="368117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273" y="692696"/>
            <a:ext cx="792088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Ученый доказал, что правильный n-угольник, где n —число простое, может быть построен циркулем и линейкой в том, и только в том, случае, когда п имеет вид 22 + 1. Например, если k = О, 1, 2, 3, то правильные трех-, пяти-, семнадцати- и 257-угольники можно построить циркулем и линейкой, а семиугольник -нельзя. Еще древние математики (в их числе Архимед) умели строить циркулем и линейкой правильные n-угольники при п = 3, 4, 5, 6 и вообще при п = 2"; 2"*3; 2"*5; 2**15, и только такие. Ученые безуспешно пытались построить правильный семиугольник, девятиугольник. А Гаусс дал полное решение проблемы, над которой трудились ученые в течение 2 тыс. лет.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2546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908720"/>
            <a:ext cx="62646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 этого момента девятнадцатилетний Гаусс окончательно решил заниматься математикой (до этого он не мог сделать выбор между математикой и филологией). И всего через 9 дней в его дневнике появляется запись о втором открытии. Гаусс доказал так называемый квадратичный закон взаимности-один из основных в теории чисел. Этот закон открыл еще Л. Эйлер, но доказать его не смог.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-1"/>
            <a:ext cx="2771800" cy="219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7313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015880"/>
            <a:ext cx="804664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 именем К.Ф. Гаусса связаны многие замечательные страницы в истории математики. Он дал доказательство основной теоремы алгебры (всякое алгебраическое уравнение с действительными коэффициентами имеет корень). Гаусс создал теорию поверхностей. До него были изучены геометрии только на двух поверхностях: на плоскости (планиметрия Евклида) и на сфере (сферическая геометрия). Гаусс нашел способ построения геометрии на любой поверхности, определил, какие линии играют на поверхности роль прямых, как мерить расстояния между точками на поверхности и т.д. Теория Гаусса получила название внутренней геометрии. Он не опубликовал своих работ по неевклидовой геометрии и теории эллиптических функций. Эти результаты были открыты заново его младшими современниками: русским математиком Н.И. Лобачевским и венгерским математиком Я. </a:t>
            </a:r>
            <a:r>
              <a:rPr lang="ru-RU" sz="2000" dirty="0" err="1"/>
              <a:t>Больяй</a:t>
            </a:r>
            <a:r>
              <a:rPr lang="ru-RU" sz="2000" dirty="0"/>
              <a:t>-в первом случае и норвежским математиком Г. X. Абелем и немецким математиком К. Г. Якоби-во втором.</a:t>
            </a:r>
          </a:p>
        </p:txBody>
      </p:sp>
    </p:spTree>
    <p:extLst>
      <p:ext uri="{BB962C8B-B14F-4D97-AF65-F5344CB8AC3E}">
        <p14:creationId xmlns:p14="http://schemas.microsoft.com/office/powerpoint/2010/main" xmlns="" val="45288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78497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Гаусс занимался также астрономией, электромагнетизмом. Ему удалось вычислить орбиту малой планеты (астероида) Цереры. Решение этой сложной задачи принесло ученому известность, и он был приглашен заведовать кафедрой математики и астрономии, с которой была связана должность директора </a:t>
            </a:r>
            <a:r>
              <a:rPr lang="ru-RU" sz="2800" dirty="0" err="1"/>
              <a:t>Гет-тингенской</a:t>
            </a:r>
            <a:r>
              <a:rPr lang="ru-RU" sz="2800" dirty="0"/>
              <a:t> обсерватории. Этот пост Гаусс не покидал до конца жизни. Результаты своих исследований по астрономии Гаусс объединил в фундаментальном труде </a:t>
            </a:r>
            <a:r>
              <a:rPr lang="en-US" sz="2800" dirty="0"/>
              <a:t>«</a:t>
            </a:r>
            <a:r>
              <a:rPr lang="ru-RU" sz="2800" dirty="0"/>
              <a:t>Теория движения небесных тел</a:t>
            </a:r>
            <a:r>
              <a:rPr lang="en-US" sz="2800" dirty="0"/>
              <a:t>». </a:t>
            </a:r>
            <a:endParaRPr lang="ru-RU" sz="2800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5194920"/>
            <a:ext cx="2771800" cy="166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6779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</TotalTime>
  <Words>515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</dc:creator>
  <cp:lastModifiedBy>User</cp:lastModifiedBy>
  <cp:revision>3</cp:revision>
  <dcterms:created xsi:type="dcterms:W3CDTF">2012-12-26T14:25:54Z</dcterms:created>
  <dcterms:modified xsi:type="dcterms:W3CDTF">2013-04-03T02:37:20Z</dcterms:modified>
</cp:coreProperties>
</file>