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29.12.2009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se.sci-lib.com/article072185.html" TargetMode="External"/><Relationship Id="rId2" Type="http://schemas.openxmlformats.org/officeDocument/2006/relationships/hyperlink" Target="http://bse.sci-lib.com/article068719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hangingPunct="0"/>
            <a:r>
              <a:rPr lang="ru-RU" b="1" dirty="0" smtClean="0"/>
              <a:t>Характеристическая функция.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dirty="0" err="1" smtClean="0"/>
              <a:t>Кумулянтная</a:t>
            </a:r>
            <a:r>
              <a:rPr lang="ru-RU" b="1" dirty="0" smtClean="0"/>
              <a:t> функция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</a:t>
            </a:r>
            <a:r>
              <a:rPr lang="en-US" dirty="0" smtClean="0"/>
              <a:t>: </a:t>
            </a:r>
            <a:r>
              <a:rPr lang="ru-RU" dirty="0" err="1" smtClean="0"/>
              <a:t>Усенов</a:t>
            </a:r>
            <a:r>
              <a:rPr lang="ru-RU" dirty="0" smtClean="0"/>
              <a:t> С.Т.</a:t>
            </a:r>
          </a:p>
          <a:p>
            <a:r>
              <a:rPr lang="ru-RU" dirty="0" smtClean="0"/>
              <a:t>Проверила</a:t>
            </a:r>
            <a:r>
              <a:rPr lang="en-US" dirty="0" smtClean="0"/>
              <a:t>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Роль характеристической функции в теории вероятности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Характеристическая функция является полной вероятностной характеристикой случайной величины, также как и функция распределения </a:t>
            </a:r>
            <a:r>
              <a:rPr lang="ru-RU" dirty="0" smtClean="0"/>
              <a:t>или </a:t>
            </a:r>
            <a:r>
              <a:rPr lang="ru-RU" dirty="0" smtClean="0"/>
              <a:t>плотность </a:t>
            </a:r>
            <a:r>
              <a:rPr lang="ru-RU" dirty="0" smtClean="0"/>
              <a:t>вероятности. Смысл </a:t>
            </a:r>
            <a:r>
              <a:rPr lang="ru-RU" dirty="0" smtClean="0"/>
              <a:t>введения характеристической функции в теории вероятности состоит в том, что имеется класс задач, которые относительно просто решаются с применением преобразования Фурье от плотности вероятности. Роль этого преобразования оказалась столь велика, что в теории появился специальный термин «характеристическая функция» для обозначения этого преобразования.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Характеристической функцией случайной величины  называется функция </a:t>
            </a:r>
            <a:endParaRPr lang="ru-RU" dirty="0"/>
          </a:p>
        </p:txBody>
      </p:sp>
      <p:pic>
        <p:nvPicPr>
          <p:cNvPr id="6" name="Содержимое 5" descr="image00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3214686"/>
            <a:ext cx="4010995" cy="12144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42984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непрерывная случайная величина с плотностью вероятности </a:t>
            </a:r>
            <a:r>
              <a:rPr lang="en-US" dirty="0" smtClean="0"/>
              <a:t>ρ</a:t>
            </a:r>
            <a:r>
              <a:rPr lang="ru-RU" dirty="0" smtClean="0"/>
              <a:t>(</a:t>
            </a:r>
            <a:r>
              <a:rPr lang="en-US" dirty="0" smtClean="0"/>
              <a:t>x)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image006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8" y="2674615"/>
            <a:ext cx="3929090" cy="15402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обратное </a:t>
            </a:r>
            <a:r>
              <a:rPr lang="ru-RU" dirty="0" smtClean="0"/>
              <a:t>преобразование</a:t>
            </a:r>
            <a:r>
              <a:rPr lang="en-US" dirty="0" smtClean="0"/>
              <a:t> </a:t>
            </a:r>
            <a:r>
              <a:rPr lang="ru-RU" dirty="0" smtClean="0"/>
              <a:t>Фурье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913950"/>
            <a:ext cx="3857652" cy="126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Для дискретной случайной величины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815898"/>
            <a:ext cx="3143272" cy="135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i="1" dirty="0" smtClean="0"/>
              <a:t>Основные свойства характеристической функции</a:t>
            </a:r>
            <a:br>
              <a:rPr lang="ru-RU" b="1" i="1" dirty="0" smtClean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85926"/>
            <a:ext cx="278608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714620"/>
            <a:ext cx="278608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857364"/>
            <a:ext cx="128588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2643182"/>
            <a:ext cx="235745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000504"/>
            <a:ext cx="1428760" cy="81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5357826"/>
            <a:ext cx="200026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r>
              <a:rPr lang="ru-RU" b="1" dirty="0" err="1" smtClean="0"/>
              <a:t>Кумулянтная</a:t>
            </a:r>
            <a:r>
              <a:rPr lang="ru-RU" b="1" dirty="0" smtClean="0"/>
              <a:t> функция </a:t>
            </a: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000372"/>
            <a:ext cx="3097205" cy="118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Кумулянтная</a:t>
            </a:r>
            <a:r>
              <a:rPr lang="ru-RU" dirty="0" smtClean="0"/>
              <a:t>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Кумулянтная</a:t>
            </a:r>
            <a:r>
              <a:rPr lang="ru-RU" dirty="0" smtClean="0"/>
              <a:t> функция является полной вероятностной характеристикой случайной </a:t>
            </a:r>
            <a:r>
              <a:rPr lang="ru-RU" dirty="0" smtClean="0"/>
              <a:t>величины. </a:t>
            </a:r>
            <a:r>
              <a:rPr lang="ru-RU" dirty="0" smtClean="0"/>
              <a:t>Смысл введения </a:t>
            </a:r>
            <a:r>
              <a:rPr lang="ru-RU" dirty="0" err="1" smtClean="0"/>
              <a:t>кумулянтной</a:t>
            </a:r>
            <a:r>
              <a:rPr lang="ru-RU" dirty="0" smtClean="0"/>
              <a:t> </a:t>
            </a:r>
            <a:r>
              <a:rPr lang="ru-RU" dirty="0" err="1" smtClean="0"/>
              <a:t>фукнции</a:t>
            </a:r>
            <a:r>
              <a:rPr lang="ru-RU" dirty="0" smtClean="0"/>
              <a:t> заключается в том, что эта функция зачастую оказывается наиболее простой среди полных вероятностных </a:t>
            </a:r>
            <a:r>
              <a:rPr lang="ru-RU" dirty="0" smtClean="0"/>
              <a:t>характеристик.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571744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Впервые аппарат, по существу равнозначный </a:t>
            </a:r>
            <a:r>
              <a:rPr lang="ru-RU" b="1" dirty="0" smtClean="0"/>
              <a:t>Характеристическая функция</a:t>
            </a:r>
            <a:r>
              <a:rPr lang="ru-RU" dirty="0" smtClean="0"/>
              <a:t>, был использован П. </a:t>
            </a:r>
            <a:r>
              <a:rPr lang="ru-RU" i="1" u="sng" dirty="0" smtClean="0">
                <a:hlinkClick r:id="rId2" tooltip="Лапласом"/>
              </a:rPr>
              <a:t>Лапласом</a:t>
            </a:r>
            <a:r>
              <a:rPr lang="ru-RU" dirty="0" smtClean="0"/>
              <a:t> (1812), но вся сила метода </a:t>
            </a:r>
            <a:r>
              <a:rPr lang="ru-RU" b="1" dirty="0" smtClean="0"/>
              <a:t>Характеристическая функция</a:t>
            </a:r>
            <a:r>
              <a:rPr lang="ru-RU" dirty="0" smtClean="0"/>
              <a:t> была показана А. М. </a:t>
            </a:r>
            <a:r>
              <a:rPr lang="ru-RU" i="1" u="sng" dirty="0" smtClean="0">
                <a:hlinkClick r:id="rId3" tooltip="Ляпуновым"/>
              </a:rPr>
              <a:t>Ляпуновым</a:t>
            </a:r>
            <a:r>
              <a:rPr lang="ru-RU" dirty="0" smtClean="0"/>
              <a:t> (1901), получившим с его помощью свою известную теорему.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</TotalTime>
  <Words>185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Характеристическая функция. Кумулянтная функция </vt:lpstr>
      <vt:lpstr>Роль характеристической функции в теории вероятности</vt:lpstr>
      <vt:lpstr>Характеристической функцией случайной величины  называется функция </vt:lpstr>
      <vt:lpstr>непрерывная случайная величина с плотностью вероятности ρ(x) </vt:lpstr>
      <vt:lpstr>обратное преобразование Фурье</vt:lpstr>
      <vt:lpstr>Для дискретной случайной величины </vt:lpstr>
      <vt:lpstr>  Основные свойства характеристической функции </vt:lpstr>
      <vt:lpstr> Кумулянтная функция </vt:lpstr>
      <vt:lpstr>Кумулянтная функция</vt:lpstr>
      <vt:lpstr>Впервые аппарат, по существу равнозначный Характеристическая функция, был использован П. Лапласом (1812), но вся сила метода Характеристическая функция была показана А. М. Ляпуновым (1901), получившим с его помощью свою известную теорему.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Характеристическая функция. Кумулянтная функция </dc:title>
  <dc:creator>425</dc:creator>
  <cp:lastModifiedBy>425</cp:lastModifiedBy>
  <cp:revision>5</cp:revision>
  <dcterms:created xsi:type="dcterms:W3CDTF">2009-12-29T12:55:47Z</dcterms:created>
  <dcterms:modified xsi:type="dcterms:W3CDTF">2009-12-29T13:41:23Z</dcterms:modified>
</cp:coreProperties>
</file>