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1AD44-4D43-4A75-9560-EC1FCAA6A772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98B2C-4410-4427-AF01-EDE937B94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98B2C-4410-4427-AF01-EDE937B94B2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215370" cy="2000264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Великие математики: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Жан Батист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Жозеф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Фурье.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3140968"/>
            <a:ext cx="417646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Институт/  	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        Факультет – Институт природных ресурсов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Направление – Экология и природопользование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Кафедра – Геоэкологии и геохимии </a:t>
            </a:r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Выполнил студент гр.  2г21                          22.12.12        </a:t>
            </a:r>
            <a:r>
              <a:rPr lang="ru-RU" dirty="0" smtClean="0"/>
              <a:t>К. Михайлова</a:t>
            </a: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		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Проверил                                                                           Т.В. </a:t>
            </a:r>
            <a:r>
              <a:rPr lang="ru-RU" dirty="0" err="1" smtClean="0"/>
              <a:t>Тарбокова</a:t>
            </a:r>
            <a:endParaRPr lang="ru-RU" dirty="0" smtClean="0"/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Томск – 2012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latin typeface="+mn-lt"/>
              </a:rPr>
              <a:t>Жан Батист </a:t>
            </a:r>
            <a:r>
              <a:rPr lang="ru-RU" u="sng" dirty="0" err="1" smtClean="0">
                <a:latin typeface="+mn-lt"/>
              </a:rPr>
              <a:t>Жозеф</a:t>
            </a:r>
            <a:r>
              <a:rPr lang="ru-RU" u="sng" dirty="0" smtClean="0">
                <a:latin typeface="+mn-lt"/>
              </a:rPr>
              <a:t> Фурье</a:t>
            </a:r>
            <a:r>
              <a:rPr lang="en-US" u="sng" dirty="0" smtClean="0">
                <a:latin typeface="+mn-lt"/>
              </a:rPr>
              <a:t>.</a:t>
            </a:r>
            <a:r>
              <a:rPr lang="ru-RU" u="sng" dirty="0" smtClean="0">
                <a:latin typeface="+mn-lt"/>
              </a:rPr>
              <a:t/>
            </a:r>
            <a:br>
              <a:rPr lang="ru-RU" u="sng" dirty="0" smtClean="0">
                <a:latin typeface="+mn-lt"/>
              </a:rPr>
            </a:br>
            <a:r>
              <a:rPr lang="ru-RU" b="0" dirty="0" smtClean="0"/>
              <a:t> </a:t>
            </a:r>
            <a:r>
              <a:rPr lang="ru-RU" sz="2700" b="0" dirty="0" smtClean="0">
                <a:solidFill>
                  <a:schemeClr val="tx1"/>
                </a:solidFill>
                <a:latin typeface="+mn-lt"/>
              </a:rPr>
              <a:t>21 марта 1768 — 16 мая 1830</a:t>
            </a:r>
            <a:endParaRPr lang="ru-RU" sz="2700" u="sng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Содержимое 3" descr="250px-Fourier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00298" y="285728"/>
            <a:ext cx="4111654" cy="5032664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868346"/>
          </a:xfrm>
        </p:spPr>
        <p:txBody>
          <a:bodyPr/>
          <a:lstStyle/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Научная работа.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516637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Доказал теорему о числе действительных корней алгебраического уравнения, лежащих между данными пределами (Теорема Фурье 1796).</a:t>
            </a:r>
          </a:p>
          <a:p>
            <a:pPr lvl="0"/>
            <a:r>
              <a:rPr lang="ru-RU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Исследовал, независимо от Ж. </a:t>
            </a:r>
            <a:r>
              <a:rPr lang="ru-RU" sz="29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Мурайле</a:t>
            </a:r>
            <a:r>
              <a:rPr lang="ru-RU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вопрос об условиях применимости разработанного Исааком Ньютоном метода численного решения уравнений.</a:t>
            </a:r>
          </a:p>
          <a:p>
            <a:pPr lvl="0"/>
            <a:r>
              <a:rPr lang="ru-RU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Монографии «Аналитическая теория тепла», в которой был дан вывод уравнения теплопроводности в твёрдом теле, и разработка методов его интегрирования при различных граничных условиях. Метод Фурье состоял в представлении функций в виде тригонометрических рядов Фурье.</a:t>
            </a:r>
          </a:p>
          <a:p>
            <a:pPr lvl="0"/>
            <a:endParaRPr lang="ru-RU" sz="29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666442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Нашёл формулу представления функции с помощью интеграла, играющую важную роль в современной математике.</a:t>
            </a:r>
          </a:p>
          <a:p>
            <a:pPr lv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Доказал, что всякую произвольно начерченную линию, составленную из отрезков дуг разных кривых, можно представить единым аналитическим выражением.</a:t>
            </a:r>
          </a:p>
          <a:p>
            <a:pPr lv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 1823 независимо от Эрстеда открыл термоэлектрический эффект, показал, что он обладает свойством суперпозиции, создал термоэлектрический элемент.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472518" cy="1082660"/>
          </a:xfrm>
        </p:spPr>
        <p:txBody>
          <a:bodyPr>
            <a:normAutofit/>
          </a:bodyPr>
          <a:lstStyle/>
          <a:p>
            <a:r>
              <a:rPr lang="ru-RU" u="sng" dirty="0" smtClean="0">
                <a:latin typeface="+mn-lt"/>
              </a:rPr>
              <a:t>«Аналитическая теория тепла»</a:t>
            </a:r>
            <a:r>
              <a:rPr lang="en-US" u="sng" dirty="0" smtClean="0">
                <a:latin typeface="+mn-lt"/>
              </a:rPr>
              <a:t>.</a:t>
            </a:r>
            <a:endParaRPr lang="ru-RU" u="sng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50949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Закон Фурье — установленный физиком в 1822 году закон теплопроводности изотропных сред, связывающий градиент температуры в среде с плотностью теплового потока.</a:t>
            </a:r>
          </a:p>
          <a:p>
            <a:r>
              <a:rPr lang="ru-RU" dirty="0" smtClean="0"/>
              <a:t>Теплопроводность — перенос энергии от более нагретых участков тела к менее нагретым в результате теплового движения и взаимодействия составляющих его частиц. Приводит к выравниванию температуры тела. Обычно количество переносимой энергии, определяемое как плотность теплового потока, пропорционально градиенту температуры (закон Фурье). Коэффициент пропорциональности называют коэффициентом теплопроводности.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86808" cy="1000108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chemeClr val="tx1"/>
                </a:solidFill>
                <a:latin typeface="+mn-lt"/>
              </a:rPr>
              <a:t>Метод Фурье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.</a:t>
            </a:r>
            <a:endParaRPr lang="ru-RU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8229600" cy="47091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Основная идея этого метода состоит в том, что решение задачи для уравнения с частными производными сводится к решению вспомогательных задач для уравнений с меньшим числом независимых переменных. В частности, если заданное уравнение содержит две независимые переменные, то вспомогательные задачи будут уже зависеть только от одной переменной. Таким образом решение уравнения с частными производными сводится к решению обыкновенных дифференциальных уравнений.</a:t>
            </a:r>
            <a:endParaRPr lang="ru-RU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58238" cy="928694"/>
          </a:xfrm>
        </p:spPr>
        <p:txBody>
          <a:bodyPr/>
          <a:lstStyle/>
          <a:p>
            <a:r>
              <a:rPr lang="ru-RU" u="sng" dirty="0" smtClean="0">
                <a:latin typeface="+mn-lt"/>
              </a:rPr>
              <a:t>Ряд Фурье.</a:t>
            </a:r>
            <a:endParaRPr lang="ru-RU" u="sng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5094938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Ряд Фурье</a:t>
            </a:r>
            <a:r>
              <a:rPr lang="ru-RU" dirty="0" smtClean="0"/>
              <a:t> — в математике — способ представления произвольной сложной функции суммой более простых. В общем случае количество таких функций может быть бесконечным, при этом чем больше таких функций учитывается при расчете, тем выше оказывается конечная точность представления исходной функции. В большинстве случаев в качестве простейших используются тригонометрические функции синуса и косинуса, в этом случае ряд Фурье называется </a:t>
            </a:r>
            <a:r>
              <a:rPr lang="ru-RU" i="1" dirty="0" smtClean="0"/>
              <a:t>тригонометрическим</a:t>
            </a:r>
            <a:r>
              <a:rPr lang="ru-RU" dirty="0" smtClean="0"/>
              <a:t>, а вычисление такого ряда часто называют </a:t>
            </a:r>
            <a:r>
              <a:rPr lang="ru-RU" i="1" dirty="0" smtClean="0"/>
              <a:t>разложением на гармоники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472518" cy="1214446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tx1"/>
                </a:solidFill>
                <a:latin typeface="+mn-lt"/>
              </a:rPr>
              <a:t>Ряд </a:t>
            </a:r>
            <a:r>
              <a:rPr lang="ru-RU" u="sng" dirty="0" err="1" smtClean="0">
                <a:solidFill>
                  <a:schemeClr val="tx1"/>
                </a:solidFill>
                <a:latin typeface="+mn-lt"/>
              </a:rPr>
              <a:t>Фурье:классическое</a:t>
            </a:r>
            <a:r>
              <a:rPr lang="ru-RU" u="sng" dirty="0" smtClean="0">
                <a:solidFill>
                  <a:schemeClr val="tx1"/>
                </a:solidFill>
                <a:latin typeface="+mn-lt"/>
              </a:rPr>
              <a:t> и сжатое определения.</a:t>
            </a:r>
            <a:endParaRPr lang="ru-RU" u="sng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Содержимое 3" descr="0accfc770ce5121b4cf3e553ba328f4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2214554"/>
            <a:ext cx="7518850" cy="642942"/>
          </a:xfrm>
        </p:spPr>
      </p:pic>
      <p:pic>
        <p:nvPicPr>
          <p:cNvPr id="5" name="Рисунок 4" descr="5ad9b6beae73f589a83a5e3bb1702c9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3143248"/>
            <a:ext cx="4630067" cy="87154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4857760"/>
            <a:ext cx="8401080" cy="1500198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ru-RU" sz="3600" b="1" dirty="0" smtClean="0"/>
              <a:t>Постоянные числа , </a:t>
            </a:r>
            <a:r>
              <a:rPr lang="en-US" sz="3600" b="1" dirty="0" smtClean="0"/>
              <a:t>a</a:t>
            </a:r>
            <a:r>
              <a:rPr lang="en-US" sz="3600" b="1" baseline="-25000" dirty="0" smtClean="0"/>
              <a:t>0</a:t>
            </a:r>
            <a:r>
              <a:rPr lang="ru-RU" sz="3600" b="1" dirty="0" smtClean="0"/>
              <a:t>, </a:t>
            </a:r>
            <a:r>
              <a:rPr lang="en-US" sz="3600" b="1" dirty="0" smtClean="0"/>
              <a:t>a</a:t>
            </a:r>
            <a:r>
              <a:rPr lang="en-US" sz="3600" b="1" baseline="-25000" dirty="0" smtClean="0"/>
              <a:t>n</a:t>
            </a:r>
            <a:r>
              <a:rPr lang="en-US" sz="3600" b="1" dirty="0" smtClean="0"/>
              <a:t> </a:t>
            </a:r>
            <a:r>
              <a:rPr lang="ru-RU" sz="3600" b="1" dirty="0" smtClean="0"/>
              <a:t>, </a:t>
            </a:r>
            <a:r>
              <a:rPr lang="en-US" sz="3600" b="1" dirty="0" err="1" smtClean="0"/>
              <a:t>b</a:t>
            </a:r>
            <a:r>
              <a:rPr lang="en-US" sz="3600" b="1" baseline="-25000" dirty="0" err="1" smtClean="0"/>
              <a:t>n</a:t>
            </a:r>
            <a:r>
              <a:rPr lang="en-US" sz="3600" b="1" baseline="-25000" dirty="0" smtClean="0"/>
              <a:t> </a:t>
            </a:r>
            <a:r>
              <a:rPr lang="en-US" sz="3600" b="1" dirty="0" smtClean="0"/>
              <a:t>(n=1,2,…)</a:t>
            </a:r>
            <a:endParaRPr lang="ru-RU" sz="3600" b="1" dirty="0" smtClean="0"/>
          </a:p>
          <a:p>
            <a:pPr lvl="0" algn="ctr">
              <a:spcBef>
                <a:spcPct val="0"/>
              </a:spcBef>
            </a:pPr>
            <a:r>
              <a:rPr lang="ru-RU" sz="3600" b="1" dirty="0" smtClean="0"/>
              <a:t> называются </a:t>
            </a:r>
            <a:r>
              <a:rPr lang="ru-RU" sz="3600" b="1" i="1" dirty="0" smtClean="0"/>
              <a:t>коэффициентами тригонометрического ряда</a:t>
            </a:r>
            <a:r>
              <a:rPr lang="ru-RU" sz="3600" b="1" dirty="0" smtClean="0"/>
              <a:t>.</a:t>
            </a:r>
            <a:endParaRPr kumimoji="0" lang="ru-RU" sz="3600" b="1" i="0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+mn-lt"/>
              </a:rPr>
              <a:t>Спасибо за внимание!</a:t>
            </a:r>
            <a:endParaRPr lang="ru-RU" sz="6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</TotalTime>
  <Words>202</Words>
  <Application>Microsoft Office PowerPoint</Application>
  <PresentationFormat>Экран (4:3)</PresentationFormat>
  <Paragraphs>31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Великие математики:  Жан Батист Жозеф Фурье.</vt:lpstr>
      <vt:lpstr>Жан Батист Жозеф Фурье.  21 марта 1768 — 16 мая 1830</vt:lpstr>
      <vt:lpstr>Научная работа.</vt:lpstr>
      <vt:lpstr>Слайд 4</vt:lpstr>
      <vt:lpstr>«Аналитическая теория тепла».</vt:lpstr>
      <vt:lpstr>Метод Фурье.</vt:lpstr>
      <vt:lpstr>Ряд Фурье.</vt:lpstr>
      <vt:lpstr>Ряд Фурье:классическое и сжатое определения.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Великие математики: Жан Батист Жозеф Фурье.</dc:title>
  <dc:creator>User</dc:creator>
  <cp:lastModifiedBy>User</cp:lastModifiedBy>
  <cp:revision>8</cp:revision>
  <dcterms:created xsi:type="dcterms:W3CDTF">2012-12-16T15:04:09Z</dcterms:created>
  <dcterms:modified xsi:type="dcterms:W3CDTF">2013-04-03T01:44:59Z</dcterms:modified>
</cp:coreProperties>
</file>