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лагранж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286256"/>
            <a:ext cx="6400800" cy="1752600"/>
          </a:xfrm>
        </p:spPr>
        <p:txBody>
          <a:bodyPr/>
          <a:lstStyle/>
          <a:p>
            <a:r>
              <a:rPr lang="ru-RU" dirty="0" smtClean="0"/>
              <a:t>Выполнила: Фролкова Е.В.</a:t>
            </a:r>
          </a:p>
          <a:p>
            <a:r>
              <a:rPr lang="ru-RU" dirty="0" smtClean="0"/>
              <a:t>студентка группы 2у00 </a:t>
            </a:r>
          </a:p>
          <a:p>
            <a:r>
              <a:rPr lang="ru-RU" dirty="0" smtClean="0"/>
              <a:t>Проверила: Тарбокова Т.В.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600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9144000" cy="58816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Жизненный путь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Лагранж родился 25 января 1736 в Турине.</a:t>
            </a:r>
          </a:p>
          <a:p>
            <a:pPr>
              <a:buClrTx/>
            </a:pPr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357982"/>
          </a:xfrm>
        </p:spPr>
        <p:txBody>
          <a:bodyPr/>
          <a:lstStyle/>
          <a:p>
            <a:r>
              <a:rPr lang="ru-RU" dirty="0" smtClean="0"/>
              <a:t>В 1755 году Лагранж послал Эйлеру свою работу об изопериметрических свойствах</a:t>
            </a:r>
          </a:p>
          <a:p>
            <a:pPr>
              <a:buNone/>
            </a:pPr>
            <a:r>
              <a:rPr lang="ru-RU" dirty="0" smtClean="0"/>
              <a:t>     Эйлер Леонард           </a:t>
            </a:r>
          </a:p>
          <a:p>
            <a:pPr>
              <a:buNone/>
            </a:pPr>
            <a:r>
              <a:rPr lang="ru-RU" dirty="0" smtClean="0"/>
              <a:t>                                                 Жозеф Луи Лагранж</a:t>
            </a:r>
            <a:endParaRPr lang="ru-RU" dirty="0"/>
          </a:p>
        </p:txBody>
      </p:sp>
      <p:pic>
        <p:nvPicPr>
          <p:cNvPr id="4" name="Рисунок 3" descr="45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785926"/>
            <a:ext cx="2571768" cy="3143272"/>
          </a:xfrm>
          <a:prstGeom prst="rect">
            <a:avLst/>
          </a:prstGeom>
        </p:spPr>
      </p:pic>
      <p:pic>
        <p:nvPicPr>
          <p:cNvPr id="5" name="Рисунок 4" descr="Pierre-Simon_Lapla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2357430"/>
            <a:ext cx="3095620" cy="41249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r>
              <a:rPr lang="ru-RU" dirty="0" smtClean="0"/>
              <a:t>В 1755 году Лагранж был назначен преподавателем математики в Королевской артиллерийской школе в Турине</a:t>
            </a:r>
          </a:p>
          <a:p>
            <a:r>
              <a:rPr lang="ru-RU" dirty="0" smtClean="0"/>
              <a:t>В 1762 первое описание общего решения вариационной задачи</a:t>
            </a:r>
          </a:p>
          <a:p>
            <a:r>
              <a:rPr lang="ru-RU" dirty="0" smtClean="0"/>
              <a:t> В 1764 Лагранж представил работу, посвященную либрации Луны</a:t>
            </a:r>
          </a:p>
          <a:p>
            <a:r>
              <a:rPr lang="ru-RU" dirty="0" smtClean="0"/>
              <a:t>В 1766 переехал в Берлин руководит физико-математическим отделением Академии наук, становится президентом Академии</a:t>
            </a:r>
          </a:p>
          <a:p>
            <a:r>
              <a:rPr lang="ru-RU" dirty="0" smtClean="0"/>
              <a:t>В 1767 женится на своей кузине по матери, </a:t>
            </a:r>
            <a:r>
              <a:rPr lang="ru-RU" dirty="0" err="1" smtClean="0"/>
              <a:t>Виттории</a:t>
            </a:r>
            <a:r>
              <a:rPr lang="ru-RU" dirty="0" smtClean="0"/>
              <a:t> </a:t>
            </a:r>
            <a:r>
              <a:rPr lang="ru-RU" dirty="0" err="1" smtClean="0"/>
              <a:t>Конти</a:t>
            </a:r>
            <a:r>
              <a:rPr lang="ru-RU" dirty="0" smtClean="0"/>
              <a:t>, но в 1783 году его жена умирает.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Берлинский период</a:t>
            </a:r>
            <a:br>
              <a:rPr lang="ru-RU" dirty="0" smtClean="0"/>
            </a:br>
            <a:r>
              <a:rPr lang="ru-RU" dirty="0" smtClean="0"/>
              <a:t>1766—1787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 1767  Лагранж публикует  мемуар «О решении числовых уравнений» </a:t>
            </a:r>
          </a:p>
          <a:p>
            <a:r>
              <a:rPr lang="ru-RU" dirty="0" smtClean="0"/>
              <a:t>В  1772  избран иностранным членом Парижской Академии наук.</a:t>
            </a:r>
          </a:p>
          <a:p>
            <a:r>
              <a:rPr lang="ru-RU" dirty="0" smtClean="0"/>
              <a:t> В 1787 переехал в Париж</a:t>
            </a:r>
          </a:p>
          <a:p>
            <a:r>
              <a:rPr lang="ru-RU" dirty="0" smtClean="0"/>
              <a:t>В  1792  Лагранж вновь женится, на Рене-Франсуазе-Аделаиде Лемонье</a:t>
            </a:r>
          </a:p>
          <a:p>
            <a:r>
              <a:rPr lang="ru-RU" dirty="0" smtClean="0"/>
              <a:t>В 1801  публикуются «Лекции об исчислении функций».</a:t>
            </a:r>
          </a:p>
          <a:p>
            <a:r>
              <a:rPr lang="ru-RU" dirty="0" smtClean="0"/>
              <a:t> Умер Лагранж 10 апреля 1813 года, похоронен в Пантеоне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Памятник Лагранжу в Турине</a:t>
            </a:r>
            <a:endParaRPr lang="ru-RU" dirty="0"/>
          </a:p>
        </p:txBody>
      </p:sp>
      <p:pic>
        <p:nvPicPr>
          <p:cNvPr id="4" name="Содержимое 3" descr="памятник лагранжу в турин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428736"/>
            <a:ext cx="6786610" cy="500372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429156" cy="6083320"/>
          </a:xfrm>
        </p:spPr>
        <p:txBody>
          <a:bodyPr/>
          <a:lstStyle/>
          <a:p>
            <a:r>
              <a:rPr lang="ru-RU" dirty="0" smtClean="0"/>
              <a:t>Титульный лист</a:t>
            </a:r>
            <a:br>
              <a:rPr lang="ru-RU" dirty="0" smtClean="0"/>
            </a:br>
            <a:r>
              <a:rPr lang="ru-RU" dirty="0" smtClean="0"/>
              <a:t>Аналитической механики</a:t>
            </a:r>
            <a:endParaRPr lang="ru-RU" dirty="0"/>
          </a:p>
        </p:txBody>
      </p:sp>
      <p:pic>
        <p:nvPicPr>
          <p:cNvPr id="4" name="Содержимое 3" descr="могила лагранжа в пантеон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4286248" cy="628652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Могила  Лагранжа в Пантеоне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«Я сделал своё дело… Я никогда никого не ненавидел, и не делал никому зла.»</a:t>
            </a:r>
          </a:p>
          <a:p>
            <a:endParaRPr lang="ru-RU" dirty="0"/>
          </a:p>
        </p:txBody>
      </p:sp>
      <p:pic>
        <p:nvPicPr>
          <p:cNvPr id="6" name="Содержимое 3" descr="800px-Lagrange's_tomb_at_the_Panthe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2643182"/>
            <a:ext cx="7643866" cy="38576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66442"/>
          </a:xfrm>
        </p:spPr>
        <p:txBody>
          <a:bodyPr/>
          <a:lstStyle/>
          <a:p>
            <a:r>
              <a:rPr lang="ru-RU" dirty="0" smtClean="0"/>
              <a:t> Имя Лагранжа внесено в список 72 величайших учёных Франции, помещённый на первом этаже Эйфелевой башни</a:t>
            </a:r>
          </a:p>
          <a:p>
            <a:r>
              <a:rPr lang="ru-RU" dirty="0" smtClean="0"/>
              <a:t> В честь Лагранжа названы:</a:t>
            </a:r>
          </a:p>
          <a:p>
            <a:r>
              <a:rPr lang="ru-RU" dirty="0" smtClean="0"/>
              <a:t>кратер на Луне</a:t>
            </a:r>
          </a:p>
          <a:p>
            <a:r>
              <a:rPr lang="ru-RU" dirty="0" smtClean="0"/>
              <a:t>улицы в Париже и Турине</a:t>
            </a:r>
          </a:p>
          <a:p>
            <a:r>
              <a:rPr lang="ru-RU" dirty="0" smtClean="0"/>
              <a:t>множество научных понятий и теорем в математике, механике и астрономии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Высказывания о Лагранже…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5572164"/>
          </a:xfrm>
        </p:spPr>
        <p:txBody>
          <a:bodyPr>
            <a:normAutofit/>
          </a:bodyPr>
          <a:lstStyle/>
          <a:p>
            <a:r>
              <a:rPr lang="ru-RU" dirty="0" smtClean="0"/>
              <a:t>…среди тех, кто самым            Пьер-Симон Лаплас           </a:t>
            </a:r>
          </a:p>
          <a:p>
            <a:pPr>
              <a:buNone/>
            </a:pPr>
            <a:r>
              <a:rPr lang="ru-RU" dirty="0" smtClean="0"/>
              <a:t>эффективным образом </a:t>
            </a:r>
          </a:p>
          <a:p>
            <a:pPr>
              <a:buNone/>
            </a:pPr>
            <a:r>
              <a:rPr lang="ru-RU" dirty="0" smtClean="0"/>
              <a:t>раздвинул пределы наших</a:t>
            </a:r>
          </a:p>
          <a:p>
            <a:pPr>
              <a:buNone/>
            </a:pPr>
            <a:r>
              <a:rPr lang="ru-RU" dirty="0" smtClean="0"/>
              <a:t> знаний, Ньютон и </a:t>
            </a:r>
          </a:p>
          <a:p>
            <a:pPr>
              <a:buNone/>
            </a:pPr>
            <a:r>
              <a:rPr lang="ru-RU" dirty="0" smtClean="0"/>
              <a:t>Лагранж в самой высокой </a:t>
            </a:r>
          </a:p>
          <a:p>
            <a:pPr>
              <a:buNone/>
            </a:pPr>
            <a:r>
              <a:rPr lang="ru-RU" dirty="0" smtClean="0"/>
              <a:t>степени владели счастливым</a:t>
            </a:r>
          </a:p>
          <a:p>
            <a:pPr>
              <a:buNone/>
            </a:pPr>
            <a:r>
              <a:rPr lang="ru-RU" dirty="0" smtClean="0"/>
              <a:t> искусством открывания </a:t>
            </a:r>
          </a:p>
          <a:p>
            <a:pPr>
              <a:buNone/>
            </a:pPr>
            <a:r>
              <a:rPr lang="ru-RU" dirty="0" smtClean="0"/>
              <a:t>новых данных, </a:t>
            </a:r>
          </a:p>
          <a:p>
            <a:pPr>
              <a:buNone/>
            </a:pPr>
            <a:r>
              <a:rPr lang="ru-RU" dirty="0" smtClean="0"/>
              <a:t>представляющих собой </a:t>
            </a:r>
          </a:p>
          <a:p>
            <a:pPr>
              <a:buNone/>
            </a:pPr>
            <a:r>
              <a:rPr lang="ru-RU" dirty="0" smtClean="0"/>
              <a:t>существо знаний…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Pierre-Simon_Lapla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1714488"/>
            <a:ext cx="3810000" cy="50053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ouri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1500174"/>
            <a:ext cx="3981450" cy="5095875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429396"/>
          </a:xfrm>
        </p:spPr>
        <p:txBody>
          <a:bodyPr/>
          <a:lstStyle/>
          <a:p>
            <a:r>
              <a:rPr lang="ru-RU" dirty="0" smtClean="0"/>
              <a:t>Всей своей жизнью… он доказал свою преданность общим интересам человечества, — благородной простотой </a:t>
            </a:r>
          </a:p>
          <a:p>
            <a:pPr>
              <a:buNone/>
            </a:pPr>
            <a:r>
              <a:rPr lang="ru-RU" dirty="0" smtClean="0"/>
              <a:t>манер, возвышенным </a:t>
            </a:r>
          </a:p>
          <a:p>
            <a:pPr>
              <a:buNone/>
            </a:pPr>
            <a:r>
              <a:rPr lang="ru-RU" dirty="0" smtClean="0"/>
              <a:t>характером и, наконец, </a:t>
            </a:r>
          </a:p>
          <a:p>
            <a:pPr>
              <a:buNone/>
            </a:pPr>
            <a:r>
              <a:rPr lang="ru-RU" dirty="0" smtClean="0"/>
              <a:t>точностью и глубиной </a:t>
            </a:r>
          </a:p>
          <a:p>
            <a:pPr>
              <a:buNone/>
            </a:pPr>
            <a:r>
              <a:rPr lang="ru-RU" dirty="0" smtClean="0"/>
              <a:t>своих научных трудов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mtClean="0"/>
              <a:t>                                                               Фурье Шарль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6000" dirty="0" smtClean="0"/>
              <a:t>Спасибо за внимание</a:t>
            </a:r>
            <a:endParaRPr lang="ru-RU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</TotalTime>
  <Words>312</Words>
  <Application>Microsoft Office PowerPoint</Application>
  <PresentationFormat>Экран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лагранж</vt:lpstr>
      <vt:lpstr>Жизненный путь</vt:lpstr>
      <vt:lpstr>Слайд 3</vt:lpstr>
      <vt:lpstr>Слайд 4</vt:lpstr>
      <vt:lpstr>Берлинский период 1766—1787</vt:lpstr>
      <vt:lpstr>Памятник Лагранжу в Турине</vt:lpstr>
      <vt:lpstr>Титульный лист Аналитической механики</vt:lpstr>
      <vt:lpstr>Могила  Лагранжа в Пантеоне</vt:lpstr>
      <vt:lpstr>Слайд 9</vt:lpstr>
      <vt:lpstr>Высказывания о Лагранже… 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лагранж</dc:title>
  <cp:lastModifiedBy>UserXP</cp:lastModifiedBy>
  <cp:revision>2</cp:revision>
  <dcterms:modified xsi:type="dcterms:W3CDTF">2010-12-29T03:24:20Z</dcterms:modified>
</cp:coreProperties>
</file>