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33427-EBE4-4BBC-B60C-FE84DF65C2D1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DF540-E1D2-4D72-96CC-B3097347F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2204864"/>
            <a:ext cx="5753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Теория вероятностей</a:t>
            </a:r>
            <a:endParaRPr lang="ru-RU" sz="44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8001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Министерство науки и образования РФ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Томский политехнический университет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Институт природных ресурсов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4869160"/>
            <a:ext cx="4932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выполнила: студентка </a:t>
            </a:r>
            <a:r>
              <a:rPr lang="ru-RU" sz="2400" b="1" dirty="0" smtClean="0"/>
              <a:t>гр.2Г01                                                                                          </a:t>
            </a:r>
            <a:r>
              <a:rPr lang="ru-RU" sz="2400" b="1" dirty="0" smtClean="0"/>
              <a:t>Сыцевич Валерия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3155" y="476672"/>
            <a:ext cx="2683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/>
              <a:t>Определение:</a:t>
            </a:r>
            <a:endParaRPr lang="ru-RU" sz="32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/>
              <a:t>Тео́рия</a:t>
            </a:r>
            <a:r>
              <a:rPr lang="ru-RU" sz="2400" b="1" i="1" dirty="0"/>
              <a:t> </a:t>
            </a:r>
            <a:r>
              <a:rPr lang="ru-RU" sz="2400" b="1" i="1" dirty="0" err="1"/>
              <a:t>вероя́тностей</a:t>
            </a:r>
            <a:r>
              <a:rPr lang="ru-RU" sz="2400" b="1" i="1" dirty="0"/>
              <a:t> </a:t>
            </a:r>
            <a:r>
              <a:rPr lang="ru-RU" sz="2400" i="1" dirty="0"/>
              <a:t>— раздел математики, изучающий закономерности случайных явлений: случайные события, случайные величины, их свойства и операции над ними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404664"/>
            <a:ext cx="1919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История:</a:t>
            </a:r>
            <a:endParaRPr lang="ru-RU" sz="32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62646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Возникновение теории вероятностей как науки относят к средним векам и первым попыткам математического анализа азартных игр (орлянка, кости, рулетка). Первоначально её основные понятия не имели строго математического вида, к ним можно было относиться как к некоторым эмпирическим фактам, как к свойствам реальных событий, и они формулировались в наглядных представлениях.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933056"/>
            <a:ext cx="1809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196752"/>
            <a:ext cx="22193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Самые ранние работы учёных в области теории вероятностей относятся к XVII веку. Исследуя прогнозирование выигрыша в азартных играх, Блез Паскаль и Пьер Ферма открыли первые вероятностные закономерности, возникающие при бросании костей. Под влиянием поднятых и рассматриваемых ими вопросов решением тех же задач занимался и Христиан Гюйгенс. При этом с перепиской Паскаля и Ферма он знаком не был, поэтому методику решения изобрёл самостоятельно. Его работа, в которой вводятся основные понятия теории вероятностей (понятие вероятности как величины шанса; математическое ожидание для дискретных случаев, в виде цены шанса), а также используются теоремы сложения и умножения вероятностей (не сформулированные явно), вышла в печатном виде на двадцать лет раньше (1657 год) издания писем Паскаля и Ферма (1679 год</a:t>
            </a:r>
            <a:r>
              <a:rPr lang="ru-RU" sz="2400" i="1" dirty="0" smtClean="0"/>
              <a:t>).</a:t>
            </a:r>
            <a:endParaRPr lang="ru-RU" sz="24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779912" y="0"/>
            <a:ext cx="1919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История: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Важный вклад в теорию вероятностей внёс </a:t>
            </a:r>
            <a:r>
              <a:rPr lang="ru-RU" sz="2400" i="1" dirty="0" err="1"/>
              <a:t>Якоб</a:t>
            </a:r>
            <a:r>
              <a:rPr lang="ru-RU" sz="2400" i="1" dirty="0"/>
              <a:t> Бернулли: он дал доказательство закона больших чисел в простейшем случае независимых испытаний. В первой половине XIX века теория вероятностей начинает применяться к анализу ошибок наблюдений; Лаплас и Пуассон доказали первые предельные теоремы.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912" y="0"/>
            <a:ext cx="1904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История</a:t>
            </a:r>
            <a:r>
              <a:rPr lang="ru-RU" sz="2800" b="1" i="1" dirty="0" smtClean="0"/>
              <a:t>:</a:t>
            </a:r>
            <a:endParaRPr lang="ru-RU" sz="28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73016"/>
            <a:ext cx="2016224" cy="275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573016"/>
            <a:ext cx="2065391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573016"/>
            <a:ext cx="20357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Во второй половине XIX века основной вклад внесли русские учёные П. Л. Чебышев, А. А. Марков и А. М. Ляпунов. В это время были доказаны закон больших чисел, центральная предельная теорема, а также разработана теория цепей Маркова. Современный вид теория вероятностей получила благодаря аксиоматизации, предложенной Андреем Николаевичем Колмогоровым. В результате теория вероятностей приобрела строгий математический вид и окончательно стала восприниматься как один из разделов математики.</a:t>
            </a:r>
            <a:endParaRPr lang="ru-RU" sz="24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779912" y="0"/>
            <a:ext cx="1919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История: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260648"/>
            <a:ext cx="3804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Основные понятия:</a:t>
            </a:r>
            <a:endParaRPr lang="ru-RU" sz="32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2474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Определение. Событием </a:t>
            </a:r>
            <a:r>
              <a:rPr lang="ru-RU" sz="2400" i="1" dirty="0"/>
              <a:t>называется всякий факт, который может произойти или не произойти в результате опыта.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028310"/>
            <a:ext cx="853244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1213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При этом тот или иной результат опыта может быть получен с различной степенью возможности. Т.е. в некоторых случаях можно сказать, что одно событие произойдет практически наверняка, другое практически никогда.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1213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1213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В отношении друг друга события также имеют особенности, т.е. в одном случае  событие А  может произойти совместно с событием В, в другом – нет.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1213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196752"/>
            <a:ext cx="93245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Определение. События называются несовместными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если появление одного из них исключает появление других.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Классическим примером несовместных событий является результат подбрасывания монеты – выпадение лицевой стороны монеты исключает выпадение обратной стороны (в одном и том же опыте).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332656"/>
            <a:ext cx="3352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Основные понятия: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331476"/>
            <a:ext cx="89644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Определение. Достоверным событием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называется событие, которое наверняка произойдет в результате опыта. Событие называется невозможным, если оно никогда не произойдет в результате опыта.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Например, если из коробки, содержащей только красные и зеленые шары, наугад вынимают один шар, то появление среди вынутых шаров белого – невозможное событие. Появление красного и появление зеленого шаров образуют полную группу событий.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332656"/>
            <a:ext cx="3352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Основные понятия: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Определение. События называются равновозможными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если нет оснований считать, что одно из них появится в результате опыта с большей вероятностью.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В приведенном выше примере появление красного и зеленого шаров – равновозможные события, если в коробке находится одинаковое количество красных и зеленых шаров.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Если же в коробке красных шаров больше, чем зеленых, то появление зеленого шара – событие менее вероятное, чем появление красного.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332656"/>
            <a:ext cx="3804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Основные понятия: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-61555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Исходя из этих общих понятий можно дать более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точное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определение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вероятности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Вероятностью события А называется математическая оценка возможности появления этого события в результате опыта. Вероятность события А равна отношению числа, благоприятствующих событию А исходов опыта к общему числу попарно несовместных исходов опыта, образующих полную группу событий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Исход опыта является благоприятствующим событию А, если появление в результате опыта этого исхода влечет за собой появление события А.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1613" y="2060848"/>
            <a:ext cx="60163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/>
              <a:t>Спасибо за внимание!!!</a:t>
            </a:r>
            <a:endParaRPr lang="ru-RU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680</Words>
  <Application>Microsoft Office PowerPoint</Application>
  <PresentationFormat>Экран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днс</cp:lastModifiedBy>
  <cp:revision>7</cp:revision>
  <dcterms:created xsi:type="dcterms:W3CDTF">2011-12-24T10:23:50Z</dcterms:created>
  <dcterms:modified xsi:type="dcterms:W3CDTF">2011-12-25T16:11:37Z</dcterms:modified>
</cp:coreProperties>
</file>