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80FE7-F175-4680-A4C3-82689908CFA3}" type="doc">
      <dgm:prSet loTypeId="urn:microsoft.com/office/officeart/2005/8/layout/hierarchy1" loCatId="hierarchy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F3BE535-99BC-4B2F-9A63-F04EBB79A792}">
      <dgm:prSet phldrT="[Текст]" custT="1"/>
      <dgm:spPr/>
      <dgm:t>
        <a:bodyPr/>
        <a:lstStyle/>
        <a:p>
          <a:r>
            <a:rPr lang="ru-RU" sz="1600" b="1" dirty="0" smtClean="0"/>
            <a:t>Криволинейные системы </a:t>
          </a:r>
          <a:r>
            <a:rPr lang="ru-RU" sz="1600" b="1" dirty="0" err="1" smtClean="0"/>
            <a:t>кординат</a:t>
          </a:r>
          <a:endParaRPr lang="ru-RU" sz="1600" b="1" dirty="0"/>
        </a:p>
      </dgm:t>
    </dgm:pt>
    <dgm:pt modelId="{4F31DF7C-7D0F-4640-96A9-E18E118790BC}" type="parTrans" cxnId="{0D9B5B56-ADD5-4428-ADE1-55FBAA564C00}">
      <dgm:prSet/>
      <dgm:spPr/>
      <dgm:t>
        <a:bodyPr/>
        <a:lstStyle/>
        <a:p>
          <a:endParaRPr lang="ru-RU"/>
        </a:p>
      </dgm:t>
    </dgm:pt>
    <dgm:pt modelId="{B9FC6E12-A90C-4319-818C-4BF4CFC41E4A}" type="sibTrans" cxnId="{0D9B5B56-ADD5-4428-ADE1-55FBAA564C00}">
      <dgm:prSet/>
      <dgm:spPr/>
      <dgm:t>
        <a:bodyPr/>
        <a:lstStyle/>
        <a:p>
          <a:endParaRPr lang="ru-RU"/>
        </a:p>
      </dgm:t>
    </dgm:pt>
    <dgm:pt modelId="{5E145DC5-BE8D-4154-BC1F-F6B22823E413}">
      <dgm:prSet phldrT="[Текст]" custT="1"/>
      <dgm:spPr/>
      <dgm:t>
        <a:bodyPr/>
        <a:lstStyle/>
        <a:p>
          <a:r>
            <a:rPr lang="ru-RU" sz="1400" b="1" dirty="0" smtClean="0"/>
            <a:t>Декартовы  прямоугольные</a:t>
          </a:r>
          <a:endParaRPr lang="ru-RU" sz="1400" b="1" dirty="0"/>
        </a:p>
      </dgm:t>
    </dgm:pt>
    <dgm:pt modelId="{8902DA26-3482-46DD-B624-90F28338F82B}" type="parTrans" cxnId="{8B4FC16A-0568-4276-AB45-8A09B411D9EA}">
      <dgm:prSet/>
      <dgm:spPr/>
      <dgm:t>
        <a:bodyPr/>
        <a:lstStyle/>
        <a:p>
          <a:endParaRPr lang="ru-RU"/>
        </a:p>
      </dgm:t>
    </dgm:pt>
    <dgm:pt modelId="{8F1AAC36-28BE-4385-8841-60413F103DC2}" type="sibTrans" cxnId="{8B4FC16A-0568-4276-AB45-8A09B411D9EA}">
      <dgm:prSet/>
      <dgm:spPr/>
      <dgm:t>
        <a:bodyPr/>
        <a:lstStyle/>
        <a:p>
          <a:endParaRPr lang="ru-RU"/>
        </a:p>
      </dgm:t>
    </dgm:pt>
    <dgm:pt modelId="{8D73AAEE-79CD-4996-BF10-6B2E15C0DBD7}">
      <dgm:prSet phldrT="[Текст]" custT="1"/>
      <dgm:spPr/>
      <dgm:t>
        <a:bodyPr/>
        <a:lstStyle/>
        <a:p>
          <a:r>
            <a:rPr lang="ru-RU" sz="1800" b="1" dirty="0" smtClean="0"/>
            <a:t>На плоскости</a:t>
          </a:r>
          <a:endParaRPr lang="ru-RU" sz="1800" b="1" dirty="0"/>
        </a:p>
      </dgm:t>
    </dgm:pt>
    <dgm:pt modelId="{A0206D11-7E42-4AE2-8435-33977DACF3DD}" type="parTrans" cxnId="{B5138682-4DE5-45CC-9FF7-D24DFBCBD87C}">
      <dgm:prSet/>
      <dgm:spPr/>
      <dgm:t>
        <a:bodyPr/>
        <a:lstStyle/>
        <a:p>
          <a:endParaRPr lang="ru-RU"/>
        </a:p>
      </dgm:t>
    </dgm:pt>
    <dgm:pt modelId="{1D33C48C-91B1-4B22-8324-67359C13C56B}" type="sibTrans" cxnId="{B5138682-4DE5-45CC-9FF7-D24DFBCBD87C}">
      <dgm:prSet/>
      <dgm:spPr/>
      <dgm:t>
        <a:bodyPr/>
        <a:lstStyle/>
        <a:p>
          <a:endParaRPr lang="ru-RU"/>
        </a:p>
      </dgm:t>
    </dgm:pt>
    <dgm:pt modelId="{40504756-5A3E-438D-9D1B-A11A35F947DB}">
      <dgm:prSet phldrT="[Текст]" custT="1"/>
      <dgm:spPr/>
      <dgm:t>
        <a:bodyPr/>
        <a:lstStyle/>
        <a:p>
          <a:r>
            <a:rPr lang="ru-RU" sz="1800" b="1" dirty="0" smtClean="0"/>
            <a:t>В </a:t>
          </a:r>
          <a:r>
            <a:rPr lang="ru-RU" sz="1800" b="1" dirty="0" err="1" smtClean="0"/>
            <a:t>прространстве</a:t>
          </a:r>
          <a:endParaRPr lang="ru-RU" sz="1800" b="1" dirty="0"/>
        </a:p>
      </dgm:t>
    </dgm:pt>
    <dgm:pt modelId="{51EC94CC-140C-4CE8-9363-F3BE7B4ED8FE}" type="parTrans" cxnId="{0C78B25D-4513-404E-98E6-8222C675D91A}">
      <dgm:prSet/>
      <dgm:spPr/>
      <dgm:t>
        <a:bodyPr/>
        <a:lstStyle/>
        <a:p>
          <a:endParaRPr lang="ru-RU"/>
        </a:p>
      </dgm:t>
    </dgm:pt>
    <dgm:pt modelId="{FE258380-C076-4040-947F-2551AF7E4AD6}" type="sibTrans" cxnId="{0C78B25D-4513-404E-98E6-8222C675D91A}">
      <dgm:prSet/>
      <dgm:spPr/>
      <dgm:t>
        <a:bodyPr/>
        <a:lstStyle/>
        <a:p>
          <a:endParaRPr lang="ru-RU"/>
        </a:p>
      </dgm:t>
    </dgm:pt>
    <dgm:pt modelId="{820A3C1D-A02E-4F30-AC67-07863AF77F64}">
      <dgm:prSet phldrT="[Текст]"/>
      <dgm:spPr/>
      <dgm:t>
        <a:bodyPr/>
        <a:lstStyle/>
        <a:p>
          <a:r>
            <a:rPr lang="ru-RU" b="1" dirty="0" smtClean="0"/>
            <a:t>полярные</a:t>
          </a:r>
          <a:endParaRPr lang="ru-RU" b="1" dirty="0"/>
        </a:p>
      </dgm:t>
    </dgm:pt>
    <dgm:pt modelId="{3BD7490C-F978-43BB-931C-519821FD8347}" type="parTrans" cxnId="{DD45BDC2-2560-4AAB-9086-D72FE87474A0}">
      <dgm:prSet/>
      <dgm:spPr/>
      <dgm:t>
        <a:bodyPr/>
        <a:lstStyle/>
        <a:p>
          <a:endParaRPr lang="ru-RU"/>
        </a:p>
      </dgm:t>
    </dgm:pt>
    <dgm:pt modelId="{DB6BC90F-1AAC-4AAA-ACF6-12840EC33189}" type="sibTrans" cxnId="{DD45BDC2-2560-4AAB-9086-D72FE87474A0}">
      <dgm:prSet/>
      <dgm:spPr/>
      <dgm:t>
        <a:bodyPr/>
        <a:lstStyle/>
        <a:p>
          <a:endParaRPr lang="ru-RU"/>
        </a:p>
      </dgm:t>
    </dgm:pt>
    <dgm:pt modelId="{49DC1703-9743-48AB-BCB7-A776E4C9E8A4}">
      <dgm:prSet custT="1"/>
      <dgm:spPr/>
      <dgm:t>
        <a:bodyPr/>
        <a:lstStyle/>
        <a:p>
          <a:r>
            <a:rPr lang="ru-RU" sz="1400" b="1" dirty="0" smtClean="0"/>
            <a:t>цилиндрические</a:t>
          </a:r>
          <a:endParaRPr lang="ru-RU" sz="1400" b="1" dirty="0"/>
        </a:p>
      </dgm:t>
    </dgm:pt>
    <dgm:pt modelId="{3F8215C0-CC75-4351-9607-49D0CC8EC984}" type="parTrans" cxnId="{99E1A551-2CB7-4CC5-AEDB-C4496CDD6D2B}">
      <dgm:prSet/>
      <dgm:spPr/>
      <dgm:t>
        <a:bodyPr/>
        <a:lstStyle/>
        <a:p>
          <a:endParaRPr lang="ru-RU"/>
        </a:p>
      </dgm:t>
    </dgm:pt>
    <dgm:pt modelId="{9038F3D0-188E-4B90-805A-C53F52FFD828}" type="sibTrans" cxnId="{99E1A551-2CB7-4CC5-AEDB-C4496CDD6D2B}">
      <dgm:prSet/>
      <dgm:spPr/>
      <dgm:t>
        <a:bodyPr/>
        <a:lstStyle/>
        <a:p>
          <a:endParaRPr lang="ru-RU"/>
        </a:p>
      </dgm:t>
    </dgm:pt>
    <dgm:pt modelId="{844FF389-0DED-44E0-AA98-1356872F7A3B}">
      <dgm:prSet custT="1"/>
      <dgm:spPr/>
      <dgm:t>
        <a:bodyPr/>
        <a:lstStyle/>
        <a:p>
          <a:r>
            <a:rPr lang="ru-RU" sz="1400" b="1" dirty="0" smtClean="0"/>
            <a:t>сферические</a:t>
          </a:r>
          <a:endParaRPr lang="ru-RU" sz="1400" b="1" dirty="0"/>
        </a:p>
      </dgm:t>
    </dgm:pt>
    <dgm:pt modelId="{416A641B-7C66-4712-B590-08DFC511B95F}" type="parTrans" cxnId="{1A167DC9-92DA-48DD-9EFE-F2F8A73C6B0E}">
      <dgm:prSet/>
      <dgm:spPr/>
      <dgm:t>
        <a:bodyPr/>
        <a:lstStyle/>
        <a:p>
          <a:endParaRPr lang="ru-RU"/>
        </a:p>
      </dgm:t>
    </dgm:pt>
    <dgm:pt modelId="{30F2EE49-578F-4C0C-AF1A-406AD40E707B}" type="sibTrans" cxnId="{1A167DC9-92DA-48DD-9EFE-F2F8A73C6B0E}">
      <dgm:prSet/>
      <dgm:spPr/>
      <dgm:t>
        <a:bodyPr/>
        <a:lstStyle/>
        <a:p>
          <a:endParaRPr lang="ru-RU"/>
        </a:p>
      </dgm:t>
    </dgm:pt>
    <dgm:pt modelId="{FF01A04F-E653-44C8-AD11-3C327C8B9716}" type="pres">
      <dgm:prSet presAssocID="{06880FE7-F175-4680-A4C3-82689908CFA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9A5FEF1-07D1-4791-930D-3577382686EC}" type="pres">
      <dgm:prSet presAssocID="{EF3BE535-99BC-4B2F-9A63-F04EBB79A792}" presName="hierRoot1" presStyleCnt="0"/>
      <dgm:spPr/>
    </dgm:pt>
    <dgm:pt modelId="{1FAE5451-9300-4EFA-98FE-4D82AA637685}" type="pres">
      <dgm:prSet presAssocID="{EF3BE535-99BC-4B2F-9A63-F04EBB79A792}" presName="composite" presStyleCnt="0"/>
      <dgm:spPr/>
    </dgm:pt>
    <dgm:pt modelId="{7F9AB5A3-3781-4A5C-A9E6-B98D85DABF14}" type="pres">
      <dgm:prSet presAssocID="{EF3BE535-99BC-4B2F-9A63-F04EBB79A792}" presName="background" presStyleLbl="node0" presStyleIdx="0" presStyleCnt="1"/>
      <dgm:spPr/>
    </dgm:pt>
    <dgm:pt modelId="{59F82227-C295-41CF-A439-5D0E88C94B86}" type="pres">
      <dgm:prSet presAssocID="{EF3BE535-99BC-4B2F-9A63-F04EBB79A792}" presName="text" presStyleLbl="fgAcc0" presStyleIdx="0" presStyleCnt="1" custLinFactNeighborX="64" custLinFactNeighborY="-21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F83848-5106-4098-9591-84B48E4D4456}" type="pres">
      <dgm:prSet presAssocID="{EF3BE535-99BC-4B2F-9A63-F04EBB79A792}" presName="hierChild2" presStyleCnt="0"/>
      <dgm:spPr/>
    </dgm:pt>
    <dgm:pt modelId="{D6AF36BE-E14C-4494-99DC-580568944DB6}" type="pres">
      <dgm:prSet presAssocID="{8902DA26-3482-46DD-B624-90F28338F82B}" presName="Name10" presStyleLbl="parChTrans1D2" presStyleIdx="0" presStyleCnt="4"/>
      <dgm:spPr/>
      <dgm:t>
        <a:bodyPr/>
        <a:lstStyle/>
        <a:p>
          <a:endParaRPr lang="ru-RU"/>
        </a:p>
      </dgm:t>
    </dgm:pt>
    <dgm:pt modelId="{85EC5994-85F7-4C4F-B791-326DAB28CAE4}" type="pres">
      <dgm:prSet presAssocID="{5E145DC5-BE8D-4154-BC1F-F6B22823E413}" presName="hierRoot2" presStyleCnt="0"/>
      <dgm:spPr/>
    </dgm:pt>
    <dgm:pt modelId="{87B21C43-464B-4034-A8BE-EB8F1A52E662}" type="pres">
      <dgm:prSet presAssocID="{5E145DC5-BE8D-4154-BC1F-F6B22823E413}" presName="composite2" presStyleCnt="0"/>
      <dgm:spPr/>
    </dgm:pt>
    <dgm:pt modelId="{60A1370A-5CDD-4D9C-866F-9D11A55A2E5D}" type="pres">
      <dgm:prSet presAssocID="{5E145DC5-BE8D-4154-BC1F-F6B22823E413}" presName="background2" presStyleLbl="node2" presStyleIdx="0" presStyleCnt="4"/>
      <dgm:spPr/>
    </dgm:pt>
    <dgm:pt modelId="{75791FE6-F526-4A8C-A568-A2A598635E12}" type="pres">
      <dgm:prSet presAssocID="{5E145DC5-BE8D-4154-BC1F-F6B22823E413}" presName="text2" presStyleLbl="fgAcc2" presStyleIdx="0" presStyleCnt="4" custScaleX="111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234C06-D6B2-4D30-937A-261347E80FD6}" type="pres">
      <dgm:prSet presAssocID="{5E145DC5-BE8D-4154-BC1F-F6B22823E413}" presName="hierChild3" presStyleCnt="0"/>
      <dgm:spPr/>
    </dgm:pt>
    <dgm:pt modelId="{26D6707E-93D9-43D1-B1C3-47A7CB2E6CED}" type="pres">
      <dgm:prSet presAssocID="{A0206D11-7E42-4AE2-8435-33977DACF3DD}" presName="Name17" presStyleLbl="parChTrans1D3" presStyleIdx="0" presStyleCnt="2"/>
      <dgm:spPr/>
      <dgm:t>
        <a:bodyPr/>
        <a:lstStyle/>
        <a:p>
          <a:endParaRPr lang="ru-RU"/>
        </a:p>
      </dgm:t>
    </dgm:pt>
    <dgm:pt modelId="{AEC36166-33D3-4CD6-83DF-5E50474F6BA6}" type="pres">
      <dgm:prSet presAssocID="{8D73AAEE-79CD-4996-BF10-6B2E15C0DBD7}" presName="hierRoot3" presStyleCnt="0"/>
      <dgm:spPr/>
    </dgm:pt>
    <dgm:pt modelId="{0969A01E-0759-416B-B665-4F24A31C5A0C}" type="pres">
      <dgm:prSet presAssocID="{8D73AAEE-79CD-4996-BF10-6B2E15C0DBD7}" presName="composite3" presStyleCnt="0"/>
      <dgm:spPr/>
    </dgm:pt>
    <dgm:pt modelId="{BDF4ADB9-2BAB-49D3-9880-577846F5E29A}" type="pres">
      <dgm:prSet presAssocID="{8D73AAEE-79CD-4996-BF10-6B2E15C0DBD7}" presName="background3" presStyleLbl="node3" presStyleIdx="0" presStyleCnt="2"/>
      <dgm:spPr/>
    </dgm:pt>
    <dgm:pt modelId="{2B700936-0425-498E-A365-61DD9A4A31DF}" type="pres">
      <dgm:prSet presAssocID="{8D73AAEE-79CD-4996-BF10-6B2E15C0DBD7}" presName="text3" presStyleLbl="fgAcc3" presStyleIdx="0" presStyleCnt="2" custLinFactNeighborX="-9537" custLinFactNeighborY="21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FB813C-F304-4FE0-90FB-F5F0A3625E73}" type="pres">
      <dgm:prSet presAssocID="{8D73AAEE-79CD-4996-BF10-6B2E15C0DBD7}" presName="hierChild4" presStyleCnt="0"/>
      <dgm:spPr/>
    </dgm:pt>
    <dgm:pt modelId="{2B729F1C-780A-40F2-B2F1-7BBB01BD7979}" type="pres">
      <dgm:prSet presAssocID="{51EC94CC-140C-4CE8-9363-F3BE7B4ED8FE}" presName="Name17" presStyleLbl="parChTrans1D3" presStyleIdx="1" presStyleCnt="2"/>
      <dgm:spPr/>
      <dgm:t>
        <a:bodyPr/>
        <a:lstStyle/>
        <a:p>
          <a:endParaRPr lang="ru-RU"/>
        </a:p>
      </dgm:t>
    </dgm:pt>
    <dgm:pt modelId="{D19513D6-FEC6-4E26-96C7-E97D12244D26}" type="pres">
      <dgm:prSet presAssocID="{40504756-5A3E-438D-9D1B-A11A35F947DB}" presName="hierRoot3" presStyleCnt="0"/>
      <dgm:spPr/>
    </dgm:pt>
    <dgm:pt modelId="{E294A41D-75A9-49C4-B495-49DE35951E28}" type="pres">
      <dgm:prSet presAssocID="{40504756-5A3E-438D-9D1B-A11A35F947DB}" presName="composite3" presStyleCnt="0"/>
      <dgm:spPr/>
    </dgm:pt>
    <dgm:pt modelId="{F11C03B8-DE9B-4CE0-B873-21C74A4B1E8C}" type="pres">
      <dgm:prSet presAssocID="{40504756-5A3E-438D-9D1B-A11A35F947DB}" presName="background3" presStyleLbl="node3" presStyleIdx="1" presStyleCnt="2"/>
      <dgm:spPr/>
    </dgm:pt>
    <dgm:pt modelId="{87D8F506-77D3-41B9-9E52-012E5271112A}" type="pres">
      <dgm:prSet presAssocID="{40504756-5A3E-438D-9D1B-A11A35F947DB}" presName="text3" presStyleLbl="fgAcc3" presStyleIdx="1" presStyleCnt="2" custLinFactNeighborX="2192" custLinFactNeighborY="216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5A452C-1652-4169-92E4-86435CEF37AA}" type="pres">
      <dgm:prSet presAssocID="{40504756-5A3E-438D-9D1B-A11A35F947DB}" presName="hierChild4" presStyleCnt="0"/>
      <dgm:spPr/>
    </dgm:pt>
    <dgm:pt modelId="{A25C2CE9-2105-4A17-8921-FDB9124BFFB2}" type="pres">
      <dgm:prSet presAssocID="{416A641B-7C66-4712-B590-08DFC511B95F}" presName="Name10" presStyleLbl="parChTrans1D2" presStyleIdx="1" presStyleCnt="4"/>
      <dgm:spPr/>
      <dgm:t>
        <a:bodyPr/>
        <a:lstStyle/>
        <a:p>
          <a:endParaRPr lang="ru-RU"/>
        </a:p>
      </dgm:t>
    </dgm:pt>
    <dgm:pt modelId="{F8F7CA89-E9D1-4180-AAFA-83415B4AE651}" type="pres">
      <dgm:prSet presAssocID="{844FF389-0DED-44E0-AA98-1356872F7A3B}" presName="hierRoot2" presStyleCnt="0"/>
      <dgm:spPr/>
    </dgm:pt>
    <dgm:pt modelId="{5E2149EC-E77F-4F01-8EDE-16B6C054FB42}" type="pres">
      <dgm:prSet presAssocID="{844FF389-0DED-44E0-AA98-1356872F7A3B}" presName="composite2" presStyleCnt="0"/>
      <dgm:spPr/>
    </dgm:pt>
    <dgm:pt modelId="{89B29961-A039-40AE-B5E4-61169A6B4531}" type="pres">
      <dgm:prSet presAssocID="{844FF389-0DED-44E0-AA98-1356872F7A3B}" presName="background2" presStyleLbl="node2" presStyleIdx="1" presStyleCnt="4"/>
      <dgm:spPr/>
    </dgm:pt>
    <dgm:pt modelId="{85DEF428-8D4B-43BD-A901-88E1E5F34861}" type="pres">
      <dgm:prSet presAssocID="{844FF389-0DED-44E0-AA98-1356872F7A3B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73ABBF-CFDF-458E-A684-42357BF78232}" type="pres">
      <dgm:prSet presAssocID="{844FF389-0DED-44E0-AA98-1356872F7A3B}" presName="hierChild3" presStyleCnt="0"/>
      <dgm:spPr/>
    </dgm:pt>
    <dgm:pt modelId="{80F692B9-2373-4CF3-A56A-F8572950C69B}" type="pres">
      <dgm:prSet presAssocID="{3F8215C0-CC75-4351-9607-49D0CC8EC984}" presName="Name10" presStyleLbl="parChTrans1D2" presStyleIdx="2" presStyleCnt="4"/>
      <dgm:spPr/>
      <dgm:t>
        <a:bodyPr/>
        <a:lstStyle/>
        <a:p>
          <a:endParaRPr lang="ru-RU"/>
        </a:p>
      </dgm:t>
    </dgm:pt>
    <dgm:pt modelId="{81B53D7E-C06B-4F53-B57C-15FA6AC7BA93}" type="pres">
      <dgm:prSet presAssocID="{49DC1703-9743-48AB-BCB7-A776E4C9E8A4}" presName="hierRoot2" presStyleCnt="0"/>
      <dgm:spPr/>
    </dgm:pt>
    <dgm:pt modelId="{63AB90FF-17B2-43EB-B677-A1798EAE9840}" type="pres">
      <dgm:prSet presAssocID="{49DC1703-9743-48AB-BCB7-A776E4C9E8A4}" presName="composite2" presStyleCnt="0"/>
      <dgm:spPr/>
    </dgm:pt>
    <dgm:pt modelId="{F15FE546-873D-4EF9-81F9-50D63B3D046D}" type="pres">
      <dgm:prSet presAssocID="{49DC1703-9743-48AB-BCB7-A776E4C9E8A4}" presName="background2" presStyleLbl="node2" presStyleIdx="2" presStyleCnt="4"/>
      <dgm:spPr/>
    </dgm:pt>
    <dgm:pt modelId="{C63330B5-612E-493F-A47E-C1E1895B90A5}" type="pres">
      <dgm:prSet presAssocID="{49DC1703-9743-48AB-BCB7-A776E4C9E8A4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356B07-E256-4335-ABA6-77957DBD09B8}" type="pres">
      <dgm:prSet presAssocID="{49DC1703-9743-48AB-BCB7-A776E4C9E8A4}" presName="hierChild3" presStyleCnt="0"/>
      <dgm:spPr/>
    </dgm:pt>
    <dgm:pt modelId="{017DA3DB-F902-4724-A1F3-2CEED3840C36}" type="pres">
      <dgm:prSet presAssocID="{3BD7490C-F978-43BB-931C-519821FD8347}" presName="Name10" presStyleLbl="parChTrans1D2" presStyleIdx="3" presStyleCnt="4"/>
      <dgm:spPr/>
      <dgm:t>
        <a:bodyPr/>
        <a:lstStyle/>
        <a:p>
          <a:endParaRPr lang="ru-RU"/>
        </a:p>
      </dgm:t>
    </dgm:pt>
    <dgm:pt modelId="{74755FFF-EA1E-4F34-950A-B59B6491238C}" type="pres">
      <dgm:prSet presAssocID="{820A3C1D-A02E-4F30-AC67-07863AF77F64}" presName="hierRoot2" presStyleCnt="0"/>
      <dgm:spPr/>
    </dgm:pt>
    <dgm:pt modelId="{F17FB9D2-9390-4D09-B170-73630253E8FA}" type="pres">
      <dgm:prSet presAssocID="{820A3C1D-A02E-4F30-AC67-07863AF77F64}" presName="composite2" presStyleCnt="0"/>
      <dgm:spPr/>
    </dgm:pt>
    <dgm:pt modelId="{AFC04AC8-8904-4DE1-8D77-B97899B8A540}" type="pres">
      <dgm:prSet presAssocID="{820A3C1D-A02E-4F30-AC67-07863AF77F64}" presName="background2" presStyleLbl="node2" presStyleIdx="3" presStyleCnt="4"/>
      <dgm:spPr/>
    </dgm:pt>
    <dgm:pt modelId="{38BD7B22-D037-4A43-8F24-80001D5D2713}" type="pres">
      <dgm:prSet presAssocID="{820A3C1D-A02E-4F30-AC67-07863AF77F64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D968D7-2696-4358-B00B-2F0F4C791BAD}" type="pres">
      <dgm:prSet presAssocID="{820A3C1D-A02E-4F30-AC67-07863AF77F64}" presName="hierChild3" presStyleCnt="0"/>
      <dgm:spPr/>
    </dgm:pt>
  </dgm:ptLst>
  <dgm:cxnLst>
    <dgm:cxn modelId="{4EF77609-E41B-4D91-80F5-5C425D4BFD16}" type="presOf" srcId="{40504756-5A3E-438D-9D1B-A11A35F947DB}" destId="{87D8F506-77D3-41B9-9E52-012E5271112A}" srcOrd="0" destOrd="0" presId="urn:microsoft.com/office/officeart/2005/8/layout/hierarchy1"/>
    <dgm:cxn modelId="{E0125D24-D780-4250-818D-A8E478090F6C}" type="presOf" srcId="{416A641B-7C66-4712-B590-08DFC511B95F}" destId="{A25C2CE9-2105-4A17-8921-FDB9124BFFB2}" srcOrd="0" destOrd="0" presId="urn:microsoft.com/office/officeart/2005/8/layout/hierarchy1"/>
    <dgm:cxn modelId="{4C364CB8-A116-4E2F-B33E-057556A0AC35}" type="presOf" srcId="{820A3C1D-A02E-4F30-AC67-07863AF77F64}" destId="{38BD7B22-D037-4A43-8F24-80001D5D2713}" srcOrd="0" destOrd="0" presId="urn:microsoft.com/office/officeart/2005/8/layout/hierarchy1"/>
    <dgm:cxn modelId="{4B6FC515-7B3B-46D5-954A-EE9A632765E3}" type="presOf" srcId="{EF3BE535-99BC-4B2F-9A63-F04EBB79A792}" destId="{59F82227-C295-41CF-A439-5D0E88C94B86}" srcOrd="0" destOrd="0" presId="urn:microsoft.com/office/officeart/2005/8/layout/hierarchy1"/>
    <dgm:cxn modelId="{CB71419B-AE78-4616-93E2-212C42157AA5}" type="presOf" srcId="{8902DA26-3482-46DD-B624-90F28338F82B}" destId="{D6AF36BE-E14C-4494-99DC-580568944DB6}" srcOrd="0" destOrd="0" presId="urn:microsoft.com/office/officeart/2005/8/layout/hierarchy1"/>
    <dgm:cxn modelId="{DD45BDC2-2560-4AAB-9086-D72FE87474A0}" srcId="{EF3BE535-99BC-4B2F-9A63-F04EBB79A792}" destId="{820A3C1D-A02E-4F30-AC67-07863AF77F64}" srcOrd="3" destOrd="0" parTransId="{3BD7490C-F978-43BB-931C-519821FD8347}" sibTransId="{DB6BC90F-1AAC-4AAA-ACF6-12840EC33189}"/>
    <dgm:cxn modelId="{8B4FC16A-0568-4276-AB45-8A09B411D9EA}" srcId="{EF3BE535-99BC-4B2F-9A63-F04EBB79A792}" destId="{5E145DC5-BE8D-4154-BC1F-F6B22823E413}" srcOrd="0" destOrd="0" parTransId="{8902DA26-3482-46DD-B624-90F28338F82B}" sibTransId="{8F1AAC36-28BE-4385-8841-60413F103DC2}"/>
    <dgm:cxn modelId="{7057F789-4B89-46A0-9D85-CE86FFF64581}" type="presOf" srcId="{A0206D11-7E42-4AE2-8435-33977DACF3DD}" destId="{26D6707E-93D9-43D1-B1C3-47A7CB2E6CED}" srcOrd="0" destOrd="0" presId="urn:microsoft.com/office/officeart/2005/8/layout/hierarchy1"/>
    <dgm:cxn modelId="{1A167DC9-92DA-48DD-9EFE-F2F8A73C6B0E}" srcId="{EF3BE535-99BC-4B2F-9A63-F04EBB79A792}" destId="{844FF389-0DED-44E0-AA98-1356872F7A3B}" srcOrd="1" destOrd="0" parTransId="{416A641B-7C66-4712-B590-08DFC511B95F}" sibTransId="{30F2EE49-578F-4C0C-AF1A-406AD40E707B}"/>
    <dgm:cxn modelId="{8EBF3AD2-00E1-4D5E-BB8A-D20E7417DF74}" type="presOf" srcId="{5E145DC5-BE8D-4154-BC1F-F6B22823E413}" destId="{75791FE6-F526-4A8C-A568-A2A598635E12}" srcOrd="0" destOrd="0" presId="urn:microsoft.com/office/officeart/2005/8/layout/hierarchy1"/>
    <dgm:cxn modelId="{5BA85AB1-2120-4904-BDCC-EF173290A235}" type="presOf" srcId="{844FF389-0DED-44E0-AA98-1356872F7A3B}" destId="{85DEF428-8D4B-43BD-A901-88E1E5F34861}" srcOrd="0" destOrd="0" presId="urn:microsoft.com/office/officeart/2005/8/layout/hierarchy1"/>
    <dgm:cxn modelId="{99E1A551-2CB7-4CC5-AEDB-C4496CDD6D2B}" srcId="{EF3BE535-99BC-4B2F-9A63-F04EBB79A792}" destId="{49DC1703-9743-48AB-BCB7-A776E4C9E8A4}" srcOrd="2" destOrd="0" parTransId="{3F8215C0-CC75-4351-9607-49D0CC8EC984}" sibTransId="{9038F3D0-188E-4B90-805A-C53F52FFD828}"/>
    <dgm:cxn modelId="{0C78B25D-4513-404E-98E6-8222C675D91A}" srcId="{5E145DC5-BE8D-4154-BC1F-F6B22823E413}" destId="{40504756-5A3E-438D-9D1B-A11A35F947DB}" srcOrd="1" destOrd="0" parTransId="{51EC94CC-140C-4CE8-9363-F3BE7B4ED8FE}" sibTransId="{FE258380-C076-4040-947F-2551AF7E4AD6}"/>
    <dgm:cxn modelId="{7A60DE7F-7666-431D-B141-7B46CAB1416F}" type="presOf" srcId="{3BD7490C-F978-43BB-931C-519821FD8347}" destId="{017DA3DB-F902-4724-A1F3-2CEED3840C36}" srcOrd="0" destOrd="0" presId="urn:microsoft.com/office/officeart/2005/8/layout/hierarchy1"/>
    <dgm:cxn modelId="{3C72BE70-54CA-4CD9-92DC-E5E56BDAFAD0}" type="presOf" srcId="{51EC94CC-140C-4CE8-9363-F3BE7B4ED8FE}" destId="{2B729F1C-780A-40F2-B2F1-7BBB01BD7979}" srcOrd="0" destOrd="0" presId="urn:microsoft.com/office/officeart/2005/8/layout/hierarchy1"/>
    <dgm:cxn modelId="{B5138682-4DE5-45CC-9FF7-D24DFBCBD87C}" srcId="{5E145DC5-BE8D-4154-BC1F-F6B22823E413}" destId="{8D73AAEE-79CD-4996-BF10-6B2E15C0DBD7}" srcOrd="0" destOrd="0" parTransId="{A0206D11-7E42-4AE2-8435-33977DACF3DD}" sibTransId="{1D33C48C-91B1-4B22-8324-67359C13C56B}"/>
    <dgm:cxn modelId="{0D9B5B56-ADD5-4428-ADE1-55FBAA564C00}" srcId="{06880FE7-F175-4680-A4C3-82689908CFA3}" destId="{EF3BE535-99BC-4B2F-9A63-F04EBB79A792}" srcOrd="0" destOrd="0" parTransId="{4F31DF7C-7D0F-4640-96A9-E18E118790BC}" sibTransId="{B9FC6E12-A90C-4319-818C-4BF4CFC41E4A}"/>
    <dgm:cxn modelId="{E94EC87B-F91A-4A68-9793-FBF624079B34}" type="presOf" srcId="{06880FE7-F175-4680-A4C3-82689908CFA3}" destId="{FF01A04F-E653-44C8-AD11-3C327C8B9716}" srcOrd="0" destOrd="0" presId="urn:microsoft.com/office/officeart/2005/8/layout/hierarchy1"/>
    <dgm:cxn modelId="{46A2878A-6253-4B56-A492-19707ECCD1C6}" type="presOf" srcId="{3F8215C0-CC75-4351-9607-49D0CC8EC984}" destId="{80F692B9-2373-4CF3-A56A-F8572950C69B}" srcOrd="0" destOrd="0" presId="urn:microsoft.com/office/officeart/2005/8/layout/hierarchy1"/>
    <dgm:cxn modelId="{E366CC61-2DA3-4431-AAD4-B68C20FD76C2}" type="presOf" srcId="{8D73AAEE-79CD-4996-BF10-6B2E15C0DBD7}" destId="{2B700936-0425-498E-A365-61DD9A4A31DF}" srcOrd="0" destOrd="0" presId="urn:microsoft.com/office/officeart/2005/8/layout/hierarchy1"/>
    <dgm:cxn modelId="{165984A5-2079-4237-9373-F4E8B4281741}" type="presOf" srcId="{49DC1703-9743-48AB-BCB7-A776E4C9E8A4}" destId="{C63330B5-612E-493F-A47E-C1E1895B90A5}" srcOrd="0" destOrd="0" presId="urn:microsoft.com/office/officeart/2005/8/layout/hierarchy1"/>
    <dgm:cxn modelId="{6AFA8978-0C17-4DBB-A18F-A3D9FA33C1D9}" type="presParOf" srcId="{FF01A04F-E653-44C8-AD11-3C327C8B9716}" destId="{E9A5FEF1-07D1-4791-930D-3577382686EC}" srcOrd="0" destOrd="0" presId="urn:microsoft.com/office/officeart/2005/8/layout/hierarchy1"/>
    <dgm:cxn modelId="{4AC7A472-34AE-46CD-BF84-75C2BB79B5BE}" type="presParOf" srcId="{E9A5FEF1-07D1-4791-930D-3577382686EC}" destId="{1FAE5451-9300-4EFA-98FE-4D82AA637685}" srcOrd="0" destOrd="0" presId="urn:microsoft.com/office/officeart/2005/8/layout/hierarchy1"/>
    <dgm:cxn modelId="{A96C553D-F378-44BA-83AD-C6591311BE3C}" type="presParOf" srcId="{1FAE5451-9300-4EFA-98FE-4D82AA637685}" destId="{7F9AB5A3-3781-4A5C-A9E6-B98D85DABF14}" srcOrd="0" destOrd="0" presId="urn:microsoft.com/office/officeart/2005/8/layout/hierarchy1"/>
    <dgm:cxn modelId="{A170B540-AA54-47BF-8313-F5B5DE9068A9}" type="presParOf" srcId="{1FAE5451-9300-4EFA-98FE-4D82AA637685}" destId="{59F82227-C295-41CF-A439-5D0E88C94B86}" srcOrd="1" destOrd="0" presId="urn:microsoft.com/office/officeart/2005/8/layout/hierarchy1"/>
    <dgm:cxn modelId="{DB38528B-A2B0-4A40-8B24-C5BF03205F62}" type="presParOf" srcId="{E9A5FEF1-07D1-4791-930D-3577382686EC}" destId="{65F83848-5106-4098-9591-84B48E4D4456}" srcOrd="1" destOrd="0" presId="urn:microsoft.com/office/officeart/2005/8/layout/hierarchy1"/>
    <dgm:cxn modelId="{4E93D064-F935-4659-8771-26AECC2DB7FA}" type="presParOf" srcId="{65F83848-5106-4098-9591-84B48E4D4456}" destId="{D6AF36BE-E14C-4494-99DC-580568944DB6}" srcOrd="0" destOrd="0" presId="urn:microsoft.com/office/officeart/2005/8/layout/hierarchy1"/>
    <dgm:cxn modelId="{1A228264-8915-41E5-8010-DA1230CF1ADA}" type="presParOf" srcId="{65F83848-5106-4098-9591-84B48E4D4456}" destId="{85EC5994-85F7-4C4F-B791-326DAB28CAE4}" srcOrd="1" destOrd="0" presId="urn:microsoft.com/office/officeart/2005/8/layout/hierarchy1"/>
    <dgm:cxn modelId="{2A963C4E-CCDA-4E3C-8059-D1A5ADAA15B1}" type="presParOf" srcId="{85EC5994-85F7-4C4F-B791-326DAB28CAE4}" destId="{87B21C43-464B-4034-A8BE-EB8F1A52E662}" srcOrd="0" destOrd="0" presId="urn:microsoft.com/office/officeart/2005/8/layout/hierarchy1"/>
    <dgm:cxn modelId="{A91B5F35-EAB8-4ED3-B361-B7515541A737}" type="presParOf" srcId="{87B21C43-464B-4034-A8BE-EB8F1A52E662}" destId="{60A1370A-5CDD-4D9C-866F-9D11A55A2E5D}" srcOrd="0" destOrd="0" presId="urn:microsoft.com/office/officeart/2005/8/layout/hierarchy1"/>
    <dgm:cxn modelId="{CD200810-5E2A-42B4-AE79-1B71059DCD27}" type="presParOf" srcId="{87B21C43-464B-4034-A8BE-EB8F1A52E662}" destId="{75791FE6-F526-4A8C-A568-A2A598635E12}" srcOrd="1" destOrd="0" presId="urn:microsoft.com/office/officeart/2005/8/layout/hierarchy1"/>
    <dgm:cxn modelId="{E1DFBC91-C58C-4E49-9030-975BB8752760}" type="presParOf" srcId="{85EC5994-85F7-4C4F-B791-326DAB28CAE4}" destId="{89234C06-D6B2-4D30-937A-261347E80FD6}" srcOrd="1" destOrd="0" presId="urn:microsoft.com/office/officeart/2005/8/layout/hierarchy1"/>
    <dgm:cxn modelId="{0145FF52-ACA7-4AB7-A629-2090E748E764}" type="presParOf" srcId="{89234C06-D6B2-4D30-937A-261347E80FD6}" destId="{26D6707E-93D9-43D1-B1C3-47A7CB2E6CED}" srcOrd="0" destOrd="0" presId="urn:microsoft.com/office/officeart/2005/8/layout/hierarchy1"/>
    <dgm:cxn modelId="{C7BF3B6B-DFAA-4E6A-9489-DCD1BE13FB95}" type="presParOf" srcId="{89234C06-D6B2-4D30-937A-261347E80FD6}" destId="{AEC36166-33D3-4CD6-83DF-5E50474F6BA6}" srcOrd="1" destOrd="0" presId="urn:microsoft.com/office/officeart/2005/8/layout/hierarchy1"/>
    <dgm:cxn modelId="{9872F3C3-C4FD-46E2-AC89-0E128B9DDEE5}" type="presParOf" srcId="{AEC36166-33D3-4CD6-83DF-5E50474F6BA6}" destId="{0969A01E-0759-416B-B665-4F24A31C5A0C}" srcOrd="0" destOrd="0" presId="urn:microsoft.com/office/officeart/2005/8/layout/hierarchy1"/>
    <dgm:cxn modelId="{35B2921A-227E-422D-B442-FA84DF0A92F3}" type="presParOf" srcId="{0969A01E-0759-416B-B665-4F24A31C5A0C}" destId="{BDF4ADB9-2BAB-49D3-9880-577846F5E29A}" srcOrd="0" destOrd="0" presId="urn:microsoft.com/office/officeart/2005/8/layout/hierarchy1"/>
    <dgm:cxn modelId="{13D87B0A-11CA-4580-9715-5749DDBA9BBA}" type="presParOf" srcId="{0969A01E-0759-416B-B665-4F24A31C5A0C}" destId="{2B700936-0425-498E-A365-61DD9A4A31DF}" srcOrd="1" destOrd="0" presId="urn:microsoft.com/office/officeart/2005/8/layout/hierarchy1"/>
    <dgm:cxn modelId="{0ED1F65D-8FD6-4D9A-9C02-A10A413808A1}" type="presParOf" srcId="{AEC36166-33D3-4CD6-83DF-5E50474F6BA6}" destId="{B9FB813C-F304-4FE0-90FB-F5F0A3625E73}" srcOrd="1" destOrd="0" presId="urn:microsoft.com/office/officeart/2005/8/layout/hierarchy1"/>
    <dgm:cxn modelId="{4212A8C9-628A-4485-ADC7-DBFBAB0C0F67}" type="presParOf" srcId="{89234C06-D6B2-4D30-937A-261347E80FD6}" destId="{2B729F1C-780A-40F2-B2F1-7BBB01BD7979}" srcOrd="2" destOrd="0" presId="urn:microsoft.com/office/officeart/2005/8/layout/hierarchy1"/>
    <dgm:cxn modelId="{0AD0A873-1774-4B66-B17C-80DDC4C42EC4}" type="presParOf" srcId="{89234C06-D6B2-4D30-937A-261347E80FD6}" destId="{D19513D6-FEC6-4E26-96C7-E97D12244D26}" srcOrd="3" destOrd="0" presId="urn:microsoft.com/office/officeart/2005/8/layout/hierarchy1"/>
    <dgm:cxn modelId="{2D80375E-2725-47A7-8856-94C85C2F84E1}" type="presParOf" srcId="{D19513D6-FEC6-4E26-96C7-E97D12244D26}" destId="{E294A41D-75A9-49C4-B495-49DE35951E28}" srcOrd="0" destOrd="0" presId="urn:microsoft.com/office/officeart/2005/8/layout/hierarchy1"/>
    <dgm:cxn modelId="{ED181480-AFE6-4DD2-AC56-ABFF40534A2D}" type="presParOf" srcId="{E294A41D-75A9-49C4-B495-49DE35951E28}" destId="{F11C03B8-DE9B-4CE0-B873-21C74A4B1E8C}" srcOrd="0" destOrd="0" presId="urn:microsoft.com/office/officeart/2005/8/layout/hierarchy1"/>
    <dgm:cxn modelId="{EEE465B2-67DF-47CD-B342-D4120D724186}" type="presParOf" srcId="{E294A41D-75A9-49C4-B495-49DE35951E28}" destId="{87D8F506-77D3-41B9-9E52-012E5271112A}" srcOrd="1" destOrd="0" presId="urn:microsoft.com/office/officeart/2005/8/layout/hierarchy1"/>
    <dgm:cxn modelId="{5D31EDAC-FA5D-48DD-9D88-8B154FC8F92A}" type="presParOf" srcId="{D19513D6-FEC6-4E26-96C7-E97D12244D26}" destId="{355A452C-1652-4169-92E4-86435CEF37AA}" srcOrd="1" destOrd="0" presId="urn:microsoft.com/office/officeart/2005/8/layout/hierarchy1"/>
    <dgm:cxn modelId="{D215EE92-E670-4D1F-AE43-DA22F25AD191}" type="presParOf" srcId="{65F83848-5106-4098-9591-84B48E4D4456}" destId="{A25C2CE9-2105-4A17-8921-FDB9124BFFB2}" srcOrd="2" destOrd="0" presId="urn:microsoft.com/office/officeart/2005/8/layout/hierarchy1"/>
    <dgm:cxn modelId="{5299E3B0-ACA4-4A9D-85A1-1D601BA0666E}" type="presParOf" srcId="{65F83848-5106-4098-9591-84B48E4D4456}" destId="{F8F7CA89-E9D1-4180-AAFA-83415B4AE651}" srcOrd="3" destOrd="0" presId="urn:microsoft.com/office/officeart/2005/8/layout/hierarchy1"/>
    <dgm:cxn modelId="{CEADEDD9-BB2C-499E-B90D-55C92130D317}" type="presParOf" srcId="{F8F7CA89-E9D1-4180-AAFA-83415B4AE651}" destId="{5E2149EC-E77F-4F01-8EDE-16B6C054FB42}" srcOrd="0" destOrd="0" presId="urn:microsoft.com/office/officeart/2005/8/layout/hierarchy1"/>
    <dgm:cxn modelId="{D4F484F2-EC46-4C4D-9469-D09CECD3F2D0}" type="presParOf" srcId="{5E2149EC-E77F-4F01-8EDE-16B6C054FB42}" destId="{89B29961-A039-40AE-B5E4-61169A6B4531}" srcOrd="0" destOrd="0" presId="urn:microsoft.com/office/officeart/2005/8/layout/hierarchy1"/>
    <dgm:cxn modelId="{EEAE0266-8F68-4FBF-BF57-351DD162F916}" type="presParOf" srcId="{5E2149EC-E77F-4F01-8EDE-16B6C054FB42}" destId="{85DEF428-8D4B-43BD-A901-88E1E5F34861}" srcOrd="1" destOrd="0" presId="urn:microsoft.com/office/officeart/2005/8/layout/hierarchy1"/>
    <dgm:cxn modelId="{A904FE00-A702-4236-A945-8A65C1D47952}" type="presParOf" srcId="{F8F7CA89-E9D1-4180-AAFA-83415B4AE651}" destId="{7673ABBF-CFDF-458E-A684-42357BF78232}" srcOrd="1" destOrd="0" presId="urn:microsoft.com/office/officeart/2005/8/layout/hierarchy1"/>
    <dgm:cxn modelId="{56C9EBCF-C5B6-4888-8FB0-165F5A17EFF6}" type="presParOf" srcId="{65F83848-5106-4098-9591-84B48E4D4456}" destId="{80F692B9-2373-4CF3-A56A-F8572950C69B}" srcOrd="4" destOrd="0" presId="urn:microsoft.com/office/officeart/2005/8/layout/hierarchy1"/>
    <dgm:cxn modelId="{39AEAD59-4604-4A2C-9332-E883C23B2750}" type="presParOf" srcId="{65F83848-5106-4098-9591-84B48E4D4456}" destId="{81B53D7E-C06B-4F53-B57C-15FA6AC7BA93}" srcOrd="5" destOrd="0" presId="urn:microsoft.com/office/officeart/2005/8/layout/hierarchy1"/>
    <dgm:cxn modelId="{6591672E-69BE-44FF-A5C8-FB84894FCC49}" type="presParOf" srcId="{81B53D7E-C06B-4F53-B57C-15FA6AC7BA93}" destId="{63AB90FF-17B2-43EB-B677-A1798EAE9840}" srcOrd="0" destOrd="0" presId="urn:microsoft.com/office/officeart/2005/8/layout/hierarchy1"/>
    <dgm:cxn modelId="{EA24953F-2623-4AB7-B161-F4C197D4E3CF}" type="presParOf" srcId="{63AB90FF-17B2-43EB-B677-A1798EAE9840}" destId="{F15FE546-873D-4EF9-81F9-50D63B3D046D}" srcOrd="0" destOrd="0" presId="urn:microsoft.com/office/officeart/2005/8/layout/hierarchy1"/>
    <dgm:cxn modelId="{8A66A739-2276-4613-9179-0DC989CA3542}" type="presParOf" srcId="{63AB90FF-17B2-43EB-B677-A1798EAE9840}" destId="{C63330B5-612E-493F-A47E-C1E1895B90A5}" srcOrd="1" destOrd="0" presId="urn:microsoft.com/office/officeart/2005/8/layout/hierarchy1"/>
    <dgm:cxn modelId="{236BE161-8CAE-47E0-AF27-44DC94F86009}" type="presParOf" srcId="{81B53D7E-C06B-4F53-B57C-15FA6AC7BA93}" destId="{20356B07-E256-4335-ABA6-77957DBD09B8}" srcOrd="1" destOrd="0" presId="urn:microsoft.com/office/officeart/2005/8/layout/hierarchy1"/>
    <dgm:cxn modelId="{62794DF0-199B-4C8C-84BA-E8AEF78D8380}" type="presParOf" srcId="{65F83848-5106-4098-9591-84B48E4D4456}" destId="{017DA3DB-F902-4724-A1F3-2CEED3840C36}" srcOrd="6" destOrd="0" presId="urn:microsoft.com/office/officeart/2005/8/layout/hierarchy1"/>
    <dgm:cxn modelId="{43E2EB81-6E37-4F64-842B-37D6400E6603}" type="presParOf" srcId="{65F83848-5106-4098-9591-84B48E4D4456}" destId="{74755FFF-EA1E-4F34-950A-B59B6491238C}" srcOrd="7" destOrd="0" presId="urn:microsoft.com/office/officeart/2005/8/layout/hierarchy1"/>
    <dgm:cxn modelId="{BBEE0247-AF76-4240-B221-011DEAAB69F0}" type="presParOf" srcId="{74755FFF-EA1E-4F34-950A-B59B6491238C}" destId="{F17FB9D2-9390-4D09-B170-73630253E8FA}" srcOrd="0" destOrd="0" presId="urn:microsoft.com/office/officeart/2005/8/layout/hierarchy1"/>
    <dgm:cxn modelId="{017DE92E-5B35-4D97-823A-8B2DBD8CB710}" type="presParOf" srcId="{F17FB9D2-9390-4D09-B170-73630253E8FA}" destId="{AFC04AC8-8904-4DE1-8D77-B97899B8A540}" srcOrd="0" destOrd="0" presId="urn:microsoft.com/office/officeart/2005/8/layout/hierarchy1"/>
    <dgm:cxn modelId="{582B68DA-DA1A-44E8-8EE7-7BDD2A322A7A}" type="presParOf" srcId="{F17FB9D2-9390-4D09-B170-73630253E8FA}" destId="{38BD7B22-D037-4A43-8F24-80001D5D2713}" srcOrd="1" destOrd="0" presId="urn:microsoft.com/office/officeart/2005/8/layout/hierarchy1"/>
    <dgm:cxn modelId="{2783D6F1-DF04-4686-9FD7-AA480D9D8D1C}" type="presParOf" srcId="{74755FFF-EA1E-4F34-950A-B59B6491238C}" destId="{9AD968D7-2696-4358-B00B-2F0F4C791BAD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E079B45-177F-4F46-8FD8-F655F5C06199}" type="datetimeFigureOut">
              <a:rPr lang="ru-RU" smtClean="0"/>
              <a:pPr/>
              <a:t>19.12.2010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D524161-C6D1-4025-9642-B9E4AC710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2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>Системы координат.</a:t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Полярная система координат.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5105400"/>
            <a:ext cx="8062912" cy="1752600"/>
          </a:xfrm>
        </p:spPr>
        <p:txBody>
          <a:bodyPr/>
          <a:lstStyle/>
          <a:p>
            <a:r>
              <a:rPr lang="ru-RU" dirty="0" smtClean="0">
                <a:latin typeface="Calibri" pitchFamily="34" charset="0"/>
              </a:rPr>
              <a:t>Работу выполнила:</a:t>
            </a:r>
          </a:p>
          <a:p>
            <a:r>
              <a:rPr lang="ru-RU" dirty="0" smtClean="0">
                <a:latin typeface="Calibri" pitchFamily="34" charset="0"/>
              </a:rPr>
              <a:t>Мишунина Александра</a:t>
            </a: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500034" y="500042"/>
          <a:ext cx="842968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214686"/>
            <a:ext cx="2765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FF"/>
                </a:solidFill>
              </a:rPr>
              <a:t>Декартова плоскость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143116"/>
            <a:ext cx="2162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3357562"/>
            <a:ext cx="2171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85918" y="4786322"/>
            <a:ext cx="3932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FF"/>
                </a:solidFill>
              </a:rPr>
              <a:t>Левые координатные системы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5715016"/>
            <a:ext cx="4022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FF"/>
                </a:solidFill>
              </a:rPr>
              <a:t>Правые координатные системы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2714644" cy="155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214686"/>
            <a:ext cx="3877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FF00"/>
                </a:solidFill>
              </a:rPr>
              <a:t>Полярные системы координат </a:t>
            </a:r>
            <a:endParaRPr lang="ru-RU" dirty="0">
              <a:solidFill>
                <a:srgbClr val="00FF00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714620"/>
            <a:ext cx="2171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85786" y="5072074"/>
            <a:ext cx="4633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FF00"/>
                </a:solidFill>
              </a:rPr>
              <a:t>Цилиндрические системы координат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500438"/>
            <a:ext cx="2171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357686" y="5572140"/>
            <a:ext cx="4357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FF00"/>
                </a:solidFill>
              </a:rPr>
              <a:t>Сферические системы координат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Построение в полярной системе координат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ru-RU" sz="2400" i="1" dirty="0" smtClean="0">
                <a:latin typeface="Calibri" pitchFamily="34" charset="0"/>
              </a:rPr>
              <a:t>Полярная система координат — </a:t>
            </a:r>
            <a:r>
              <a:rPr lang="ru-RU" sz="2400" dirty="0" smtClean="0">
                <a:latin typeface="Calibri" pitchFamily="34" charset="0"/>
              </a:rPr>
              <a:t>система координат, ставящая в соответствие каждой точке на плоскости пару чисел . Основными понятиями этой системы являются точка начала координат (полюс) и фиксированный луч, начинающийся в этой точке (полярная ось).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00364" y="4786322"/>
            <a:ext cx="55007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Координата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ρ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— расстояние от данной точки до полюса. В ряде источников обозначается буквой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Comic Sans MS" pitchFamily="66" charset="0"/>
              </a:rPr>
              <a:t>Формулы, связывающие декартовы и полярные координаты точки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465138" y="2071688"/>
          <a:ext cx="7753350" cy="1952625"/>
        </p:xfrm>
        <a:graphic>
          <a:graphicData uri="http://schemas.openxmlformats.org/presentationml/2006/ole">
            <p:oleObj spid="_x0000_s18433" name="Формула" r:id="rId3" imgW="3733560" imgH="4698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24288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00430" y="1214422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Архиме́д</a:t>
            </a:r>
            <a:r>
              <a:rPr lang="ru-RU" sz="2400" b="1" dirty="0"/>
              <a:t> </a:t>
            </a:r>
            <a:r>
              <a:rPr lang="ru-RU" sz="2400" b="1" dirty="0" err="1"/>
              <a:t>(Ἀρχιμήδης; </a:t>
            </a:r>
            <a:r>
              <a:rPr lang="ru-RU" sz="2400" b="1" dirty="0"/>
              <a:t>287 до н. э. — 212 до н. э.) — древнегреческий математик, физик, механик и инженер из Сиракуз. Сделал множество открытий в геометрии. Заложил основы механики, гидростатики, автор ряда важных изобретений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Уравнение Архимедовой спирали в полярной системе координат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071546"/>
            <a:ext cx="1333508" cy="67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857364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0718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857620" y="164305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/>
              <a:t>Якоб</a:t>
            </a:r>
            <a:r>
              <a:rPr lang="ru-RU" sz="2000" b="1" dirty="0"/>
              <a:t> Б. (27.12.1654,—16.8.1705,) профессор математики </a:t>
            </a:r>
            <a:r>
              <a:rPr lang="ru-RU" sz="2000" b="1" dirty="0" err="1"/>
              <a:t>Базельского</a:t>
            </a:r>
            <a:r>
              <a:rPr lang="ru-RU" sz="2000" b="1" dirty="0"/>
              <a:t> университета (1687). Ознакомившись в этом же году с первым </a:t>
            </a:r>
            <a:r>
              <a:rPr lang="ru-RU" sz="2000" b="1" dirty="0" err="1"/>
              <a:t>мемуаром</a:t>
            </a:r>
            <a:r>
              <a:rPr lang="ru-RU" sz="2000" b="1" dirty="0"/>
              <a:t> Г. В. Лейбница по дифференциальному исчислению (1684), Б. вскоре блестяще применил новые идеи к изучению свойств ряда кривых. Совместно с братом Иоганном положил начало вариационному исчислению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72000"/>
          </a:xfrm>
        </p:spPr>
        <p:txBody>
          <a:bodyPr/>
          <a:lstStyle/>
          <a:p>
            <a:r>
              <a:rPr lang="ru-RU" sz="2400" b="1" i="1" dirty="0" smtClean="0"/>
              <a:t>Лемниската </a:t>
            </a:r>
            <a:r>
              <a:rPr lang="ru-RU" sz="2400" b="1" i="1" dirty="0" err="1" smtClean="0"/>
              <a:t>Берну́лли</a:t>
            </a:r>
            <a:r>
              <a:rPr lang="ru-RU" sz="2400" b="1" dirty="0" smtClean="0"/>
              <a:t> — плоская алгебраическая кривая. Определяется как геометрическое место точек, произведение расстояний от которых до двух заданных точек (фокусов) постоянно и равно квадрату половины расстояния между фокусами.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14818"/>
            <a:ext cx="4354535" cy="21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Примеры уравнений в полярной системе координат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ru-RU" sz="3200" b="1" i="1" dirty="0" smtClean="0">
                <a:solidFill>
                  <a:srgbClr val="00FF00"/>
                </a:solidFill>
                <a:latin typeface="Comic Sans MS" pitchFamily="66" charset="0"/>
              </a:rPr>
              <a:t>P=</a:t>
            </a:r>
            <a:r>
              <a:rPr lang="en-US" sz="3200" b="1" i="1" smtClean="0">
                <a:solidFill>
                  <a:srgbClr val="00FF00"/>
                </a:solidFill>
                <a:latin typeface="Comic Sans MS" pitchFamily="66" charset="0"/>
              </a:rPr>
              <a:t>3*(</a:t>
            </a:r>
            <a:r>
              <a:rPr lang="en-US" sz="3200" b="1" i="1" dirty="0" smtClean="0">
                <a:solidFill>
                  <a:srgbClr val="00FF00"/>
                </a:solidFill>
                <a:latin typeface="Comic Sans MS" pitchFamily="66" charset="0"/>
              </a:rPr>
              <a:t>1+sinγ)</a:t>
            </a:r>
            <a:endParaRPr lang="ru-RU" sz="3200" b="1" i="1" dirty="0" smtClean="0">
              <a:solidFill>
                <a:srgbClr val="00FF00"/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3200" b="1" i="1" dirty="0" smtClean="0">
              <a:solidFill>
                <a:srgbClr val="00FF00"/>
              </a:solidFill>
              <a:latin typeface="Comic Sans MS" pitchFamily="66" charset="0"/>
            </a:endParaRPr>
          </a:p>
          <a:p>
            <a:pPr>
              <a:buNone/>
            </a:pPr>
            <a:endParaRPr lang="ru-RU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5429256" y="4143380"/>
          <a:ext cx="3924760" cy="1000132"/>
        </p:xfrm>
        <a:graphic>
          <a:graphicData uri="http://schemas.openxmlformats.org/presentationml/2006/ole">
            <p:oleObj spid="_x0000_s19457" name="Формула" r:id="rId3" imgW="1943100" imgH="469900" progId="Equation.3">
              <p:embed/>
            </p:oleObj>
          </a:graphicData>
        </a:graphic>
      </p:graphicFrame>
      <p:pic>
        <p:nvPicPr>
          <p:cNvPr id="5" name="Picture 2" descr="C:\Documents and Settings\саша\Рабочий стол\Новая папка\P1010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428868"/>
            <a:ext cx="4536737" cy="407191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P=2*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a*</a:t>
            </a:r>
            <a:r>
              <a:rPr lang="ru-RU" sz="3600" b="1" i="1" dirty="0" err="1" smtClean="0">
                <a:solidFill>
                  <a:srgbClr val="00FF00"/>
                </a:solidFill>
                <a:latin typeface="Comic Sans MS" pitchFamily="66" charset="0"/>
              </a:rPr>
              <a:t>cos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γ</a:t>
            </a: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 + 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b</a:t>
            </a:r>
            <a:endParaRPr lang="ru-RU" sz="3600" dirty="0" smtClean="0">
              <a:solidFill>
                <a:srgbClr val="00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1357298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(</a:t>
            </a:r>
            <a:r>
              <a:rPr lang="ru-RU" sz="3600" b="1" i="1" dirty="0" smtClean="0"/>
              <a:t>2</a:t>
            </a:r>
            <a:r>
              <a:rPr lang="en-US" sz="3600" b="1" i="1" dirty="0" smtClean="0"/>
              <a:t>a</a:t>
            </a:r>
            <a:r>
              <a:rPr lang="ru-RU" sz="3600" b="1" i="1" dirty="0" smtClean="0"/>
              <a:t>&gt;</a:t>
            </a:r>
            <a:r>
              <a:rPr lang="ru-RU" sz="3600" b="1" i="1" dirty="0" err="1" smtClean="0"/>
              <a:t>b</a:t>
            </a:r>
            <a:r>
              <a:rPr lang="ru-RU" sz="3600" b="1" i="1" dirty="0" smtClean="0"/>
              <a:t>) </a:t>
            </a:r>
            <a:endParaRPr lang="ru-RU" sz="3600" b="1" dirty="0"/>
          </a:p>
        </p:txBody>
      </p:sp>
      <p:pic>
        <p:nvPicPr>
          <p:cNvPr id="41986" name="Picture 2" descr="C:\Documents and Settings\саша\Рабочий стол\Новая папка\P1010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285992"/>
            <a:ext cx="4739049" cy="43513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5500694" y="3786190"/>
          <a:ext cx="3924300" cy="1000125"/>
        </p:xfrm>
        <a:graphic>
          <a:graphicData uri="http://schemas.openxmlformats.org/presentationml/2006/ole">
            <p:oleObj spid="_x0000_s41987" name="Формула" r:id="rId4" imgW="1943100" imgH="4699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1214422"/>
            <a:ext cx="1802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/>
              <a:t>(</a:t>
            </a:r>
            <a:r>
              <a:rPr lang="ru-RU" sz="3600" i="1" dirty="0" smtClean="0"/>
              <a:t>2</a:t>
            </a:r>
            <a:r>
              <a:rPr lang="en-US" sz="3600" b="1" i="1" dirty="0" smtClean="0"/>
              <a:t>a</a:t>
            </a:r>
            <a:r>
              <a:rPr lang="ru-RU" sz="3600" b="1" i="1" dirty="0" smtClean="0"/>
              <a:t>&lt;</a:t>
            </a:r>
            <a:r>
              <a:rPr lang="ru-RU" sz="3600" b="1" i="1" dirty="0" err="1" smtClean="0"/>
              <a:t>b</a:t>
            </a:r>
            <a:r>
              <a:rPr lang="en-US" sz="3600" b="1" i="1" dirty="0" smtClean="0"/>
              <a:t>)</a:t>
            </a:r>
            <a:r>
              <a:rPr lang="ru-RU" sz="3600" b="1" i="1" dirty="0" smtClean="0"/>
              <a:t> 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21442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P=2*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a*</a:t>
            </a:r>
            <a:r>
              <a:rPr lang="ru-RU" sz="3600" b="1" i="1" dirty="0" err="1" smtClean="0">
                <a:solidFill>
                  <a:srgbClr val="00FF00"/>
                </a:solidFill>
                <a:latin typeface="Comic Sans MS" pitchFamily="66" charset="0"/>
              </a:rPr>
              <a:t>cos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γ</a:t>
            </a: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 + 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b</a:t>
            </a:r>
            <a:endParaRPr lang="ru-RU" sz="3600" dirty="0" smtClean="0">
              <a:solidFill>
                <a:srgbClr val="00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43010" name="Picture 2" descr="C:\Documents and Settings\саша\Рабочий стол\Новая папка\P101035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4714019" cy="457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5572132" y="3857628"/>
          <a:ext cx="3924300" cy="1000125"/>
        </p:xfrm>
        <a:graphic>
          <a:graphicData uri="http://schemas.openxmlformats.org/presentationml/2006/ole">
            <p:oleObj spid="_x0000_s43011" name="Формула" r:id="rId4" imgW="1943100" imgH="4699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1142984"/>
            <a:ext cx="13917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smtClean="0"/>
              <a:t>2</a:t>
            </a:r>
            <a:r>
              <a:rPr lang="en-US" sz="3600" b="1" i="1" dirty="0" smtClean="0"/>
              <a:t>a</a:t>
            </a:r>
            <a:r>
              <a:rPr lang="ru-RU" sz="3600" b="1" i="1" dirty="0" err="1" smtClean="0"/>
              <a:t>=b</a:t>
            </a:r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142984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P=2*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a*</a:t>
            </a:r>
            <a:r>
              <a:rPr lang="ru-RU" sz="3600" b="1" i="1" dirty="0" err="1" smtClean="0">
                <a:solidFill>
                  <a:srgbClr val="00FF00"/>
                </a:solidFill>
                <a:latin typeface="Comic Sans MS" pitchFamily="66" charset="0"/>
              </a:rPr>
              <a:t>cos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γ</a:t>
            </a: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 + 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b</a:t>
            </a:r>
            <a:endParaRPr lang="ru-RU" sz="3600" dirty="0" smtClean="0">
              <a:solidFill>
                <a:srgbClr val="00FF00"/>
              </a:solidFill>
              <a:latin typeface="Comic Sans MS" pitchFamily="66" charset="0"/>
            </a:endParaRPr>
          </a:p>
        </p:txBody>
      </p:sp>
      <p:pic>
        <p:nvPicPr>
          <p:cNvPr id="44034" name="Picture 2" descr="C:\Documents and Settings\саша\Рабочий стол\Новая папка\P10103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000240"/>
            <a:ext cx="4825240" cy="457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429256" y="3786190"/>
          <a:ext cx="3924760" cy="1000132"/>
        </p:xfrm>
        <a:graphic>
          <a:graphicData uri="http://schemas.openxmlformats.org/presentationml/2006/ole">
            <p:oleObj spid="_x0000_s44035" name="Формула" r:id="rId4" imgW="1943100" imgH="4699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85720" y="1000108"/>
            <a:ext cx="33575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P=2*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b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cos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γ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FF00"/>
              </a:solidFill>
              <a:effectLst/>
              <a:latin typeface="Comic Sans MS" pitchFamily="66" charset="0"/>
            </a:endParaRPr>
          </a:p>
        </p:txBody>
      </p:sp>
      <p:pic>
        <p:nvPicPr>
          <p:cNvPr id="45058" name="Picture 2" descr="C:\Documents and Settings\саша\Рабочий стол\Новая папка\P101034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857364"/>
            <a:ext cx="5019071" cy="457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065" name="Object 9"/>
          <p:cNvGraphicFramePr>
            <a:graphicFrameLocks noChangeAspect="1"/>
          </p:cNvGraphicFramePr>
          <p:nvPr/>
        </p:nvGraphicFramePr>
        <p:xfrm>
          <a:off x="5857852" y="3643314"/>
          <a:ext cx="3286148" cy="745793"/>
        </p:xfrm>
        <a:graphic>
          <a:graphicData uri="http://schemas.openxmlformats.org/presentationml/2006/ole">
            <p:oleObj spid="_x0000_s45065" name="Формула" r:id="rId4" imgW="1054100" imgH="228600" progId="Equation.3">
              <p:embed/>
            </p:oleObj>
          </a:graphicData>
        </a:graphic>
      </p:graphicFrame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304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7106" name="Picture 2" descr="C:\Documents and Settings\саша\Рабочий стол\Новая папка\P10103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928802"/>
            <a:ext cx="5072098" cy="457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00034" y="1142984"/>
            <a:ext cx="29979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P=2- </a:t>
            </a:r>
            <a:r>
              <a:rPr lang="ru-RU" sz="3600" b="1" i="1" dirty="0" err="1" smtClean="0">
                <a:solidFill>
                  <a:srgbClr val="00FF00"/>
                </a:solidFill>
                <a:latin typeface="Comic Sans MS" pitchFamily="66" charset="0"/>
              </a:rPr>
              <a:t>sin</a:t>
            </a:r>
            <a:r>
              <a:rPr lang="ru-RU" sz="3600" b="1" i="1" dirty="0" smtClean="0">
                <a:solidFill>
                  <a:srgbClr val="00FF00"/>
                </a:solidFill>
                <a:latin typeface="Comic Sans MS" pitchFamily="66" charset="0"/>
              </a:rPr>
              <a:t> 3</a:t>
            </a:r>
            <a:r>
              <a:rPr lang="en-US" sz="3600" b="1" i="1" dirty="0" smtClean="0">
                <a:solidFill>
                  <a:srgbClr val="00FF00"/>
                </a:solidFill>
                <a:latin typeface="Comic Sans MS" pitchFamily="66" charset="0"/>
              </a:rPr>
              <a:t>γ </a:t>
            </a:r>
            <a:endParaRPr lang="ru-RU" sz="3600" b="1" i="1" dirty="0" smtClean="0">
              <a:solidFill>
                <a:srgbClr val="00FF00"/>
              </a:solidFill>
              <a:latin typeface="Comic Sans MS" pitchFamily="66" charset="0"/>
            </a:endParaRP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143372" y="3071810"/>
          <a:ext cx="5441578" cy="1000132"/>
        </p:xfrm>
        <a:graphic>
          <a:graphicData uri="http://schemas.openxmlformats.org/presentationml/2006/ole">
            <p:oleObj spid="_x0000_s47107" name="Формула" r:id="rId4" imgW="2781000" imgH="52056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3" name="Picture 3" descr="C:\Documents and Settings\саша\Рабочий стол\Новая папка\P10103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Спасибо за </a:t>
            </a:r>
            <a:r>
              <a:rPr lang="ru-RU" dirty="0" smtClean="0">
                <a:latin typeface="Comic Sans MS" pitchFamily="66" charset="0"/>
              </a:rPr>
              <a:t>внимание</a:t>
            </a:r>
            <a:r>
              <a:rPr lang="en-US" dirty="0" smtClean="0">
                <a:latin typeface="Comic Sans MS" pitchFamily="66" charset="0"/>
              </a:rPr>
              <a:t>!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4F4F4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62</TotalTime>
  <Words>303</Words>
  <Application>Microsoft Office PowerPoint</Application>
  <PresentationFormat>Экран (4:3)</PresentationFormat>
  <Paragraphs>35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Яркая</vt:lpstr>
      <vt:lpstr>Формула</vt:lpstr>
      <vt:lpstr>Microsoft Equation 3.0</vt:lpstr>
      <vt:lpstr>Системы координат. Полярная система координат.</vt:lpstr>
      <vt:lpstr>Слайд 2</vt:lpstr>
      <vt:lpstr>Слайд 3</vt:lpstr>
      <vt:lpstr>Слайд 4</vt:lpstr>
      <vt:lpstr>Построение в полярной системе координат</vt:lpstr>
      <vt:lpstr>Формулы, связывающие декартовы и полярные координаты точки  </vt:lpstr>
      <vt:lpstr>Слайд 7</vt:lpstr>
      <vt:lpstr>Уравнение Архимедовой спирали в полярной системе координат</vt:lpstr>
      <vt:lpstr>Слайд 9</vt:lpstr>
      <vt:lpstr>Слайд 10</vt:lpstr>
      <vt:lpstr>Примеры уравнений в полярной системе координат  </vt:lpstr>
      <vt:lpstr>Слайд 12</vt:lpstr>
      <vt:lpstr>Слайд 13</vt:lpstr>
      <vt:lpstr>Слайд 14</vt:lpstr>
      <vt:lpstr>Слайд 15</vt:lpstr>
      <vt:lpstr>Слайд 16</vt:lpstr>
      <vt:lpstr>Слайд 17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координат. Полярная система координат.</dc:title>
  <dc:creator>саша</dc:creator>
  <cp:lastModifiedBy>саша</cp:lastModifiedBy>
  <cp:revision>7</cp:revision>
  <dcterms:created xsi:type="dcterms:W3CDTF">2011-02-03T20:39:05Z</dcterms:created>
  <dcterms:modified xsi:type="dcterms:W3CDTF">2010-12-19T16:04:51Z</dcterms:modified>
</cp:coreProperties>
</file>