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ru.wikipedia.org/wiki/%D0%A0%D0%B0%D1%81%D1%81%D1%83%D0%B6%D0%B4%D0%B5%D0%BD%D0%B8%D0%B5_%D0%BE_%D0%BC%D0%B5%D1%82%D0%BE%D0%B4%D0%B5_(%D0%94%D0%B5%D0%BA%D0%B0%D1%80%D1%82)" TargetMode="External"/><Relationship Id="rId7" Type="http://schemas.openxmlformats.org/officeDocument/2006/relationships/hyperlink" Target="http://ru.wikipedia.org/wiki/%D0%9E%D0%BF%D1%82%D0%B8%D0%BA%D0%B0" TargetMode="External"/><Relationship Id="rId2" Type="http://schemas.openxmlformats.org/officeDocument/2006/relationships/hyperlink" Target="http://ru.wikipedia.org/wiki/1637_%D0%B3%D0%BE%D0%B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3%D0%B5%D0%BE%D0%BC%D0%B5%D1%82%D1%80%D0%B8%D1%8F" TargetMode="External"/><Relationship Id="rId5" Type="http://schemas.openxmlformats.org/officeDocument/2006/relationships/hyperlink" Target="http://ru.wikipedia.org/wiki/%D0%90%D0%BB%D0%B3%D0%B5%D0%B1%D1%80%D0%B0" TargetMode="External"/><Relationship Id="rId4" Type="http://schemas.openxmlformats.org/officeDocument/2006/relationships/hyperlink" Target="http://ru.wikipedia.org/wiki/%D0%90%D0%BD%D0%B0%D0%BB%D0%B8%D1%82%D0%B8%D1%87%D0%B5%D1%81%D0%BA%D0%B0%D1%8F_%D0%B3%D0%B5%D0%BE%D0%BC%D0%B5%D1%82%D1%80%D0%B8%D1%8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D%D0%BC%D0%BE%D1%86%D0%B8%D0%BE%D0%BD%D0%B0%D0%BB%D1%8C%D0%BD%D1%8B%D0%B9_%D0%BF%D1%80%D0%BE%D1%86%D0%B5%D1%81%D1%81" TargetMode="External"/><Relationship Id="rId2" Type="http://schemas.openxmlformats.org/officeDocument/2006/relationships/hyperlink" Target="http://ru.wikipedia.org/wiki/%D0%A0%D0%B5%D1%84%D0%BB%D0%B5%D0%BA%D1%81_(%D0%B1%D0%B8%D0%BE%D0%BB%D0%BE%D0%B3%D0%B8%D1%8F)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355976" y="5805264"/>
            <a:ext cx="4464496" cy="723310"/>
          </a:xfrm>
        </p:spPr>
        <p:txBody>
          <a:bodyPr>
            <a:normAutofit fontScale="625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Выполнила студентка группы 2Г21</a:t>
            </a:r>
          </a:p>
          <a:p>
            <a:r>
              <a:rPr lang="ru-RU" b="1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Реховская</a:t>
            </a:r>
            <a:r>
              <a:rPr lang="ru-RU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Виктория</a:t>
            </a: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5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Рене Декарт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85786" y="3140968"/>
            <a:ext cx="8001056" cy="235745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«Я мыслю, следовательно, я существую».</a:t>
            </a:r>
          </a:p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(Cogito ergo sum…)</a:t>
            </a:r>
            <a:endParaRPr lang="ru-RU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925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4357607" cy="2088232"/>
          </a:xfrm>
        </p:spPr>
        <p:txBody>
          <a:bodyPr>
            <a:normAutofit fontScale="92500"/>
          </a:bodyPr>
          <a:lstStyle/>
          <a:p>
            <a:r>
              <a:rPr lang="vi-V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Рене́ </a:t>
            </a:r>
            <a:r>
              <a:rPr lang="vi-V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Дека́рт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vi-V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vi-V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французский математик, </a:t>
            </a:r>
            <a:r>
              <a:rPr lang="vi-V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философ, </a:t>
            </a:r>
            <a:r>
              <a:rPr lang="vi-V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создатель аналитической геометрии и современной алгебраической символики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51520" y="3140968"/>
            <a:ext cx="4176464" cy="3384376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Родился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марта 1596 года в городе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Лаэ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Haye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Touraine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ныне Декарт (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Descartes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департамент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Эндр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Луара, Франция.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35" y="764704"/>
            <a:ext cx="4050890" cy="4960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1128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562074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Биография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4752528" cy="576064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Учился в организованном иезуитами </a:t>
            </a:r>
            <a:r>
              <a:rPr lang="ru-RU" dirty="0" smtClean="0"/>
              <a:t>коллеже Ла-</a:t>
            </a:r>
            <a:r>
              <a:rPr lang="ru-RU" dirty="0" err="1" smtClean="0"/>
              <a:t>Флеш</a:t>
            </a:r>
            <a:r>
              <a:rPr lang="ru-RU" dirty="0" smtClean="0"/>
              <a:t>, </a:t>
            </a:r>
            <a:r>
              <a:rPr lang="ru-RU" dirty="0"/>
              <a:t>куда был отдан </a:t>
            </a:r>
            <a:r>
              <a:rPr lang="ru-RU" dirty="0" smtClean="0"/>
              <a:t>в 1606;</a:t>
            </a:r>
          </a:p>
          <a:p>
            <a:r>
              <a:rPr lang="ru-RU" dirty="0"/>
              <a:t>В 1616 в университете Пуатье он получил степень бакалавра </a:t>
            </a:r>
            <a:r>
              <a:rPr lang="ru-RU" dirty="0" smtClean="0"/>
              <a:t>права, хотя </a:t>
            </a:r>
            <a:r>
              <a:rPr lang="ru-RU" dirty="0"/>
              <a:t>впоследствии никогда не занимался юридической практикой</a:t>
            </a:r>
            <a:r>
              <a:rPr lang="ru-RU" dirty="0" smtClean="0"/>
              <a:t>;</a:t>
            </a:r>
          </a:p>
          <a:p>
            <a:r>
              <a:rPr lang="ru-RU" dirty="0"/>
              <a:t>В 1617 Декарт поступает добровольцем на службу в протестантскую </a:t>
            </a:r>
            <a:r>
              <a:rPr lang="ru-RU" dirty="0" smtClean="0"/>
              <a:t>армию;</a:t>
            </a:r>
          </a:p>
          <a:p>
            <a:r>
              <a:rPr lang="ru-RU" dirty="0"/>
              <a:t>В 1628 Рене Декарт более чем на 15 лет обосновывается в </a:t>
            </a:r>
            <a:r>
              <a:rPr lang="ru-RU" dirty="0" smtClean="0"/>
              <a:t>Нидерландах;</a:t>
            </a:r>
          </a:p>
          <a:p>
            <a:r>
              <a:rPr lang="ru-RU" dirty="0"/>
              <a:t>В1649 году по приглашению шведской королевы </a:t>
            </a:r>
            <a:r>
              <a:rPr lang="ru-RU" dirty="0" smtClean="0"/>
              <a:t>Кристины</a:t>
            </a:r>
            <a:r>
              <a:rPr lang="en-US" dirty="0" smtClean="0"/>
              <a:t>.</a:t>
            </a:r>
            <a:r>
              <a:rPr lang="ru-RU" dirty="0" smtClean="0"/>
              <a:t>Декарт </a:t>
            </a:r>
            <a:r>
              <a:rPr lang="ru-RU" dirty="0"/>
              <a:t>отправился в Швецию. Суровый климат и непривычный режим </a:t>
            </a:r>
            <a:r>
              <a:rPr lang="ru-RU" dirty="0" smtClean="0"/>
              <a:t>подорвали </a:t>
            </a:r>
            <a:r>
              <a:rPr lang="ru-RU" dirty="0"/>
              <a:t>здоровье Декарта, и, подхватив простуду, он умер от </a:t>
            </a:r>
            <a:r>
              <a:rPr lang="ru-RU" dirty="0" smtClean="0"/>
              <a:t>пневмонии 11 февраля 1650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31578"/>
            <a:ext cx="3312368" cy="4710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38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62056" cy="922114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Научная ДЕЯТЕЛЬНОСТЬ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4464496" cy="424847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tooltip="1637 год"/>
              </a:rPr>
              <a:t>1637 году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вышел в свет главный математический труд Декарта, 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tooltip="Рассуждение о методе (Декарт)"/>
              </a:rPr>
              <a:t>«Рассуждение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tooltip="Рассуждение о методе (Декарт)"/>
              </a:rPr>
              <a:t>о методе»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(полное название: «Рассуждение о методе, позволяющем направлять свой разум и отыскивать истину в науках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»).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этой книге излагалась 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tooltip="Аналитическая геометрия"/>
              </a:rPr>
              <a:t>аналитическая геометрия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в приложениях — многочисленные результаты в 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tooltip="Алгебра"/>
              </a:rPr>
              <a:t>алгебре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tooltip="Геометрия"/>
              </a:rPr>
              <a:t>геометрии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tooltip="Оптика"/>
              </a:rPr>
              <a:t>оптике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многое другое.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68760"/>
            <a:ext cx="3616249" cy="523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6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620688"/>
            <a:ext cx="5040560" cy="612068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</a:t>
            </a:r>
            <a:r>
              <a:rPr lang="ru-RU" dirty="0" smtClean="0"/>
              <a:t>математике</a:t>
            </a:r>
            <a:r>
              <a:rPr lang="en-US" dirty="0" smtClean="0"/>
              <a:t> </a:t>
            </a:r>
            <a:r>
              <a:rPr lang="ru-RU" dirty="0" smtClean="0"/>
              <a:t>он первым </a:t>
            </a:r>
            <a:r>
              <a:rPr lang="ru-RU" dirty="0"/>
              <a:t>ввел понятие переменной и функции, заложил основы аналитической </a:t>
            </a:r>
            <a:r>
              <a:rPr lang="ru-RU" dirty="0" smtClean="0"/>
              <a:t>геометрии</a:t>
            </a:r>
            <a:r>
              <a:rPr lang="en-US" dirty="0" smtClean="0"/>
              <a:t>. </a:t>
            </a:r>
            <a:r>
              <a:rPr lang="ru-RU" dirty="0"/>
              <a:t>Декарт значительно улучшил систему обозначений, введя общепринятые знаки для переменных величин (x, у, z,...) и коэффициентов (a, b, с,...), а также обозначения степеней (х</a:t>
            </a:r>
            <a:r>
              <a:rPr lang="ru-RU" baseline="30000" dirty="0"/>
              <a:t>4</a:t>
            </a:r>
            <a:r>
              <a:rPr lang="ru-RU" dirty="0"/>
              <a:t>, a</a:t>
            </a:r>
            <a:r>
              <a:rPr lang="ru-RU" baseline="30000" dirty="0"/>
              <a:t>5</a:t>
            </a:r>
            <a:r>
              <a:rPr lang="ru-RU" dirty="0"/>
              <a:t>,...). Запись формул у Декарта почти ничем не отличается от современной</a:t>
            </a:r>
            <a:r>
              <a:rPr lang="ru-RU" dirty="0" smtClean="0"/>
              <a:t>. </a:t>
            </a:r>
            <a:r>
              <a:rPr lang="ru-RU" dirty="0"/>
              <a:t>Декарт положил начало ряду исследований свойств уравнений: сформулировал правило знаков для определения числа положительных и отрицательных корней, поставил вопрос о границах действительных корней и выдвинул проблему приводимости </a:t>
            </a:r>
            <a:r>
              <a:rPr lang="ru-RU" dirty="0" smtClean="0"/>
              <a:t>указал</a:t>
            </a:r>
            <a:r>
              <a:rPr lang="ru-RU" dirty="0"/>
              <a:t>, что уравнение 3-й степени разрешимо в квадратных радикалах и решается с помощью циркуля и линейки, когда оно приводимо.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3638938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0205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4339912" cy="5687144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аналитической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геометрии основным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достижением Декарта явился созданный им метод координат.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«Геометрии» Декарт изложил способ построения нормалей и касательных к плоским кривым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применил его, в частности, к некоторым кривым 4-го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52736"/>
            <a:ext cx="3749675" cy="4402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317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91264" cy="868958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Декартова система координат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352928" cy="133312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Декартова (ортонормированная) система координат</a:t>
            </a:r>
            <a:r>
              <a:rPr lang="ru-RU" dirty="0"/>
              <a:t> – это прямоугольная система координат, в которой единицы измерения по всем осям равны друг другу.</a:t>
            </a:r>
          </a:p>
          <a:p>
            <a:r>
              <a:rPr lang="ru-RU" dirty="0"/>
              <a:t>Если в качестве координатных осей берутся прямые, перпендикулярные друг другу, то система координат называется </a:t>
            </a:r>
            <a:r>
              <a:rPr lang="ru-RU" b="1" i="1" dirty="0"/>
              <a:t>прямоугольной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788024" y="2636912"/>
            <a:ext cx="3742506" cy="392541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элементарной математике чаще всего рассматривается двухмерная или трехмерная декартова система координат; координаты обычно обозначаются латинскими буквами </a:t>
            </a:r>
            <a:r>
              <a:rPr lang="ru-RU" i="1" dirty="0"/>
              <a:t>x</a:t>
            </a:r>
            <a:r>
              <a:rPr lang="ru-RU" dirty="0"/>
              <a:t>, </a:t>
            </a:r>
            <a:r>
              <a:rPr lang="ru-RU" i="1" dirty="0"/>
              <a:t>y</a:t>
            </a:r>
            <a:r>
              <a:rPr lang="ru-RU" dirty="0"/>
              <a:t>, </a:t>
            </a:r>
            <a:r>
              <a:rPr lang="ru-RU" i="1" dirty="0"/>
              <a:t>z</a:t>
            </a:r>
            <a:r>
              <a:rPr lang="ru-RU" dirty="0"/>
              <a:t> и называются, соответственно, </a:t>
            </a:r>
            <a:r>
              <a:rPr lang="ru-RU" b="1" i="1" dirty="0"/>
              <a:t>абсциссой</a:t>
            </a:r>
            <a:r>
              <a:rPr lang="ru-RU" dirty="0"/>
              <a:t>, </a:t>
            </a:r>
            <a:r>
              <a:rPr lang="ru-RU" b="1" i="1" dirty="0"/>
              <a:t>ординатой</a:t>
            </a:r>
            <a:r>
              <a:rPr lang="ru-RU" dirty="0"/>
              <a:t> и </a:t>
            </a:r>
            <a:r>
              <a:rPr lang="ru-RU" b="1" i="1" dirty="0"/>
              <a:t>аппликатой</a:t>
            </a:r>
            <a:r>
              <a:rPr lang="ru-RU" dirty="0"/>
              <a:t>. Координатная ось </a:t>
            </a:r>
            <a:r>
              <a:rPr lang="ru-RU" i="1" dirty="0"/>
              <a:t>OX</a:t>
            </a:r>
            <a:r>
              <a:rPr lang="ru-RU" dirty="0"/>
              <a:t> называется </a:t>
            </a:r>
            <a:r>
              <a:rPr lang="ru-RU" b="1" i="1" dirty="0"/>
              <a:t>осью абсцисс</a:t>
            </a:r>
            <a:r>
              <a:rPr lang="ru-RU" dirty="0"/>
              <a:t>, ось </a:t>
            </a:r>
            <a:r>
              <a:rPr lang="ru-RU" i="1" dirty="0"/>
              <a:t>OY</a:t>
            </a:r>
            <a:r>
              <a:rPr lang="ru-RU" dirty="0"/>
              <a:t> – </a:t>
            </a:r>
            <a:r>
              <a:rPr lang="ru-RU" b="1" i="1" dirty="0"/>
              <a:t>осью ординат</a:t>
            </a:r>
            <a:r>
              <a:rPr lang="ru-RU" dirty="0"/>
              <a:t>, </a:t>
            </a:r>
            <a:r>
              <a:rPr lang="ru-RU" dirty="0" err="1"/>
              <a:t>ось</a:t>
            </a:r>
            <a:r>
              <a:rPr lang="ru-RU" i="1" dirty="0" err="1"/>
              <a:t>OZ</a:t>
            </a:r>
            <a:r>
              <a:rPr lang="ru-RU" dirty="0"/>
              <a:t> – </a:t>
            </a:r>
            <a:r>
              <a:rPr lang="ru-RU" b="1" i="1" dirty="0"/>
              <a:t>осью аппликат</a:t>
            </a:r>
            <a:r>
              <a:rPr lang="ru-RU" dirty="0"/>
              <a:t>. Положительные направления отсчета по каждой из осей обозначаются стрелками.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52936"/>
            <a:ext cx="33242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89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80728"/>
            <a:ext cx="8424936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Другие научные достижения</a:t>
            </a:r>
            <a:br>
              <a:rPr 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7992888" cy="12241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Крупнейшим открытием Декарта, ставшим фундаментальным для последующей психологии, можно считать понятие о </a:t>
            </a:r>
            <a:r>
              <a:rPr lang="ru-RU" dirty="0">
                <a:hlinkClick r:id="rId2" tooltip="Рефлекс (биология)"/>
              </a:rPr>
              <a:t>рефлексе</a:t>
            </a:r>
            <a:r>
              <a:rPr lang="ru-RU" dirty="0"/>
              <a:t> и принцип рефлекторной деятельности.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7544" y="2348880"/>
            <a:ext cx="7776864" cy="201622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Наряду с учениями о механизмах тела разрабатывалась проблема </a:t>
            </a:r>
            <a:r>
              <a:rPr lang="ru-RU" dirty="0">
                <a:hlinkClick r:id="rId3" tooltip="Эмоциональный процесс"/>
              </a:rPr>
              <a:t>аффектов</a:t>
            </a:r>
            <a:r>
              <a:rPr lang="ru-RU" dirty="0"/>
              <a:t> (страстей) как телесных состояний, являющихся регуляторами психической жизни.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5064"/>
            <a:ext cx="2913705" cy="189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005064"/>
            <a:ext cx="1333880" cy="199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98" y="4212652"/>
            <a:ext cx="2361248" cy="1478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1148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861048"/>
            <a:ext cx="7772400" cy="11430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 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4986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263</TotalTime>
  <Words>365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Рене Декарт</vt:lpstr>
      <vt:lpstr>Презентация PowerPoint</vt:lpstr>
      <vt:lpstr>Биография</vt:lpstr>
      <vt:lpstr>Научная ДЕЯТЕЛЬНОСТЬ</vt:lpstr>
      <vt:lpstr>Презентация PowerPoint</vt:lpstr>
      <vt:lpstr>Презентация PowerPoint</vt:lpstr>
      <vt:lpstr>Декартова система координат</vt:lpstr>
      <vt:lpstr>Другие научные достижения 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Рене Декарт</dc:title>
  <cp:lastModifiedBy>Admin</cp:lastModifiedBy>
  <cp:revision>22</cp:revision>
  <dcterms:modified xsi:type="dcterms:W3CDTF">2012-10-23T22:24:24Z</dcterms:modified>
</cp:coreProperties>
</file>