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7" r:id="rId9"/>
    <p:sldId id="268" r:id="rId10"/>
    <p:sldId id="265" r:id="rId11"/>
    <p:sldId id="269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7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5733256"/>
            <a:ext cx="3952528" cy="888504"/>
          </a:xfrm>
        </p:spPr>
        <p:txBody>
          <a:bodyPr/>
          <a:lstStyle/>
          <a:p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Выполнила студентка группы 2Г21</a:t>
            </a:r>
          </a:p>
          <a:p>
            <a:r>
              <a:rPr lang="ru-RU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Реховская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Виктория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 cap="none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Лагранж Жозеф Луи</a:t>
            </a:r>
          </a:p>
        </p:txBody>
      </p:sp>
    </p:spTree>
    <p:extLst>
      <p:ext uri="{BB962C8B-B14F-4D97-AF65-F5344CB8AC3E}">
        <p14:creationId xmlns:p14="http://schemas.microsoft.com/office/powerpoint/2010/main" val="264877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4392488" cy="3964536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400" b="1" cap="none" spc="150" dirty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Жозеф Луи Лагранж </a:t>
            </a:r>
            <a:r>
              <a:rPr lang="ru-RU" sz="2400" b="1" cap="none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2400" b="1" cap="none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400" b="1" cap="none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</a:t>
            </a:r>
            <a:r>
              <a:rPr lang="ru-RU" sz="2400" b="1" cap="none" spc="150" dirty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1736-1813) </a:t>
            </a:r>
            <a:r>
              <a:rPr lang="ru-RU" sz="2400" b="1" cap="none" spc="150" dirty="0">
                <a:ln w="11430"/>
                <a:solidFill>
                  <a:schemeClr val="tx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—</a:t>
            </a:r>
            <a:r>
              <a:rPr lang="ru-RU" sz="2400" b="1" cap="none" spc="150" dirty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ru-RU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французский математик и механик, физик. Один из лучших математиков 18 века. </a:t>
            </a:r>
            <a:r>
              <a:rPr lang="ru-RU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иностранный почетный член Петербургской АН (1776).Труды </a:t>
            </a:r>
            <a:r>
              <a:rPr lang="ru-RU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по вариационному исчислению, где им разработаны основные понятия и методы, математическому анализу, теории чисел, алгебре, дифференциальным уравнениям.</a:t>
            </a:r>
            <a:r>
              <a:rPr lang="ru-RU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4664"/>
            <a:ext cx="3787415" cy="4751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51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2480545" cy="3538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764704"/>
            <a:ext cx="4536504" cy="4608512"/>
          </a:xfrm>
        </p:spPr>
        <p:txBody>
          <a:bodyPr>
            <a:normAutofit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Лагранж </a:t>
            </a: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является автором </a:t>
            </a:r>
            <a:r>
              <a:rPr lang="ru-RU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классического трактата </a:t>
            </a:r>
            <a:r>
              <a:rPr lang="ru-RU" sz="2000" b="1" spc="150" dirty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«Аналитическая механика</a:t>
            </a:r>
            <a:r>
              <a:rPr lang="ru-RU" sz="2000" b="1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»</a:t>
            </a:r>
            <a:r>
              <a:rPr lang="ru-RU" sz="2000" dirty="0"/>
              <a:t> (</a:t>
            </a:r>
            <a:r>
              <a:rPr lang="ru-RU" sz="2000" dirty="0" err="1"/>
              <a:t>Mecanique</a:t>
            </a:r>
            <a:r>
              <a:rPr lang="ru-RU" sz="2000" dirty="0"/>
              <a:t> </a:t>
            </a:r>
            <a:r>
              <a:rPr lang="ru-RU" sz="2000" dirty="0" err="1"/>
              <a:t>analytique</a:t>
            </a:r>
            <a:r>
              <a:rPr lang="ru-RU" sz="2000" dirty="0"/>
              <a:t>), </a:t>
            </a:r>
            <a:r>
              <a:rPr lang="ru-RU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</a:t>
            </a:r>
            <a:r>
              <a:rPr lang="ru-RU" sz="2000" b="1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котором установил фундаментальный «принцип возможных перемещений» и завершил математизацию механики. Внёс грандиозный вклад в развитие анализа, теории чисел, теорию вероятностей и численные методы, создал вариационное исчисление, придал уравнениям движения формулу, названную его именем. </a:t>
            </a:r>
          </a:p>
          <a:p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954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22840" cy="562074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cap="none" spc="150" dirty="0" smtClean="0">
                <a:ln w="11430"/>
                <a:solidFill>
                  <a:schemeClr val="tx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БИОГРАФИЯ</a:t>
            </a:r>
            <a:endParaRPr lang="ru-RU" b="1" cap="none" spc="150" dirty="0">
              <a:ln w="11430"/>
              <a:solidFill>
                <a:schemeClr val="tx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764704"/>
            <a:ext cx="5040560" cy="5616624"/>
          </a:xfrm>
        </p:spPr>
        <p:txBody>
          <a:bodyPr>
            <a:normAutofit fontScale="925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Лангранж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родился 25 января 1736 в Турине(Италия), в итало-французской семье. Отец хотел, чтобы сын стал адвокатом, и определил его в Туринский университет. Однако там все свое время Жозеф отдавал физике и математике.</a:t>
            </a:r>
          </a:p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Отец Лагранжа, был женат на Марии </a:t>
            </a:r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Терезии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Гро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единственной дочери богатого врача из </a:t>
            </a:r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Камбиано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(место неподалеку от Турина в Италии), и имел с ней 11 детей. Из них один лишь самый младший Жозеф Луи, не умер в младенческом возрасте. Его отец был состоятельным человеком, но также и неисправимым дельцом, и когда Жозеф Луи был готов вступить в свои права единственного наследника, было уже нечего наследовать. Позже Лагранж вспоминал об этом несчастье как об одном из самых удачных событий, случившихся с ним: "Если бы я наследовал состояние, мне, вероятно, не пришлось бы связать свою судьбу с математикой".</a:t>
            </a:r>
          </a:p>
          <a:p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44" y="1124744"/>
            <a:ext cx="3508852" cy="428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24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3289300" cy="41402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648" y="764704"/>
            <a:ext cx="3671320" cy="4950297"/>
          </a:xfrm>
        </p:spPr>
        <p:txBody>
          <a:bodyPr>
            <a:normAutofit fontScale="925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1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Рано проявившиеся блестящие математические способности позволили ему в 18 лет стать профессором геометрии в Артиллерийской школе Турина. В Турине молодой профессор читал лекции студентам, которые все были старше его. Вскоре из наиболее способных он организовал научное общество, которое выросло затем в Туринскую академию наук. Первый том трудов академии вышел в 1759 году, когда Лагранжу было 23 года. Сам Лагранж представил здесь статью о максимумах и минимумах по вариационному исчислению.</a:t>
            </a:r>
          </a:p>
          <a:p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14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92696"/>
            <a:ext cx="3640387" cy="442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404664"/>
            <a:ext cx="4464496" cy="5832648"/>
          </a:xfrm>
        </p:spPr>
        <p:txBody>
          <a:bodyPr>
            <a:normAutofit fontScale="92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15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1755 Лагранж послал Леонарду Эйлеру свою эпохальную математическую работу об изопериметрических свойствах, положенных им впоследствии в основу вариационного исчисления, а 1756 он по представлению Эйлера стал иностранным членом Берлинской академии наук.  В 1766 по приглашению Фридриха II Лагранж переехал в Берлин, где стал президентом Берлинской академии наук вместо Эйлера. Берлинский период (1766–1787) был самым плодотворным в жизни Лагранжа. Здесь он выполнил важные работы по алгебре и теории чисел, а также по проблеме решения дифференциальных уравнений в частных производных. В Берлине была подготовлена его знаменитая Аналитическая </a:t>
            </a:r>
            <a:r>
              <a:rPr lang="ru-RU" sz="15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механика, опубликованная </a:t>
            </a:r>
            <a:r>
              <a:rPr lang="ru-RU" sz="15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Париже в 1788. Эта работа стала вершиной научной деятельности Жозефа Луи Лагранжа. В ней описано огромное число новых подходов. В основу всей статики положен т.н. принцип возможных перемещений, в основу динамики – сочетание этого принципа с принципом </a:t>
            </a:r>
            <a:r>
              <a:rPr lang="ru-RU" sz="15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Д'Аламбера</a:t>
            </a:r>
            <a:r>
              <a:rPr lang="ru-RU" sz="15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Введены обобщенные координаты, разработан принцип наименьшего действия. </a:t>
            </a:r>
          </a:p>
          <a:p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7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76672"/>
            <a:ext cx="7560840" cy="14773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1797, после создания Политехнической школы, вел активную преподавательскую деятельность, читал курс математического анализа. В 1795, после открытия Института Франции, заменившего Королевскую академию наук, стал главой его физико-математического класса.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276872"/>
            <a:ext cx="2489805" cy="3243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06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620688"/>
            <a:ext cx="4031360" cy="4950296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Лагранж внёс существенный вклад во многие области математики, включая вариационное исчисление, теорию дифференциальных уравнений, решение задач на нахождение максимумов и минимумов, теорию чисел (теорема Лагранжа), алгебру и теорию вероятностей. Формула конечных приращений и несколько других теорем названы его именем. В двух своих важных трудах — «Теория аналитических функций» («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Théorie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fonctions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analytiques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», 1797) и «О решении численных уравнений» («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résolution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équations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numériques</a:t>
            </a: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», 1798) — подытожил всё, что было известно по этим вопросам в его время, а содержавшиеся в них новые идеи и методы были развиты в работах математиков XIX века.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92696"/>
            <a:ext cx="3456383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333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36904" cy="648072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конечных приращений или теорема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Лагра́нжа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среднем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556793"/>
            <a:ext cx="7128792" cy="1728192"/>
          </a:xfrm>
        </p:spPr>
        <p:txBody>
          <a:bodyPr>
            <a:normAutofit/>
          </a:bodyPr>
          <a:lstStyle/>
          <a:p>
            <a:r>
              <a:rPr lang="ru-RU" sz="1800" dirty="0"/>
              <a:t>Формула конечных приращений или теорема </a:t>
            </a:r>
            <a:r>
              <a:rPr lang="ru-RU" sz="1800" dirty="0" err="1"/>
              <a:t>Лагра́нжа</a:t>
            </a:r>
            <a:r>
              <a:rPr lang="ru-RU" sz="1800" dirty="0"/>
              <a:t> о среднем значении утверждает, что если функция непрерывна на отрезке  и дифференцируема в интервале , то найдётся такая точка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356992"/>
            <a:ext cx="2382272" cy="628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51920" y="2852936"/>
            <a:ext cx="1880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Лагранжа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204864"/>
            <a:ext cx="695325" cy="200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2476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692696"/>
            <a:ext cx="7560840" cy="1152128"/>
          </a:xfrm>
        </p:spPr>
        <p:txBody>
          <a:bodyPr>
            <a:normAutofit/>
          </a:bodyPr>
          <a:lstStyle/>
          <a:p>
            <a:r>
              <a:rPr lang="ru-RU" sz="2400" b="1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Жозеф Луи Лагранж скончался 10 апреля 1813</a:t>
            </a:r>
            <a:r>
              <a:rPr lang="ru-RU" sz="2400" b="1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и был похоронен в Пантеоне</a:t>
            </a:r>
            <a:endParaRPr lang="ru-RU" sz="2400" b="1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168207"/>
            <a:ext cx="5040560" cy="3780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184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51720" y="1052736"/>
            <a:ext cx="5258544" cy="813445"/>
          </a:xfrm>
        </p:spPr>
        <p:txBody>
          <a:bodyPr>
            <a:normAutofit/>
          </a:bodyPr>
          <a:lstStyle/>
          <a:p>
            <a:r>
              <a:rPr lang="ru-RU" sz="2800" b="1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Памятник Лагранжу в Турине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204864"/>
            <a:ext cx="4320479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59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573016"/>
            <a:ext cx="6336704" cy="1647056"/>
          </a:xfrm>
        </p:spPr>
        <p:txBody>
          <a:bodyPr/>
          <a:lstStyle/>
          <a:p>
            <a:r>
              <a:rPr lang="ru-RU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Спасибо за внимание</a:t>
            </a:r>
            <a:endParaRPr lang="ru-RU" sz="36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9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259</TotalTime>
  <Words>659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Горизонт</vt:lpstr>
      <vt:lpstr>Лагранж Жозеф Луи</vt:lpstr>
      <vt:lpstr>Жозеф Луи Лагранж  (1736-1813) —  французский математик и механик, физик. Один из лучших математиков 18 века. иностранный почетный член Петербургской АН (1776).Труды по вариационному исчислению, где им разработаны основные понятия и методы, математическому анализу, теории чисел, алгебре, дифференциальным уравнениям. </vt:lpstr>
      <vt:lpstr>Презентация PowerPoint</vt:lpstr>
      <vt:lpstr>БИОГРАФИЯ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конечных приращений или теорема Лагра́нжа о среднем значении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Лагранж Жозеф Луи</dc:title>
  <cp:lastModifiedBy>Admin</cp:lastModifiedBy>
  <cp:revision>20</cp:revision>
  <dcterms:modified xsi:type="dcterms:W3CDTF">2012-12-25T18:00:31Z</dcterms:modified>
</cp:coreProperties>
</file>