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13"/>
  </p:notesMasterIdLst>
  <p:sldIdLst>
    <p:sldId id="256" r:id="rId3"/>
    <p:sldId id="259" r:id="rId4"/>
    <p:sldId id="271" r:id="rId5"/>
    <p:sldId id="260" r:id="rId6"/>
    <p:sldId id="268" r:id="rId7"/>
    <p:sldId id="280" r:id="rId8"/>
    <p:sldId id="261" r:id="rId9"/>
    <p:sldId id="277" r:id="rId10"/>
    <p:sldId id="276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76" d="100"/>
          <a:sy n="76" d="100"/>
        </p:scale>
        <p:origin x="-355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A254A-2E4E-43BA-AAD4-A5394A01FBE7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C1835-1037-4735-BD55-B3AAA4399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790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5C1835-1037-4735-BD55-B3AAA43991C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C9FF73-DC1F-4BBE-91A3-7C142B003E65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857620" y="785794"/>
            <a:ext cx="4729138" cy="5143536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Чебышев Пафнутий Львович – </a:t>
            </a:r>
            <a:r>
              <a:rPr lang="ru-RU" sz="4800" b="0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гордость русской науки.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dirty="0"/>
          </a:p>
        </p:txBody>
      </p:sp>
      <p:pic>
        <p:nvPicPr>
          <p:cNvPr id="11" name="Содержимое 10" descr="Чебышев П. Л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785794"/>
            <a:ext cx="3071834" cy="4071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139952" y="53732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Завьялов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Евгений, 2Л21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928926" y="5214950"/>
            <a:ext cx="6000792" cy="685816"/>
          </a:xfrm>
        </p:spPr>
        <p:txBody>
          <a:bodyPr/>
          <a:lstStyle/>
          <a:p>
            <a:pPr algn="ctr"/>
            <a:r>
              <a:rPr lang="ru-RU" sz="3200" b="0" dirty="0" smtClean="0"/>
              <a:t>Дом Чебышевых в Окатове.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142844" y="857232"/>
            <a:ext cx="2857520" cy="5400676"/>
          </a:xfrm>
        </p:spPr>
        <p:txBody>
          <a:bodyPr>
            <a:noAutofit/>
          </a:bodyPr>
          <a:lstStyle/>
          <a:p>
            <a:pPr algn="ctr"/>
            <a:r>
              <a:rPr lang="ru-RU" sz="1500" dirty="0" smtClean="0"/>
              <a:t>Чебышев родился 26 мая 1821 года в сельце Окатове, Боровского уезда, Калужской губернии. Он был первым из сыновей окатовского барина. Мальчику при крещении дали имя св. Пафнутия. Родители будущего учёного - Лев Павлович и Аграфена Ивановна Чебышевы — с многочисленной семьёй проживали в своём имении Окатово, в большом деревянном доме старинной архитектуры, с балконом и лестницей в сад. Все Родители Пафнутия желали бы видеть старшего сына кавалерийским офицером, если бы не его физический недостаток — небольшая хромота.</a:t>
            </a:r>
          </a:p>
          <a:p>
            <a:endParaRPr lang="ru-RU" sz="800" dirty="0" smtClean="0"/>
          </a:p>
          <a:p>
            <a:r>
              <a:rPr lang="ru-RU" sz="800" dirty="0" smtClean="0"/>
              <a:t>                                                                             </a:t>
            </a:r>
          </a:p>
        </p:txBody>
      </p:sp>
      <p:pic>
        <p:nvPicPr>
          <p:cNvPr id="6" name="Рисунок 5" descr="House_Okatovo_small[1].jpg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9144" r="914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Родители Пафнутия Львовича:</a:t>
            </a:r>
            <a:br>
              <a:rPr lang="ru-RU" dirty="0" smtClean="0"/>
            </a:br>
            <a:r>
              <a:rPr lang="ru-RU" dirty="0" smtClean="0"/>
              <a:t>Аграфена Ивановна и Лев Павлович</a:t>
            </a:r>
            <a:endParaRPr lang="ru-RU" dirty="0"/>
          </a:p>
        </p:txBody>
      </p:sp>
      <p:pic>
        <p:nvPicPr>
          <p:cNvPr id="6" name="Содержимое 5" descr="180px-Иванова_Наталья_Фёдоровна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658396"/>
            <a:ext cx="2492325" cy="3793873"/>
          </a:xfrm>
        </p:spPr>
      </p:pic>
      <p:pic>
        <p:nvPicPr>
          <p:cNvPr id="5" name="Содержимое 4" descr="27-2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92080" y="1628800"/>
            <a:ext cx="2880320" cy="387735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1000108"/>
            <a:ext cx="2747994" cy="5257800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В 1832 г. семейство Чебышевых переехало в Москву для подготовки Пафнутия Львовича и его брата Павла к поступлению в университет. Учителем математики, первоклассным педагогом был Платон Николаевич Погорельский. Он излагал свой материал в предельно ясной и общедоступной форме, умение разъяснять предмет считал искусством.</a:t>
            </a:r>
            <a:endParaRPr lang="ru-RU" sz="1800" dirty="0"/>
          </a:p>
        </p:txBody>
      </p:sp>
      <p:pic>
        <p:nvPicPr>
          <p:cNvPr id="7170" name="Picture 2" descr="http://kaluga-city.by.ru/names/science/chebyshev/img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35896" y="620688"/>
            <a:ext cx="4740547" cy="5738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ЧЕБЫШЕВ Пафнутий Львович (1821-189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2667000" cy="3238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533400"/>
            <a:ext cx="4802680" cy="1959496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Пафнутий Львович</a:t>
            </a:r>
            <a:endParaRPr lang="ru-RU" sz="5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83568" y="3717032"/>
            <a:ext cx="7699060" cy="236956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-  </a:t>
            </a:r>
            <a:r>
              <a:rPr lang="ru-RU" dirty="0" smtClean="0">
                <a:solidFill>
                  <a:srgbClr val="C00000"/>
                </a:solidFill>
              </a:rPr>
              <a:t>замечательный учёный и педагог, с именем которого связано появление самого понятия «национальная российская математическая наука», член Петербургской академии наук с 1856 года, основатель Петербургской математической школы. Член Берлинской академии наук с 1871, Болонской академии наук с 1873, Парижской академии наук с1874, Лондонского Королевского общества с 1877, Шведской академии наук с 1893 и почетный член многих русских и иностранных научных обществ, академий, университетов.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0" dirty="0" smtClean="0"/>
              <a:t>Чебышев – студент.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bg1"/>
                </a:solidFill>
              </a:rPr>
              <a:t>«Спустись пониже, говори проще, если хочешь, чтобы тебя поняли»-слова Платона Николаевича Погорельского.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П.Л. Чебышев — студент.  Москва. 1840 г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764704"/>
            <a:ext cx="460851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143512"/>
            <a:ext cx="6000792" cy="900130"/>
          </a:xfrm>
        </p:spPr>
        <p:txBody>
          <a:bodyPr/>
          <a:lstStyle/>
          <a:p>
            <a:pPr algn="ctr"/>
            <a:r>
              <a:rPr lang="ru-RU" sz="3600" b="0" dirty="0" smtClean="0"/>
              <a:t>Московский университет.</a:t>
            </a:r>
            <a:endParaRPr lang="ru-RU" sz="3600" b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990600"/>
            <a:ext cx="2605118" cy="5257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 возрасте шестнадцати лет становится студентом физико-математического отделения философского факультета Московского университета, отлично учится. Молодой  студент каждый день, согласно табелю, посещает лекции, носит треугольную шляпу, а вицмундир строго застегивает на все пуговицы. Университетские отчёты говорят о его отличном поведении и прилежании…                        </a:t>
            </a:r>
          </a:p>
          <a:p>
            <a:endParaRPr lang="ru-RU" dirty="0"/>
          </a:p>
        </p:txBody>
      </p:sp>
      <p:pic>
        <p:nvPicPr>
          <p:cNvPr id="9" name="Picture 2" descr="http://im4-tub.yandex.net/i?id=58091903-14-2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00364" y="642918"/>
            <a:ext cx="58674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Чебышев в конце XIX века предложил свою модель вычислителя</a:t>
            </a:r>
            <a:endParaRPr lang="ru-RU" dirty="0"/>
          </a:p>
        </p:txBody>
      </p:sp>
      <p:pic>
        <p:nvPicPr>
          <p:cNvPr id="58372" name="Picture 4" descr="Арифмометр Одне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764704"/>
            <a:ext cx="5425719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П.Л.Чебышев за работой</a:t>
            </a:r>
            <a:endParaRPr lang="ru-RU" dirty="0"/>
          </a:p>
        </p:txBody>
      </p:sp>
      <p:pic>
        <p:nvPicPr>
          <p:cNvPr id="57346" name="Picture 2" descr="http://t1.gstatic.com/images?q=tbn:ANd9GcS0pN8NpDRxCiw9YdOnCCfr5KkSmx-q8hjFUX869ilLBidT2vUH8Q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Бюст на Аллее ученых возле здания МГУ им. М.В. Ломоносова на Воробьевых горах в Москве</a:t>
            </a:r>
            <a:endParaRPr lang="ru-RU" dirty="0"/>
          </a:p>
        </p:txBody>
      </p:sp>
      <p:pic>
        <p:nvPicPr>
          <p:cNvPr id="13" name="Рисунок 12" descr="C:\Users\Виртуоз\Pictures\Чебышев\image091[1].jpg"/>
          <p:cNvPicPr>
            <a:picLocks noGrp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213" r="7213"/>
          <a:stretch>
            <a:fillRect/>
          </a:stretch>
        </p:blipFill>
        <p:spPr bwMode="auto">
          <a:xfrm>
            <a:off x="4716016" y="692696"/>
            <a:ext cx="2291705" cy="411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Picture 8" descr="http://t0.gstatic.com/images?q=tbn:ANd9GcRW_dl6xWiQEbcUSzKJjpFWQ6WaL_w26emGBTUv9fFM6PQOAU1iv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3874802"/>
            <a:ext cx="1551434" cy="2475322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Но Чебышев-математик и механик — никогда не умирал. Его гениальные идеи, результаты и методы, его книги жили, живы и будут жить в трудах многочисленных продолжателей его научно-педагогического дела.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519</TotalTime>
  <Words>375</Words>
  <Application>Microsoft Office PowerPoint</Application>
  <PresentationFormat>Экран (4:3)</PresentationFormat>
  <Paragraphs>20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Аспект</vt:lpstr>
      <vt:lpstr>Официальная</vt:lpstr>
      <vt:lpstr>Чебышев Пафнутий Львович – гордость русской науки. </vt:lpstr>
      <vt:lpstr>Дом Чебышевых в Окатове. </vt:lpstr>
      <vt:lpstr>Родители Пафнутия Львовича: Аграфена Ивановна и Лев Павлович</vt:lpstr>
      <vt:lpstr>Слайд 4</vt:lpstr>
      <vt:lpstr>Пафнутий Львович</vt:lpstr>
      <vt:lpstr>Чебышев – студент.</vt:lpstr>
      <vt:lpstr>Московский университет.</vt:lpstr>
      <vt:lpstr>Слайд 8</vt:lpstr>
      <vt:lpstr>П.Л.Чебышев за работой</vt:lpstr>
      <vt:lpstr>Бюст на Аллее ученых возле здания МГУ им. М.В. Ломоносова на Воробьевых горах в Москве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User</cp:lastModifiedBy>
  <cp:revision>53</cp:revision>
  <dcterms:created xsi:type="dcterms:W3CDTF">2011-04-12T12:02:08Z</dcterms:created>
  <dcterms:modified xsi:type="dcterms:W3CDTF">2013-04-03T03:31:47Z</dcterms:modified>
</cp:coreProperties>
</file>