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3" r:id="rId8"/>
    <p:sldId id="262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707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33F476A-AFA9-4FD6-BF8B-FF7D451F4EA9}" type="datetimeFigureOut">
              <a:rPr lang="ru-RU" smtClean="0"/>
              <a:pPr/>
              <a:t>23.10.2012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A5B1208-D75F-45C8-A7DD-43CECF18AD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Студент группы 2л21 </a:t>
            </a:r>
            <a:r>
              <a:rPr lang="ru-RU" dirty="0" err="1" smtClean="0"/>
              <a:t>Хомутинников</a:t>
            </a:r>
            <a:r>
              <a:rPr lang="ru-RU" dirty="0" smtClean="0"/>
              <a:t> Александр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Выполнил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ru-RU" dirty="0" err="1" smtClean="0"/>
              <a:t>Пьер-Симон</a:t>
            </a:r>
            <a:r>
              <a:rPr lang="ru-RU" dirty="0" smtClean="0"/>
              <a:t> Лаплас</a:t>
            </a:r>
            <a:endParaRPr lang="ru-RU" dirty="0"/>
          </a:p>
        </p:txBody>
      </p:sp>
      <p:pic>
        <p:nvPicPr>
          <p:cNvPr id="6" name="Рисунок 5" descr="220px-Pierre-Simon_Lapla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916832"/>
            <a:ext cx="3240114" cy="4315243"/>
          </a:xfrm>
          <a:prstGeom prst="rect">
            <a:avLst/>
          </a:prstGeom>
        </p:spPr>
      </p:pic>
      <p:pic>
        <p:nvPicPr>
          <p:cNvPr id="7" name="Рисунок 6" descr="Pierre-Simon-Laplace_(1749-182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916832"/>
            <a:ext cx="3600400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Родился в крестьянской семье в </a:t>
            </a:r>
            <a:r>
              <a:rPr lang="ru-RU" dirty="0" err="1" smtClean="0"/>
              <a:t>Бомон-ан-Ож</a:t>
            </a:r>
            <a:r>
              <a:rPr lang="ru-RU" dirty="0" smtClean="0"/>
              <a:t>,  нормандском департаменте Кальвадос 23 марта 1749 года. Учился в школе бенедиктинцев, затем поступил в университет города Кан. В 1766 году послал в Турин свой </a:t>
            </a:r>
            <a:r>
              <a:rPr lang="ru-RU" dirty="0" err="1" smtClean="0"/>
              <a:t>мемуар</a:t>
            </a:r>
            <a:r>
              <a:rPr lang="ru-RU" dirty="0" smtClean="0"/>
              <a:t>, посвященный интегралам. Этим он привлек внимание ученых и был приглашен в Париж.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Биография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72000"/>
          </a:xfrm>
        </p:spPr>
        <p:txBody>
          <a:bodyPr/>
          <a:lstStyle/>
          <a:p>
            <a:r>
              <a:rPr lang="ru-RU" dirty="0" smtClean="0"/>
              <a:t>В 1778 году Лаплас женился на Шарлотте де </a:t>
            </a:r>
            <a:r>
              <a:rPr lang="ru-RU" dirty="0" err="1" smtClean="0"/>
              <a:t>Курти</a:t>
            </a:r>
            <a:r>
              <a:rPr lang="ru-RU" dirty="0" smtClean="0"/>
              <a:t>. У них родились сын, будущий генерал Лаплас и дочь.</a:t>
            </a:r>
          </a:p>
          <a:p>
            <a:r>
              <a:rPr lang="ru-RU" dirty="0" smtClean="0"/>
              <a:t>В 1785 году он становится членом Парижской академии наук. В этом же году, на одном из экзаменов, Лаплас высоко оценивает знания 17-летнего абитуриента Бонапарта. Впоследствии их отношения были неизменно тёплыми.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аплас+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96752"/>
            <a:ext cx="3362325" cy="4391025"/>
          </a:xfrm>
        </p:spPr>
      </p:pic>
      <p:pic>
        <p:nvPicPr>
          <p:cNvPr id="5" name="Рисунок 4" descr="бонапар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196752"/>
            <a:ext cx="3240360" cy="4380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Пьер-Симон</a:t>
            </a:r>
            <a:r>
              <a:rPr lang="ru-RU" dirty="0" smtClean="0"/>
              <a:t> Лаплас занимался изучением естественных наук. Он расширил </a:t>
            </a:r>
            <a:r>
              <a:rPr lang="ru-RU" u="sng" dirty="0" smtClean="0"/>
              <a:t>теорию вероятности</a:t>
            </a:r>
            <a:r>
              <a:rPr lang="ru-RU" dirty="0" smtClean="0"/>
              <a:t>, доказал устойчивость солнечной системы, продвинул </a:t>
            </a:r>
            <a:r>
              <a:rPr lang="ru-RU" u="sng" dirty="0" smtClean="0"/>
              <a:t>теорию возмущений</a:t>
            </a:r>
            <a:r>
              <a:rPr lang="ru-RU" dirty="0" smtClean="0"/>
              <a:t>, открыл барометрическую формулу, связывающую плотность воздуха, высоту, влажность и ускорение свободного падения.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Научная деятельность</a:t>
            </a:r>
            <a:endParaRPr lang="ru-RU" dirty="0"/>
          </a:p>
        </p:txBody>
      </p:sp>
      <p:pic>
        <p:nvPicPr>
          <p:cNvPr id="4" name="Рисунок 3" descr="формул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5157192"/>
            <a:ext cx="3778302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553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 решении задач Лаплас разработал методы математической физики, широко используемые и в наше время. Особенно важные результаты относятся к </a:t>
            </a:r>
            <a:r>
              <a:rPr lang="ru-RU" u="sng" dirty="0" smtClean="0"/>
              <a:t>теории потенциала</a:t>
            </a:r>
            <a:r>
              <a:rPr lang="ru-RU" dirty="0" smtClean="0"/>
              <a:t> и специальным функциям. Его именем названо преобразование Лапласа и уравнение Лапласа.</a:t>
            </a:r>
          </a:p>
          <a:p>
            <a:r>
              <a:rPr lang="ru-RU" dirty="0" smtClean="0"/>
              <a:t>Он далеко продвинул линейную алгебру; в частности, Лаплас дал разложение определителя по минорам.</a:t>
            </a:r>
          </a:p>
          <a:p>
            <a:r>
              <a:rPr lang="ru-RU" dirty="0" smtClean="0"/>
              <a:t>Лаплас расширил и систематизировал математический фундамент </a:t>
            </a:r>
            <a:r>
              <a:rPr lang="ru-RU" u="sng" dirty="0" smtClean="0"/>
              <a:t>теории вероятностей</a:t>
            </a:r>
            <a:r>
              <a:rPr lang="ru-RU" dirty="0" smtClean="0"/>
              <a:t>, ввёл производящие функции.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Математика</a:t>
            </a:r>
            <a:endParaRPr lang="ru-RU" dirty="0"/>
          </a:p>
        </p:txBody>
      </p:sp>
      <p:pic>
        <p:nvPicPr>
          <p:cNvPr id="7" name="Рисунок 6" descr="формула лаплас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149080"/>
            <a:ext cx="3213909" cy="1145583"/>
          </a:xfrm>
          <a:prstGeom prst="rect">
            <a:avLst/>
          </a:prstGeom>
        </p:spPr>
      </p:pic>
      <p:pic>
        <p:nvPicPr>
          <p:cNvPr id="8" name="Рисунок 7" descr="преобразование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5373216"/>
            <a:ext cx="3419872" cy="12958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3968" y="4437112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Формула Лапласа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139952" y="558924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Преобразование Лапласа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Помимо изучения математики и физики Лаплас любил философию. Он был агностиком и приверженцем детерминизма. </a:t>
            </a:r>
            <a:r>
              <a:rPr lang="ru-RU" u="sng" dirty="0" smtClean="0"/>
              <a:t>Демон Лапласа</a:t>
            </a:r>
            <a:r>
              <a:rPr lang="ru-RU" dirty="0" smtClean="0"/>
              <a:t> —мысленный эксперимент, предложенный самим Лапласом. Главный персонаж этого эксперимента — вымышленное разумное существо, способное в любой момент времени определить положение и скорость каждой частицы во Вселенной, узнавать её эволюцию как в будущем, так и в прошлом. Лаплас придумал это существо для наглядной демонстрации степени нашей неосведомленности и необходимости в статистическом описании некоторых реальных процессов в окружающем мире.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Демон Лапласа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iver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692696"/>
            <a:ext cx="7177344" cy="51845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Лаплас скончался  5 марта 1827 года в собственном имении под Парижем, на 78-м году жизни. Состоял членом шести Академий наук и Королевских обществ, в том числе Петербургской Академии (1802). Его имя внесено в список величайших учёных Франции, помещённый на первом этаже Эйфелевой башни. В честь него назван кратер на Луне и астероид «4628 Лаплас»</a:t>
            </a:r>
          </a:p>
          <a:p>
            <a:r>
              <a:rPr lang="ru-RU" dirty="0" smtClean="0"/>
              <a:t>Лаплас являлся одним из выдающихся деятелей французского масонства. Он был почётным Великим Мастером Великого Востока Франции.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амятн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260648"/>
            <a:ext cx="3960440" cy="4891307"/>
          </a:xfrm>
        </p:spPr>
      </p:pic>
      <p:sp>
        <p:nvSpPr>
          <p:cNvPr id="6" name="TextBox 5"/>
          <p:cNvSpPr txBox="1"/>
          <p:nvPr/>
        </p:nvSpPr>
        <p:spPr>
          <a:xfrm>
            <a:off x="2627784" y="544522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Памятник Лапласу в </a:t>
            </a:r>
            <a:r>
              <a:rPr lang="ru-RU" dirty="0" err="1"/>
              <a:t>Бомон-ан-Ож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63</TotalTime>
  <Words>166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Выполнил</vt:lpstr>
      <vt:lpstr>Пьер-Симон Лаплас</vt:lpstr>
      <vt:lpstr>Биография</vt:lpstr>
      <vt:lpstr>Слайд 4</vt:lpstr>
      <vt:lpstr>Слайд 5</vt:lpstr>
      <vt:lpstr>Научная деятельность</vt:lpstr>
      <vt:lpstr>Математика</vt:lpstr>
      <vt:lpstr>Демон Лапласа</vt:lpstr>
      <vt:lpstr>Слайд 9</vt:lpstr>
      <vt:lpstr>Заключение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Пьер-Симон Лаплас</dc:title>
  <dc:creator>Admin</dc:creator>
  <cp:lastModifiedBy>Admin</cp:lastModifiedBy>
  <cp:revision>8</cp:revision>
  <dcterms:created xsi:type="dcterms:W3CDTF">2012-10-23T13:58:40Z</dcterms:created>
  <dcterms:modified xsi:type="dcterms:W3CDTF">2012-10-23T15:02:25Z</dcterms:modified>
</cp:coreProperties>
</file>