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3" r:id="rId8"/>
    <p:sldId id="262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01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C8D1A-A0A9-453A-AAE0-DFE2D346F8F9}" type="datetimeFigureOut">
              <a:rPr lang="ru-RU" smtClean="0"/>
              <a:t>26.05.2010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210BAD-653A-47C1-8F5C-F4518E814DE1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B1C8D1A-A0A9-453A-AAE0-DFE2D346F8F9}" type="datetimeFigureOut">
              <a:rPr lang="ru-RU" smtClean="0"/>
              <a:t>26.05.2010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66210BAD-653A-47C1-8F5C-F4518E814DE1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C8D1A-A0A9-453A-AAE0-DFE2D346F8F9}" type="datetimeFigureOut">
              <a:rPr lang="ru-RU" smtClean="0"/>
              <a:t>26.05.2010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10BAD-653A-47C1-8F5C-F4518E814DE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C8D1A-A0A9-453A-AAE0-DFE2D346F8F9}" type="datetimeFigureOut">
              <a:rPr lang="ru-RU" smtClean="0"/>
              <a:t>26.05.2010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10BAD-653A-47C1-8F5C-F4518E814DE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10BAD-653A-47C1-8F5C-F4518E814DE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C8D1A-A0A9-453A-AAE0-DFE2D346F8F9}" type="datetimeFigureOut">
              <a:rPr lang="ru-RU" smtClean="0"/>
              <a:t>26.05.2010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C8D1A-A0A9-453A-AAE0-DFE2D346F8F9}" type="datetimeFigureOut">
              <a:rPr lang="ru-RU" smtClean="0"/>
              <a:t>26.05.2010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10BAD-653A-47C1-8F5C-F4518E814DE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C8D1A-A0A9-453A-AAE0-DFE2D346F8F9}" type="datetimeFigureOut">
              <a:rPr lang="ru-RU" smtClean="0"/>
              <a:t>26.05.2010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10BAD-653A-47C1-8F5C-F4518E814D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B1C8D1A-A0A9-453A-AAE0-DFE2D346F8F9}" type="datetimeFigureOut">
              <a:rPr lang="ru-RU" smtClean="0"/>
              <a:t>26.05.2010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6210BAD-653A-47C1-8F5C-F4518E814DE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C8D1A-A0A9-453A-AAE0-DFE2D346F8F9}" type="datetimeFigureOut">
              <a:rPr lang="ru-RU" smtClean="0"/>
              <a:t>26.05.2010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210BAD-653A-47C1-8F5C-F4518E814DE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C8D1A-A0A9-453A-AAE0-DFE2D346F8F9}" type="datetimeFigureOut">
              <a:rPr lang="ru-RU" smtClean="0"/>
              <a:t>26.05.2010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10BAD-653A-47C1-8F5C-F4518E814D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C8D1A-A0A9-453A-AAE0-DFE2D346F8F9}" type="datetimeFigureOut">
              <a:rPr lang="ru-RU" smtClean="0"/>
              <a:t>26.05.2010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10BAD-653A-47C1-8F5C-F4518E814D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B1C8D1A-A0A9-453A-AAE0-DFE2D346F8F9}" type="datetimeFigureOut">
              <a:rPr lang="ru-RU" smtClean="0"/>
              <a:t>26.05.2010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66210BAD-653A-47C1-8F5C-F4518E814DE1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357166"/>
            <a:ext cx="8305800" cy="1981200"/>
          </a:xfrm>
        </p:spPr>
        <p:txBody>
          <a:bodyPr/>
          <a:lstStyle/>
          <a:p>
            <a:r>
              <a:rPr lang="ru-RU" dirty="0" err="1" smtClean="0"/>
              <a:t>Пьер-Симон</a:t>
            </a:r>
            <a:r>
              <a:rPr lang="ru-RU" dirty="0" smtClean="0"/>
              <a:t> Лаплас</a:t>
            </a:r>
            <a:br>
              <a:rPr lang="ru-RU" dirty="0" smtClean="0"/>
            </a:br>
            <a:r>
              <a:rPr lang="ru-RU" dirty="0" smtClean="0"/>
              <a:t>(</a:t>
            </a:r>
            <a:r>
              <a:rPr lang="ru-RU" dirty="0" smtClean="0"/>
              <a:t>23 марта 1749 — 5 марта 1827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1026" name="Picture 2" descr="C:\Documents and Settings\Денис\Рабочий стол\Реферат ВМ(Халиков)\1(720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2428868"/>
            <a:ext cx="3286148" cy="38561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14886" y="428604"/>
            <a:ext cx="4329114" cy="2786082"/>
          </a:xfrm>
        </p:spPr>
        <p:txBody>
          <a:bodyPr/>
          <a:lstStyle/>
          <a:p>
            <a:r>
              <a:rPr lang="ru-RU" dirty="0" smtClean="0"/>
              <a:t>Родился в крестьянской семье в </a:t>
            </a:r>
            <a:r>
              <a:rPr lang="ru-RU" dirty="0" err="1" smtClean="0"/>
              <a:t>Бомон-ан-Ож</a:t>
            </a:r>
            <a:r>
              <a:rPr lang="ru-RU" dirty="0" smtClean="0"/>
              <a:t>, </a:t>
            </a:r>
            <a:r>
              <a:rPr lang="ru-RU" dirty="0" err="1" smtClean="0"/>
              <a:t>в</a:t>
            </a:r>
            <a:r>
              <a:rPr lang="ru-RU" dirty="0" smtClean="0"/>
              <a:t> нормандском департаменте </a:t>
            </a:r>
            <a:r>
              <a:rPr lang="ru-RU" dirty="0" smtClean="0"/>
              <a:t>Кальвадос.</a:t>
            </a:r>
            <a:endParaRPr lang="ru-RU" dirty="0"/>
          </a:p>
        </p:txBody>
      </p:sp>
      <p:pic>
        <p:nvPicPr>
          <p:cNvPr id="2050" name="Picture 2" descr="C:\Documents and Settings\Денис\Рабочий стол\Реферат ВМ(Халиков)\Laplace_house_Arcuei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798224" cy="3357586"/>
          </a:xfrm>
          <a:prstGeom prst="rect">
            <a:avLst/>
          </a:prstGeom>
          <a:noFill/>
        </p:spPr>
      </p:pic>
      <p:pic>
        <p:nvPicPr>
          <p:cNvPr id="2051" name="Picture 3" descr="C:\Documents and Settings\Денис\Рабочий стол\Реферат ВМ(Халиков)\Beaumont_en_Auge_-_maison_natale_de_Pierre_Simon_Marquis_de_Lapla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3321843"/>
            <a:ext cx="4714876" cy="35361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00628" y="357166"/>
            <a:ext cx="3829048" cy="2190752"/>
          </a:xfrm>
        </p:spPr>
        <p:txBody>
          <a:bodyPr/>
          <a:lstStyle/>
          <a:p>
            <a:r>
              <a:rPr lang="ru-RU" dirty="0" smtClean="0"/>
              <a:t>Военная школа где учился </a:t>
            </a:r>
            <a:r>
              <a:rPr lang="ru-RU" dirty="0" err="1" smtClean="0"/>
              <a:t>Лапласс</a:t>
            </a:r>
            <a:endParaRPr lang="ru-RU" dirty="0"/>
          </a:p>
        </p:txBody>
      </p:sp>
      <p:pic>
        <p:nvPicPr>
          <p:cNvPr id="4098" name="Picture 2" descr="C:\Documents and Settings\Денис\Рабочий стол\Реферат ВМ(Халиков)\Военная школа где учился лапласс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09" y="1285860"/>
            <a:ext cx="6548484" cy="49113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29190" y="1214422"/>
            <a:ext cx="3686172" cy="1976438"/>
          </a:xfrm>
        </p:spPr>
        <p:txBody>
          <a:bodyPr/>
          <a:lstStyle/>
          <a:p>
            <a:r>
              <a:rPr lang="ru-RU" dirty="0" smtClean="0"/>
              <a:t>«Изложение системы мира»</a:t>
            </a:r>
            <a:endParaRPr lang="ru-RU" dirty="0"/>
          </a:p>
        </p:txBody>
      </p:sp>
      <p:pic>
        <p:nvPicPr>
          <p:cNvPr id="3074" name="Picture 2" descr="C:\Documents and Settings\Денис\Рабочий стол\Реферат ВМ(Халиков)\100011659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857364"/>
            <a:ext cx="3000396" cy="38559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219200"/>
          </a:xfrm>
        </p:spPr>
        <p:txBody>
          <a:bodyPr/>
          <a:lstStyle/>
          <a:p>
            <a:pPr algn="ctr"/>
            <a:r>
              <a:rPr lang="ru-RU" dirty="0" smtClean="0"/>
              <a:t>Вклад в математику.</a:t>
            </a:r>
            <a:endParaRPr lang="ru-RU" dirty="0"/>
          </a:p>
        </p:txBody>
      </p:sp>
      <p:pic>
        <p:nvPicPr>
          <p:cNvPr id="5122" name="Picture 2" descr="C:\Documents and Settings\Денис\Рабочий стол\Реферат ВМ(Халиков)\Normal_Binomial.jpeg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428736"/>
            <a:ext cx="7858180" cy="48434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-214338"/>
            <a:ext cx="8229600" cy="1219200"/>
          </a:xfrm>
        </p:spPr>
        <p:txBody>
          <a:bodyPr/>
          <a:lstStyle/>
          <a:p>
            <a:pPr algn="ctr"/>
            <a:r>
              <a:rPr lang="ru-RU" dirty="0" smtClean="0"/>
              <a:t>Вклад в математику</a:t>
            </a:r>
            <a:endParaRPr lang="ru-RU" dirty="0"/>
          </a:p>
        </p:txBody>
      </p:sp>
      <p:pic>
        <p:nvPicPr>
          <p:cNvPr id="6146" name="Picture 2" descr="C:\Documents and Settings\Денис\Рабочий стол\Реферат ВМ(Халиков)\1903.jpe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214422"/>
            <a:ext cx="6929486" cy="49585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Вклад в астрономию</a:t>
            </a:r>
            <a:endParaRPr lang="ru-RU" dirty="0"/>
          </a:p>
        </p:txBody>
      </p:sp>
      <p:pic>
        <p:nvPicPr>
          <p:cNvPr id="7170" name="Picture 2" descr="C:\Documents and Settings\Денис\Рабочий стол\Реферат ВМ(Халиков)\8993bB5N22kJ.jp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1785926"/>
            <a:ext cx="4429156" cy="4429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143504" y="152400"/>
            <a:ext cx="3543296" cy="2705096"/>
          </a:xfrm>
        </p:spPr>
        <p:txBody>
          <a:bodyPr/>
          <a:lstStyle/>
          <a:p>
            <a:r>
              <a:rPr lang="ru-RU" dirty="0" smtClean="0"/>
              <a:t>Памятник Лапласу в </a:t>
            </a:r>
            <a:r>
              <a:rPr lang="ru-RU" dirty="0" err="1" smtClean="0"/>
              <a:t>Бомон-ан-Ож</a:t>
            </a:r>
            <a:endParaRPr lang="ru-RU" dirty="0"/>
          </a:p>
        </p:txBody>
      </p:sp>
      <p:pic>
        <p:nvPicPr>
          <p:cNvPr id="8194" name="Picture 2" descr="C:\Documents and Settings\Денис\Рабочий стол\Реферат ВМ(Халиков)\450px-Beaumont_en_Auge_-_Statue_de_Pierre_Simon_Marquis_de_Laplac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00042"/>
            <a:ext cx="428625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2643182"/>
            <a:ext cx="8229600" cy="1219200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ВНИМНИЕ!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31</TotalTime>
  <Words>42</Words>
  <Application>Microsoft Office PowerPoint</Application>
  <PresentationFormat>Экран (4:3)</PresentationFormat>
  <Paragraphs>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Бумажная</vt:lpstr>
      <vt:lpstr>Пьер-Симон Лаплас (23 марта 1749 — 5 марта 1827)</vt:lpstr>
      <vt:lpstr>Слайд 2</vt:lpstr>
      <vt:lpstr>Слайд 3</vt:lpstr>
      <vt:lpstr>Слайд 4</vt:lpstr>
      <vt:lpstr>Вклад в математику.</vt:lpstr>
      <vt:lpstr>Вклад в математику</vt:lpstr>
      <vt:lpstr>Вклад в астрономию</vt:lpstr>
      <vt:lpstr>Памятник Лапласу в Бомон-ан-Ож</vt:lpstr>
      <vt:lpstr>СПАСИБО ЗА ВНИМНИЕ!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Пьер-Симон Лаплас (23 марта 1749 — 5 марта 1827)</dc:title>
  <dc:creator>Денис</dc:creator>
  <cp:lastModifiedBy>Денис</cp:lastModifiedBy>
  <cp:revision>4</cp:revision>
  <dcterms:created xsi:type="dcterms:W3CDTF">2010-05-26T16:09:02Z</dcterms:created>
  <dcterms:modified xsi:type="dcterms:W3CDTF">2010-05-26T16:40:59Z</dcterms:modified>
</cp:coreProperties>
</file>