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  <p:sldId id="257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2696" autoAdjust="0"/>
    <p:restoredTop sz="94660" autoAdjust="0"/>
  </p:normalViewPr>
  <p:slideViewPr>
    <p:cSldViewPr>
      <p:cViewPr varScale="1">
        <p:scale>
          <a:sx n="117" d="100"/>
          <a:sy n="117" d="100"/>
        </p:scale>
        <p:origin x="-146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D16B3-E6DF-4E4E-8764-2E337ECC781B}" type="datetimeFigureOut">
              <a:rPr lang="ru-RU" smtClean="0"/>
              <a:t>28.10.2013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23DD0-01F6-4963-A8E3-16EE770E5D0F}" type="slidenum">
              <a:rPr lang="ru-RU" smtClean="0"/>
              <a:t>‹#›</a:t>
            </a:fld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D16B3-E6DF-4E4E-8764-2E337ECC781B}" type="datetimeFigureOut">
              <a:rPr lang="ru-RU" smtClean="0"/>
              <a:t>28.10.2013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23DD0-01F6-4963-A8E3-16EE770E5D0F}" type="slidenum">
              <a:rPr lang="ru-RU" smtClean="0"/>
              <a:t>‹#›</a:t>
            </a:fld>
            <a:endParaRPr lang="ru-RU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D16B3-E6DF-4E4E-8764-2E337ECC781B}" type="datetimeFigureOut">
              <a:rPr lang="ru-RU" smtClean="0"/>
              <a:t>28.10.2013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23DD0-01F6-4963-A8E3-16EE770E5D0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D16B3-E6DF-4E4E-8764-2E337ECC781B}" type="datetimeFigureOut">
              <a:rPr lang="ru-RU" smtClean="0"/>
              <a:t>28.10.2013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23DD0-01F6-4963-A8E3-16EE770E5D0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D16B3-E6DF-4E4E-8764-2E337ECC781B}" type="datetimeFigureOut">
              <a:rPr lang="ru-RU" smtClean="0"/>
              <a:t>28.10.2013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23DD0-01F6-4963-A8E3-16EE770E5D0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D16B3-E6DF-4E4E-8764-2E337ECC781B}" type="datetimeFigureOut">
              <a:rPr lang="ru-RU" smtClean="0"/>
              <a:t>28.10.2013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23DD0-01F6-4963-A8E3-16EE770E5D0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D16B3-E6DF-4E4E-8764-2E337ECC781B}" type="datetimeFigureOut">
              <a:rPr lang="ru-RU" smtClean="0"/>
              <a:t>28.10.2013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23DD0-01F6-4963-A8E3-16EE770E5D0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D16B3-E6DF-4E4E-8764-2E337ECC781B}" type="datetimeFigureOut">
              <a:rPr lang="ru-RU" smtClean="0"/>
              <a:t>28.10.2013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23DD0-01F6-4963-A8E3-16EE770E5D0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D16B3-E6DF-4E4E-8764-2E337ECC781B}" type="datetimeFigureOut">
              <a:rPr lang="ru-RU" smtClean="0"/>
              <a:t>28.10.2013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23DD0-01F6-4963-A8E3-16EE770E5D0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D16B3-E6DF-4E4E-8764-2E337ECC781B}" type="datetimeFigureOut">
              <a:rPr lang="ru-RU" smtClean="0"/>
              <a:t>28.10.2013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23DD0-01F6-4963-A8E3-16EE770E5D0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D16B3-E6DF-4E4E-8764-2E337ECC781B}" type="datetimeFigureOut">
              <a:rPr lang="ru-RU" smtClean="0"/>
              <a:t>28.10.2013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23DD0-01F6-4963-A8E3-16EE770E5D0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876D16B3-E6DF-4E4E-8764-2E337ECC781B}" type="datetimeFigureOut">
              <a:rPr lang="ru-RU" smtClean="0"/>
              <a:t>28.10.2013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CDD23DD0-01F6-4963-A8E3-16EE770E5D0F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Пьер де ферма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484784"/>
            <a:ext cx="5616624" cy="3759888"/>
          </a:xfrm>
        </p:spPr>
      </p:pic>
    </p:spTree>
    <p:extLst>
      <p:ext uri="{BB962C8B-B14F-4D97-AF65-F5344CB8AC3E}">
        <p14:creationId xmlns:p14="http://schemas.microsoft.com/office/powerpoint/2010/main" val="1189663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4752528" cy="1259559"/>
          </a:xfrm>
        </p:spPr>
        <p:txBody>
          <a:bodyPr>
            <a:normAutofit/>
          </a:bodyPr>
          <a:lstStyle/>
          <a:p>
            <a:r>
              <a:rPr lang="ru-RU" dirty="0" smtClean="0"/>
              <a:t>Биография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260648"/>
            <a:ext cx="3377584" cy="4525963"/>
          </a:xfrm>
        </p:spPr>
      </p:pic>
      <p:sp>
        <p:nvSpPr>
          <p:cNvPr id="7" name="TextBox 6"/>
          <p:cNvSpPr txBox="1"/>
          <p:nvPr/>
        </p:nvSpPr>
        <p:spPr>
          <a:xfrm>
            <a:off x="692391" y="1700808"/>
            <a:ext cx="446449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Дата рождения: </a:t>
            </a:r>
            <a:r>
              <a:rPr lang="ru-RU" sz="2400" dirty="0" smtClean="0">
                <a:effectLst/>
              </a:rPr>
              <a:t>17 августа 1601</a:t>
            </a:r>
          </a:p>
          <a:p>
            <a:r>
              <a:rPr lang="ru-RU" sz="2400" dirty="0" smtClean="0"/>
              <a:t>Место рождения: Бомон-де-</a:t>
            </a:r>
            <a:r>
              <a:rPr lang="ru-RU" sz="2400" dirty="0" err="1" smtClean="0"/>
              <a:t>Ломань</a:t>
            </a:r>
            <a:endParaRPr lang="ru-RU" sz="2400" dirty="0" smtClean="0"/>
          </a:p>
          <a:p>
            <a:r>
              <a:rPr lang="ru-RU" sz="2400" dirty="0" smtClean="0"/>
              <a:t>Дата смерти:12 января 1665 (63 года)</a:t>
            </a:r>
          </a:p>
          <a:p>
            <a:r>
              <a:rPr lang="ru-RU" sz="2400" dirty="0" smtClean="0"/>
              <a:t>Место смерти: </a:t>
            </a:r>
            <a:r>
              <a:rPr lang="ru-RU" sz="2400" dirty="0" err="1" smtClean="0"/>
              <a:t>Кастр</a:t>
            </a:r>
            <a:endParaRPr lang="ru-RU" sz="2400" dirty="0" smtClean="0"/>
          </a:p>
          <a:p>
            <a:r>
              <a:rPr lang="ru-RU" sz="2400" dirty="0" smtClean="0"/>
              <a:t>Страна: Франция</a:t>
            </a:r>
          </a:p>
          <a:p>
            <a:r>
              <a:rPr lang="ru-RU" sz="2400" dirty="0" smtClean="0"/>
              <a:t>Научная сфера: математика</a:t>
            </a:r>
          </a:p>
          <a:p>
            <a:r>
              <a:rPr lang="ru-RU" sz="2400" dirty="0" smtClean="0"/>
              <a:t>Известен как: автор Великой теоремы Ферма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545372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История Великой теоремы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1600200"/>
            <a:ext cx="5486400" cy="4114800"/>
          </a:xfrm>
        </p:spPr>
      </p:pic>
    </p:spTree>
    <p:extLst>
      <p:ext uri="{BB962C8B-B14F-4D97-AF65-F5344CB8AC3E}">
        <p14:creationId xmlns:p14="http://schemas.microsoft.com/office/powerpoint/2010/main" val="2709747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Доказательство леммы </a:t>
            </a:r>
            <a:r>
              <a:rPr lang="ru-RU" b="1" dirty="0" smtClean="0"/>
              <a:t> </a:t>
            </a:r>
            <a:r>
              <a:rPr lang="ru-RU" b="1" dirty="0"/>
              <a:t>(</a:t>
            </a:r>
            <a:r>
              <a:rPr lang="ru-RU" b="1" dirty="0" err="1"/>
              <a:t>Жермен</a:t>
            </a:r>
            <a:r>
              <a:rPr lang="ru-RU" b="1" dirty="0"/>
              <a:t>)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3200" b="1" dirty="0" err="1"/>
              <a:t>ab</a:t>
            </a:r>
            <a:r>
              <a:rPr lang="en-US" sz="3200" b="1" dirty="0"/>
              <a:t> = </a:t>
            </a:r>
            <a:r>
              <a:rPr lang="en-US" sz="3200" b="1" dirty="0" err="1"/>
              <a:t>c</a:t>
            </a:r>
            <a:r>
              <a:rPr lang="en-US" sz="3200" b="1" baseline="30000" dirty="0" err="1"/>
              <a:t>n</a:t>
            </a:r>
            <a:r>
              <a:rPr lang="en-US" sz="3200" b="1" dirty="0"/>
              <a:t>; </a:t>
            </a:r>
            <a:r>
              <a:rPr lang="ru-RU" sz="3200" b="1" dirty="0"/>
              <a:t>НОД</a:t>
            </a:r>
            <a:r>
              <a:rPr lang="en-US" sz="3200" b="1" dirty="0"/>
              <a:t>(a; b) = 1; a, b </a:t>
            </a:r>
            <a:r>
              <a:rPr lang="en-US" sz="3200" b="1" dirty="0">
                <a:sym typeface="Symbol"/>
              </a:rPr>
              <a:t></a:t>
            </a:r>
            <a:r>
              <a:rPr lang="en-US" sz="3200" b="1" dirty="0"/>
              <a:t> N</a:t>
            </a:r>
            <a:endParaRPr lang="ru-RU" sz="3200" dirty="0"/>
          </a:p>
          <a:p>
            <a:pPr marL="0" indent="0">
              <a:buNone/>
            </a:pPr>
            <a:r>
              <a:rPr lang="en-US" b="1" dirty="0"/>
              <a:t>	</a:t>
            </a:r>
            <a:r>
              <a:rPr lang="ru-RU" sz="2000" b="1" i="1" dirty="0"/>
              <a:t>Доказать</a:t>
            </a:r>
            <a:r>
              <a:rPr lang="ru-RU" sz="2000" dirty="0"/>
              <a:t>:</a:t>
            </a:r>
            <a:r>
              <a:rPr lang="ru-RU" sz="2000" b="1" dirty="0"/>
              <a:t> </a:t>
            </a:r>
            <a:r>
              <a:rPr lang="en-US" sz="2000" b="1" dirty="0"/>
              <a:t>a</a:t>
            </a:r>
            <a:r>
              <a:rPr lang="ru-RU" sz="2000" b="1" dirty="0"/>
              <a:t> = </a:t>
            </a:r>
            <a:r>
              <a:rPr lang="en-US" sz="2000" b="1" dirty="0" err="1"/>
              <a:t>x</a:t>
            </a:r>
            <a:r>
              <a:rPr lang="en-US" sz="2000" b="1" baseline="30000" dirty="0" err="1"/>
              <a:t>n</a:t>
            </a:r>
            <a:r>
              <a:rPr lang="ru-RU" sz="2000" b="1" dirty="0"/>
              <a:t>; </a:t>
            </a:r>
            <a:r>
              <a:rPr lang="en-US" sz="2000" b="1" dirty="0"/>
              <a:t>b</a:t>
            </a:r>
            <a:r>
              <a:rPr lang="ru-RU" sz="2000" b="1" dirty="0"/>
              <a:t> = </a:t>
            </a:r>
            <a:r>
              <a:rPr lang="en-US" sz="2000" b="1" dirty="0" err="1"/>
              <a:t>y</a:t>
            </a:r>
            <a:r>
              <a:rPr lang="en-US" sz="2000" b="1" baseline="30000" dirty="0" err="1"/>
              <a:t>n</a:t>
            </a:r>
            <a:endParaRPr lang="ru-RU" sz="2000" dirty="0"/>
          </a:p>
          <a:p>
            <a:pPr marL="0" indent="0">
              <a:buNone/>
            </a:pPr>
            <a:endParaRPr lang="ru-RU" b="1" i="1" dirty="0" smtClean="0"/>
          </a:p>
          <a:p>
            <a:pPr marL="0" indent="0">
              <a:buNone/>
            </a:pPr>
            <a:r>
              <a:rPr lang="ru-RU" sz="2000" b="1" i="1" dirty="0" smtClean="0"/>
              <a:t>Доказательство</a:t>
            </a:r>
            <a:r>
              <a:rPr lang="ru-RU" sz="2000" dirty="0"/>
              <a:t>:</a:t>
            </a:r>
          </a:p>
          <a:p>
            <a:pPr marL="0" indent="0">
              <a:buNone/>
            </a:pPr>
            <a:r>
              <a:rPr lang="en-US" sz="2000" b="1" dirty="0" err="1"/>
              <a:t>c</a:t>
            </a:r>
            <a:r>
              <a:rPr lang="en-US" sz="2000" b="1" baseline="30000" dirty="0" err="1"/>
              <a:t>n</a:t>
            </a:r>
            <a:r>
              <a:rPr lang="ru-RU" sz="2000" b="1" dirty="0"/>
              <a:t> = </a:t>
            </a:r>
            <a:r>
              <a:rPr lang="en-US" sz="2000" b="1" dirty="0"/>
              <a:t>d</a:t>
            </a:r>
            <a:r>
              <a:rPr lang="ru-RU" sz="2000" b="1" baseline="-25000" dirty="0"/>
              <a:t>1</a:t>
            </a:r>
            <a:r>
              <a:rPr lang="ru-RU" sz="2000" b="1" dirty="0"/>
              <a:t> * … * </a:t>
            </a:r>
            <a:r>
              <a:rPr lang="en-US" sz="2000" b="1" dirty="0"/>
              <a:t>d</a:t>
            </a:r>
            <a:r>
              <a:rPr lang="ru-RU" sz="2000" b="1" baseline="-25000" dirty="0"/>
              <a:t>1</a:t>
            </a:r>
            <a:r>
              <a:rPr lang="ru-RU" sz="2000" b="1" dirty="0"/>
              <a:t> * </a:t>
            </a:r>
            <a:r>
              <a:rPr lang="en-US" sz="2000" b="1" dirty="0"/>
              <a:t>d</a:t>
            </a:r>
            <a:r>
              <a:rPr lang="ru-RU" sz="2000" b="1" baseline="-25000" dirty="0"/>
              <a:t>2</a:t>
            </a:r>
            <a:r>
              <a:rPr lang="ru-RU" sz="2000" b="1" dirty="0"/>
              <a:t> * … * </a:t>
            </a:r>
            <a:r>
              <a:rPr lang="en-US" sz="2000" b="1" dirty="0"/>
              <a:t>d</a:t>
            </a:r>
            <a:r>
              <a:rPr lang="ru-RU" sz="2000" b="1" baseline="-25000" dirty="0"/>
              <a:t>2</a:t>
            </a:r>
            <a:r>
              <a:rPr lang="ru-RU" sz="2000" b="1" dirty="0"/>
              <a:t> * … * </a:t>
            </a:r>
            <a:r>
              <a:rPr lang="en-US" sz="2000" b="1" dirty="0" err="1"/>
              <a:t>d</a:t>
            </a:r>
            <a:r>
              <a:rPr lang="en-US" sz="2000" b="1" baseline="-25000" dirty="0" err="1"/>
              <a:t>m</a:t>
            </a:r>
            <a:r>
              <a:rPr lang="ru-RU" sz="2000" b="1" dirty="0"/>
              <a:t> * … * </a:t>
            </a:r>
            <a:r>
              <a:rPr lang="en-US" sz="2000" b="1" dirty="0" err="1"/>
              <a:t>d</a:t>
            </a:r>
            <a:r>
              <a:rPr lang="en-US" sz="2000" b="1" baseline="-25000" dirty="0" err="1"/>
              <a:t>m</a:t>
            </a:r>
            <a:r>
              <a:rPr lang="ru-RU" sz="2000" dirty="0"/>
              <a:t>,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406634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Примечания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20" y="1600200"/>
            <a:ext cx="2880360" cy="4114800"/>
          </a:xfrm>
        </p:spPr>
      </p:pic>
    </p:spTree>
    <p:extLst>
      <p:ext uri="{BB962C8B-B14F-4D97-AF65-F5344CB8AC3E}">
        <p14:creationId xmlns:p14="http://schemas.microsoft.com/office/powerpoint/2010/main" val="1298738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оризонт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Горизонт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Горизон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60</TotalTime>
  <Words>66</Words>
  <Application>Microsoft Office PowerPoint</Application>
  <PresentationFormat>Экран (4:3)</PresentationFormat>
  <Paragraphs>17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Горизонт</vt:lpstr>
      <vt:lpstr>Пьер де ферма</vt:lpstr>
      <vt:lpstr>Биография</vt:lpstr>
      <vt:lpstr>История Великой теоремы</vt:lpstr>
      <vt:lpstr>Доказательство леммы  (Жермен) </vt:lpstr>
      <vt:lpstr>Примечания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Пьер Де Ферма</dc:title>
  <dc:creator>Admin</dc:creator>
  <cp:lastModifiedBy>Admin</cp:lastModifiedBy>
  <cp:revision>6</cp:revision>
  <dcterms:created xsi:type="dcterms:W3CDTF">2013-10-28T12:51:19Z</dcterms:created>
  <dcterms:modified xsi:type="dcterms:W3CDTF">2013-10-28T13:51:43Z</dcterms:modified>
</cp:coreProperties>
</file>