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9179524-5F5F-42C1-8534-D6ACA45E3592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981E263-E9EE-4E8A-B48D-08F6B8D34DD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16832"/>
            <a:ext cx="8062912" cy="147002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Пьер де Ферма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688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dirty="0" smtClean="0"/>
              <a:t>Пьер </a:t>
            </a:r>
            <a:r>
              <a:rPr lang="ru-RU" sz="2400" dirty="0" smtClean="0"/>
              <a:t>Ферма родился 17 августа </a:t>
            </a:r>
            <a:r>
              <a:rPr lang="ru-RU" sz="2400" dirty="0" smtClean="0"/>
              <a:t>1601 года </a:t>
            </a:r>
            <a:r>
              <a:rPr lang="ru-RU" sz="2400" dirty="0" smtClean="0"/>
              <a:t>в </a:t>
            </a:r>
            <a:r>
              <a:rPr lang="ru-RU" sz="2400" dirty="0" err="1" smtClean="0"/>
              <a:t>гасконском</a:t>
            </a:r>
            <a:r>
              <a:rPr lang="ru-RU" sz="2400" dirty="0" smtClean="0"/>
              <a:t> городке </a:t>
            </a:r>
            <a:r>
              <a:rPr lang="ru-RU" sz="2400" dirty="0" err="1" smtClean="0"/>
              <a:t>Бомон-де-Ломань.Отец</a:t>
            </a:r>
            <a:r>
              <a:rPr lang="ru-RU" sz="2400" dirty="0" smtClean="0"/>
              <a:t>,</a:t>
            </a:r>
            <a:r>
              <a:rPr lang="en-US" sz="2400" dirty="0" smtClean="0"/>
              <a:t> </a:t>
            </a:r>
            <a:r>
              <a:rPr lang="ru-RU" sz="2400" dirty="0" err="1" smtClean="0"/>
              <a:t>Доминик</a:t>
            </a:r>
            <a:r>
              <a:rPr lang="ru-RU" sz="2400" dirty="0" smtClean="0"/>
              <a:t> </a:t>
            </a:r>
            <a:r>
              <a:rPr lang="ru-RU" sz="2400" dirty="0" smtClean="0"/>
              <a:t>Ферма, был зажиточным торговцем, вторым городским консулом; мать, Клер де Лонг — преподавательница математики. В семье, кроме Пьера, были ещё один сын и две дочери.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fer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996952"/>
            <a:ext cx="5624625" cy="3163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dirty="0" smtClean="0"/>
              <a:t>Работа </a:t>
            </a:r>
            <a:r>
              <a:rPr lang="ru-RU" sz="2400" dirty="0" smtClean="0"/>
              <a:t>советника в парламенте города </a:t>
            </a:r>
            <a:r>
              <a:rPr lang="ru-RU" sz="2400" dirty="0" smtClean="0"/>
              <a:t>Тулузы не </a:t>
            </a:r>
            <a:r>
              <a:rPr lang="ru-RU" sz="2400" dirty="0" smtClean="0"/>
              <a:t>мешала Ферма заниматься математикой. Постепенно он приобрёл славу одного из первых математиков Франции, хотя и не писал книг </a:t>
            </a:r>
            <a:r>
              <a:rPr lang="ru-RU" sz="2400" dirty="0" smtClean="0"/>
              <a:t>ограничиваясь </a:t>
            </a:r>
            <a:r>
              <a:rPr lang="ru-RU" sz="2400" dirty="0" smtClean="0"/>
              <a:t>лишь письмами к коллегам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   Открытия </a:t>
            </a:r>
            <a:r>
              <a:rPr lang="ru-RU" sz="2400" dirty="0" smtClean="0"/>
              <a:t>Ферма дошли до нас благодаря сборнику его обширной переписки (в основном через </a:t>
            </a:r>
            <a:r>
              <a:rPr lang="ru-RU" sz="2400" dirty="0" err="1" smtClean="0"/>
              <a:t>Мерсенна</a:t>
            </a:r>
            <a:r>
              <a:rPr lang="ru-RU" sz="2400" dirty="0" smtClean="0"/>
              <a:t>), </a:t>
            </a:r>
            <a:r>
              <a:rPr lang="ru-RU" sz="2400" dirty="0" smtClean="0"/>
              <a:t>изданной посмертно сыном Ферма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  <p:pic>
        <p:nvPicPr>
          <p:cNvPr id="5" name="Рисунок 4" descr="203616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353944"/>
            <a:ext cx="3467364" cy="3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Научная деятельность:</a:t>
            </a:r>
            <a:br>
              <a:rPr lang="ru-RU" sz="2400" dirty="0" smtClean="0"/>
            </a:br>
            <a:r>
              <a:rPr lang="ru-RU" sz="2400" dirty="0" smtClean="0"/>
              <a:t>- Теория чисел</a:t>
            </a:r>
            <a:br>
              <a:rPr lang="ru-RU" sz="2400" dirty="0" smtClean="0"/>
            </a:br>
            <a:r>
              <a:rPr lang="ru-RU" sz="2400" dirty="0" smtClean="0"/>
              <a:t>- Математический анализ и геометрия</a:t>
            </a:r>
            <a:br>
              <a:rPr lang="ru-RU" sz="2400" dirty="0" smtClean="0"/>
            </a:br>
            <a:r>
              <a:rPr lang="ru-RU" sz="2400" dirty="0" smtClean="0"/>
              <a:t>- Великая теорема Ферма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Рисунок 3" descr="fermat_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1556791"/>
            <a:ext cx="3508558" cy="5010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2808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Другие </a:t>
            </a:r>
            <a:r>
              <a:rPr lang="ru-RU" sz="2400" dirty="0" smtClean="0"/>
              <a:t>достижения: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    -Независимо </a:t>
            </a:r>
            <a:r>
              <a:rPr lang="ru-RU" sz="2400" dirty="0" smtClean="0"/>
              <a:t>от </a:t>
            </a:r>
            <a:r>
              <a:rPr lang="ru-RU" sz="2400" dirty="0" smtClean="0"/>
              <a:t>Паскаля </a:t>
            </a:r>
            <a:r>
              <a:rPr lang="ru-RU" sz="2400" dirty="0" smtClean="0"/>
              <a:t>разработал </a:t>
            </a:r>
            <a:r>
              <a:rPr lang="ru-RU" sz="2400" dirty="0" smtClean="0"/>
              <a:t>основы теории вероятностей</a:t>
            </a:r>
            <a:br>
              <a:rPr lang="ru-RU" sz="2400" dirty="0" smtClean="0"/>
            </a:br>
            <a:r>
              <a:rPr lang="ru-RU" sz="2400" dirty="0" smtClean="0"/>
              <a:t>-Основной принцип геометрической оптики</a:t>
            </a:r>
            <a:br>
              <a:rPr lang="ru-RU" sz="2400" dirty="0" smtClean="0"/>
            </a:br>
            <a:r>
              <a:rPr lang="ru-RU" sz="2400" dirty="0" smtClean="0"/>
              <a:t>-Перенес алгоритм Виета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2338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Увековечивание памяти: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Старейший </a:t>
            </a:r>
            <a:r>
              <a:rPr lang="ru-RU" sz="2400" dirty="0" smtClean="0"/>
              <a:t>и самый престижный лицей Тулузы носит имя </a:t>
            </a:r>
            <a:r>
              <a:rPr lang="ru-RU" sz="2400" dirty="0" smtClean="0"/>
              <a:t>Ферма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Рисунок 3" descr="0_63296_5921f375_or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700808"/>
            <a:ext cx="3659232" cy="4868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14px-France_Toulouse_Capitole_Fermat_072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9" y="836712"/>
            <a:ext cx="3816424" cy="3723189"/>
          </a:xfrm>
        </p:spPr>
      </p:pic>
      <p:sp>
        <p:nvSpPr>
          <p:cNvPr id="5" name="TextBox 4"/>
          <p:cNvSpPr txBox="1"/>
          <p:nvPr/>
        </p:nvSpPr>
        <p:spPr>
          <a:xfrm>
            <a:off x="5364088" y="1124744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Бюст Ферма в </a:t>
            </a:r>
            <a:r>
              <a:rPr lang="ru-RU" sz="2400" dirty="0" err="1"/>
              <a:t>т</a:t>
            </a:r>
            <a:r>
              <a:rPr lang="ru-RU" sz="2400" dirty="0" err="1" smtClean="0"/>
              <a:t>улузском</a:t>
            </a:r>
            <a:r>
              <a:rPr lang="ru-RU" sz="2400" dirty="0" smtClean="0"/>
              <a:t> Капитолии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32856"/>
            <a:ext cx="8229600" cy="139903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236</TotalTime>
  <Words>103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Яркая</vt:lpstr>
      <vt:lpstr>Пьер де Ферма</vt:lpstr>
      <vt:lpstr>Слайд 2</vt:lpstr>
      <vt:lpstr>Слайд 3</vt:lpstr>
      <vt:lpstr>Слайд 4</vt:lpstr>
      <vt:lpstr>Слайд 5</vt:lpstr>
      <vt:lpstr>Слайд 6</vt:lpstr>
      <vt:lpstr>Слайд 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Биография Пьера де Ферма</dc:title>
  <dc:creator>dns1</dc:creator>
  <cp:lastModifiedBy>dns1</cp:lastModifiedBy>
  <cp:revision>24</cp:revision>
  <dcterms:created xsi:type="dcterms:W3CDTF">2013-10-27T06:03:19Z</dcterms:created>
  <dcterms:modified xsi:type="dcterms:W3CDTF">2013-10-27T09:59:47Z</dcterms:modified>
</cp:coreProperties>
</file>