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1" r:id="rId5"/>
    <p:sldId id="266" r:id="rId6"/>
    <p:sldId id="263" r:id="rId7"/>
    <p:sldId id="267" r:id="rId8"/>
    <p:sldId id="264" r:id="rId9"/>
    <p:sldId id="265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B974657-AB22-4D72-B9B7-6F5E10D13F4B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85B0196-C890-4F92-921B-C100468638C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3312368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Проблема четырёх красок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6050037"/>
            <a:ext cx="6984776" cy="685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Выполнила: студентка гр.2Л21 Юрьева Юлия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6161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Проблема четырёх красок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2204864"/>
            <a:ext cx="3816424" cy="40324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/>
              <a:t>математическая задача, предложенная Ф. </a:t>
            </a:r>
            <a:r>
              <a:rPr lang="ru-RU" sz="4000" dirty="0" err="1"/>
              <a:t>Гутри</a:t>
            </a:r>
            <a:r>
              <a:rPr lang="ru-RU" sz="4000" dirty="0"/>
              <a:t> </a:t>
            </a:r>
            <a:r>
              <a:rPr lang="ru-RU" sz="4000" dirty="0" smtClean="0"/>
              <a:t>в </a:t>
            </a:r>
            <a:r>
              <a:rPr lang="ru-RU" sz="4000" dirty="0"/>
              <a:t>1852 году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085" y="1652396"/>
            <a:ext cx="3456384" cy="498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Формулировка проблемы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53675" y="1899827"/>
            <a:ext cx="48965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prstClr val="black"/>
                </a:solidFill>
              </a:rPr>
              <a:t>Выяснить, можно ли всякую расположенную на сфере карту раскрасить четырьмя красками так, чтобы любые две области, имеющие общий участок границы, были раскрашены в разные </a:t>
            </a:r>
            <a:r>
              <a:rPr lang="ru-RU" sz="3200" dirty="0" smtClean="0">
                <a:solidFill>
                  <a:prstClr val="black"/>
                </a:solidFill>
              </a:rPr>
              <a:t>цвета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75401">
            <a:off x="687102" y="2488106"/>
            <a:ext cx="2836343" cy="283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8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99060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Необходимые </a:t>
            </a:r>
            <a:r>
              <a:rPr lang="ru-RU" dirty="0">
                <a:solidFill>
                  <a:schemeClr val="tx1"/>
                </a:solidFill>
              </a:rPr>
              <a:t>характеристики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этой </a:t>
            </a:r>
            <a:r>
              <a:rPr lang="ru-RU" dirty="0">
                <a:solidFill>
                  <a:schemeClr val="tx1"/>
                </a:solidFill>
              </a:rPr>
              <a:t>карты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61596" y="2276872"/>
            <a:ext cx="856895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ru-RU" sz="4000" dirty="0" smtClean="0"/>
              <a:t>  Граница между любыми двумя областями является непрерывной линией</a:t>
            </a:r>
          </a:p>
          <a:p>
            <a:pPr algn="ctr"/>
            <a:endParaRPr lang="ru-RU" sz="4000" dirty="0" smtClean="0"/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4000" dirty="0" smtClean="0"/>
              <a:t>  Каждая область является односвязной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243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429000"/>
            <a:ext cx="6024877" cy="311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188640"/>
            <a:ext cx="89289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4000" dirty="0" smtClean="0"/>
              <a:t>Проблемы раскраски карты на глобусе и плоскости эквивалентны. Если представить глобус в виде плоской карты и соединить столицы смежных стран, то получим плоский граф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2208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Понятие графа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267744" y="1556792"/>
            <a:ext cx="4896544" cy="42190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ko-KR" sz="2400" dirty="0"/>
              <a:t>Графом </a:t>
            </a:r>
            <a:r>
              <a:rPr lang="en-US" altLang="ko-KR" sz="2400" dirty="0" smtClean="0">
                <a:ea typeface="굴림" pitchFamily="34" charset="-127"/>
              </a:rPr>
              <a:t> </a:t>
            </a:r>
            <a:r>
              <a:rPr lang="ru-RU" altLang="ko-KR" sz="2400" dirty="0"/>
              <a:t>называется конечное множество вершин и рёбер, причем каждое ребро имеет </a:t>
            </a:r>
            <a:r>
              <a:rPr lang="ru-RU" altLang="ko-KR" sz="2400" dirty="0" smtClean="0"/>
              <a:t>со своими </a:t>
            </a:r>
            <a:r>
              <a:rPr lang="ru-RU" altLang="ko-KR" sz="2400" dirty="0"/>
              <a:t>концами две различные вершины. Граф называется плоским, если вершины являются точками плоскости, а рёбра – ломаными линиями в этой же плоскости, имеющими своими концами вершины, не пересекающимися между собой и не включающими других вершин, кроме своих </a:t>
            </a:r>
            <a:r>
              <a:rPr lang="ru-RU" altLang="ko-KR" sz="2400" dirty="0" smtClean="0"/>
              <a:t>концов.</a:t>
            </a:r>
            <a:endParaRPr lang="ru-RU" altLang="ko-KR" sz="2400" dirty="0"/>
          </a:p>
          <a:p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1944216" cy="5157192"/>
          </a:xfrm>
        </p:spPr>
      </p:pic>
      <p:pic>
        <p:nvPicPr>
          <p:cNvPr id="7" name="Picture 5" descr="Безымянный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587" y="3586161"/>
            <a:ext cx="2016695" cy="195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28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32656"/>
            <a:ext cx="87432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ru-RU" altLang="ko-KR" sz="3200" dirty="0" smtClean="0"/>
              <a:t> В</a:t>
            </a:r>
            <a:r>
              <a:rPr lang="ru-RU" altLang="ko-KR" sz="3200" dirty="0" smtClean="0"/>
              <a:t> плоском графе не допускаются рёбра, имеющие началом и концом одну и ту же вершину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altLang="ko-KR" sz="3200" dirty="0" smtClean="0"/>
              <a:t> Плоский граф разрезает плоскость на совокупность неперекрывающихся многоугольных областей</a:t>
            </a:r>
            <a:endParaRPr lang="ru-RU" sz="3200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altLang="ko-KR" sz="32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407218"/>
            <a:ext cx="6552728" cy="345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ko-KR" dirty="0" smtClean="0"/>
              <a:t>Раскраска </a:t>
            </a:r>
            <a:r>
              <a:rPr lang="ru-RU" altLang="ko-KR" dirty="0"/>
              <a:t>графа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589566"/>
            <a:ext cx="4176464" cy="515180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altLang="ko-KR" sz="3200" dirty="0" smtClean="0"/>
              <a:t>такое </a:t>
            </a:r>
            <a:r>
              <a:rPr lang="ru-RU" altLang="ko-KR" sz="3200" dirty="0"/>
              <a:t>приписывание цветов его вершинам, что никакие две смежные вершины не получают одинаковый цвет. Наименьшее возможное число цветов в раскраске называется хроматическим числом. Множество вершин, покрашенных в один цвет, называется одноцветным классом.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3875556" cy="3888432"/>
          </a:xfrm>
        </p:spPr>
      </p:pic>
    </p:spTree>
    <p:extLst>
      <p:ext uri="{BB962C8B-B14F-4D97-AF65-F5344CB8AC3E}">
        <p14:creationId xmlns:p14="http://schemas.microsoft.com/office/powerpoint/2010/main" val="18448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Теорема о 4х красках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2132855"/>
            <a:ext cx="3886200" cy="40287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ko-KR" sz="3600" dirty="0"/>
              <a:t>Каждый планарный граф </a:t>
            </a:r>
            <a:r>
              <a:rPr lang="ru-RU" altLang="ko-KR" sz="3600" dirty="0" smtClean="0"/>
              <a:t>можно раскрасить 4 цветами</a:t>
            </a:r>
            <a:endParaRPr lang="ru-RU" sz="3600" dirty="0"/>
          </a:p>
        </p:txBody>
      </p:sp>
      <p:pic>
        <p:nvPicPr>
          <p:cNvPr id="5" name="Picture 4" descr="Безымянный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40"/>
            <a:ext cx="4533146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24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Теорема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844901" y="2420888"/>
            <a:ext cx="3886200" cy="37406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ko-KR" sz="3600" dirty="0"/>
              <a:t>Любой планарный граф </a:t>
            </a:r>
            <a:r>
              <a:rPr lang="ru-RU" altLang="ko-KR" sz="3600" dirty="0" smtClean="0"/>
              <a:t>можно раскрасить используя 5 цветов</a:t>
            </a:r>
          </a:p>
        </p:txBody>
      </p:sp>
      <p:pic>
        <p:nvPicPr>
          <p:cNvPr id="5" name="Picture 6" descr="Безымянный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394755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96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51" y="980728"/>
            <a:ext cx="3168352" cy="55101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2311797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0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120</TotalTime>
  <Words>246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Обычная</vt:lpstr>
      <vt:lpstr>Проблема четырёх красок</vt:lpstr>
      <vt:lpstr>Проблема четырёх красок</vt:lpstr>
      <vt:lpstr>Формулировка проблемы</vt:lpstr>
      <vt:lpstr>Необходимые характеристики  этой карты</vt:lpstr>
      <vt:lpstr>Презентация PowerPoint</vt:lpstr>
      <vt:lpstr>Понятие графа</vt:lpstr>
      <vt:lpstr>Презентация PowerPoint</vt:lpstr>
      <vt:lpstr>Раскраска графа</vt:lpstr>
      <vt:lpstr>Теорема о 4х красках</vt:lpstr>
      <vt:lpstr>Теорема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Проблема четырёх красок</dc:title>
  <dc:creator>Юрьева</dc:creator>
  <cp:lastModifiedBy>Юрьева </cp:lastModifiedBy>
  <cp:revision>8</cp:revision>
  <dcterms:created xsi:type="dcterms:W3CDTF">2012-12-25T13:29:05Z</dcterms:created>
  <dcterms:modified xsi:type="dcterms:W3CDTF">2012-12-25T15:29:15Z</dcterms:modified>
</cp:coreProperties>
</file>