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0248" autoAdjust="0"/>
  </p:normalViewPr>
  <p:slideViewPr>
    <p:cSldViewPr>
      <p:cViewPr varScale="1">
        <p:scale>
          <a:sx n="71" d="100"/>
          <a:sy n="71" d="100"/>
        </p:scale>
        <p:origin x="-11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2441697-96FF-4E1B-B486-89321A1D7894}" type="datetimeFigureOut">
              <a:rPr lang="ru-RU" smtClean="0"/>
              <a:t>29.12.2009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FF7DB1-C77D-4F97-9CA4-9B734CEE7A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Применение </a:t>
            </a:r>
            <a:r>
              <a:rPr lang="ru-RU" sz="6000" dirty="0" smtClean="0"/>
              <a:t>теории </a:t>
            </a:r>
            <a:r>
              <a:rPr lang="ru-RU" sz="6000" dirty="0" smtClean="0"/>
              <a:t>вероятности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Подготовил студенты группы 2Б780 Ковалёв Антон, Ураев Николай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Что такое теория вероятности?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600" dirty="0" smtClean="0"/>
              <a:t>Математическая </a:t>
            </a:r>
            <a:r>
              <a:rPr lang="ru-RU" sz="3600" dirty="0" smtClean="0"/>
              <a:t>наука, изучающая закономерности в случайных явлениях. Одним из основных понятий является понятие случайного события (в дальнейшем просто событие).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Александр.94C2BE8A4A454F4\Рабочий стол\81117_3911_t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-142924"/>
            <a:ext cx="7500990" cy="7000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57288" y="-214338"/>
            <a:ext cx="13277313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467600" cy="1143000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Астрономия. 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1802" y="2643182"/>
            <a:ext cx="55721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Математика – самый короткий путь к самостоятельному мышлению.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42852"/>
            <a:ext cx="5143536" cy="73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467600" cy="1143000"/>
          </a:xfrm>
        </p:spPr>
        <p:txBody>
          <a:bodyPr>
            <a:noAutofit/>
          </a:bodyPr>
          <a:lstStyle/>
          <a:p>
            <a:r>
              <a:rPr lang="ru-RU" sz="8000" dirty="0" smtClean="0"/>
              <a:t>Биометрия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053" y="1071546"/>
            <a:ext cx="885694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761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428652"/>
            <a:ext cx="8115328" cy="1868478"/>
          </a:xfrm>
        </p:spPr>
        <p:txBody>
          <a:bodyPr>
            <a:noAutofit/>
          </a:bodyPr>
          <a:lstStyle/>
          <a:p>
            <a:r>
              <a:rPr lang="ru-RU" sz="5500" dirty="0" smtClean="0">
                <a:solidFill>
                  <a:schemeClr val="tx1"/>
                </a:solidFill>
              </a:rPr>
              <a:t>Сельское хозяйство</a:t>
            </a:r>
            <a:endParaRPr lang="ru-RU" sz="55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3240" y="1571612"/>
            <a:ext cx="6000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Наш разум </a:t>
            </a:r>
            <a:br>
              <a:rPr lang="ru-RU" sz="4000" dirty="0" smtClean="0"/>
            </a:br>
            <a:r>
              <a:rPr lang="ru-RU" sz="4000" dirty="0" smtClean="0"/>
              <a:t>по природе своей </a:t>
            </a:r>
            <a:br>
              <a:rPr lang="ru-RU" sz="4000" dirty="0" smtClean="0"/>
            </a:br>
            <a:r>
              <a:rPr lang="ru-RU" sz="4000" dirty="0" smtClean="0"/>
              <a:t>наделён </a:t>
            </a:r>
            <a:br>
              <a:rPr lang="ru-RU" sz="4000" dirty="0" smtClean="0"/>
            </a:br>
            <a:r>
              <a:rPr lang="ru-RU" sz="4000" dirty="0" smtClean="0"/>
              <a:t>неутомимой жаждой </a:t>
            </a:r>
            <a:br>
              <a:rPr lang="ru-RU" sz="4000" dirty="0" smtClean="0"/>
            </a:br>
            <a:r>
              <a:rPr lang="ru-RU" sz="4000" dirty="0" smtClean="0"/>
              <a:t>познавать истину.</a:t>
            </a:r>
          </a:p>
          <a:p>
            <a:pPr algn="r"/>
            <a:r>
              <a:rPr lang="ru-RU" sz="4000" dirty="0" smtClean="0"/>
              <a:t>Цицерон</a:t>
            </a:r>
          </a:p>
          <a:p>
            <a:pPr algn="r"/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8814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Промышленность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857496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Маленькое дело лучше большого безделья.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000" y="0"/>
            <a:ext cx="925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Медицина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307181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Наука лишь постольку наука, поскольку в неё входит математика.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63782" y="-857280"/>
            <a:ext cx="10819610" cy="850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29264"/>
            <a:ext cx="7467600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tx1"/>
                </a:solidFill>
              </a:rPr>
              <a:t>Спасибо за внимание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D5D5D5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</TotalTime>
  <Words>79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Применение теории вероятности</vt:lpstr>
      <vt:lpstr>Что такое теория вероятности?</vt:lpstr>
      <vt:lpstr>Слайд 3</vt:lpstr>
      <vt:lpstr>Астрономия. </vt:lpstr>
      <vt:lpstr>Слайд 5</vt:lpstr>
      <vt:lpstr>Биометрия</vt:lpstr>
      <vt:lpstr>Сельское хозяйство</vt:lpstr>
      <vt:lpstr>Промышленность</vt:lpstr>
      <vt:lpstr>Медицина</vt:lpstr>
      <vt:lpstr>Спасибо за внимание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теории вероятности</dc:title>
  <dc:creator>Александр</dc:creator>
  <cp:lastModifiedBy>Александр</cp:lastModifiedBy>
  <cp:revision>5</cp:revision>
  <dcterms:created xsi:type="dcterms:W3CDTF">2009-12-28T22:49:05Z</dcterms:created>
  <dcterms:modified xsi:type="dcterms:W3CDTF">2009-12-28T23:39:06Z</dcterms:modified>
</cp:coreProperties>
</file>