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458200" cy="18722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ПРИМЕНЕНИЕ ОПРЕДЕЛЕННОГО ИНТЕГРАЛА ДЛЯ РЕШЕНИЯ ЗАДАЧ ГЕОЛОГИИ, ЭКОЛОГИИ И ПРИРОДОПОЛЬЗОВАНИЯ.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0152" y="2780928"/>
            <a:ext cx="2899048" cy="1728192"/>
          </a:xfrm>
        </p:spPr>
        <p:txBody>
          <a:bodyPr/>
          <a:lstStyle/>
          <a:p>
            <a:r>
              <a:rPr lang="ru-RU" dirty="0" smtClean="0"/>
              <a:t>Выполнила: Похолкова Мария, ст.гр.2Г21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347864" y="609329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Томск 2013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Немного об интеграле: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/>
              <a:t>Интеграл функции – аналог суммы последовательности. Процесс нахождения интеграла называется </a:t>
            </a:r>
            <a:r>
              <a:rPr lang="ru-RU" sz="2400" dirty="0" smtClean="0"/>
              <a:t>интегрированием.</a:t>
            </a:r>
          </a:p>
          <a:p>
            <a:r>
              <a:rPr lang="ru-RU" sz="2400" dirty="0" smtClean="0"/>
              <a:t>Первым известным методом для расчёта интегралов является метод исчерпывания </a:t>
            </a:r>
            <a:r>
              <a:rPr lang="ru-RU" sz="2400" dirty="0" err="1" smtClean="0"/>
              <a:t>Евдокса</a:t>
            </a:r>
            <a:r>
              <a:rPr lang="ru-RU" sz="2400" dirty="0" smtClean="0"/>
              <a:t> (примерно 370 до н. э.), ученый пытался найти площади и объёмы тел, разбивая их на бесконечное множество частей с известными мерами. </a:t>
            </a:r>
            <a:endParaRPr lang="ru-RU" sz="2400" dirty="0" smtClean="0"/>
          </a:p>
          <a:p>
            <a:r>
              <a:rPr lang="ru-RU" sz="2400" dirty="0" smtClean="0"/>
              <a:t>Современное обозначение неопределённого интеграла было введено Г. Лейбницем в 1675 году. Он образовал интегральный символ из буквы «длинная </a:t>
            </a:r>
            <a:r>
              <a:rPr lang="ru-RU" sz="2400" i="1" dirty="0" err="1" smtClean="0"/>
              <a:t>s</a:t>
            </a:r>
            <a:r>
              <a:rPr lang="ru-RU" sz="2400" dirty="0" smtClean="0"/>
              <a:t>» − сокращение латинского слова «</a:t>
            </a:r>
            <a:r>
              <a:rPr lang="ru-RU" sz="2400" i="1" dirty="0" err="1" smtClean="0"/>
              <a:t>summa</a:t>
            </a:r>
            <a:r>
              <a:rPr lang="ru-RU" sz="2400" dirty="0" smtClean="0"/>
              <a:t>». </a:t>
            </a:r>
          </a:p>
          <a:p>
            <a:endParaRPr lang="ru-RU" sz="2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7"/>
            <a:ext cx="8686800" cy="4032447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Наиболее интересны в рамках нашей темы геометрические и физические приложения интегрального исчисления в горном деле и геологии. С физической точки зрения с помощью определенного линейного интеграла можно вычислить путь, пройденный ленточным конвейером до полной остановки, используя тройной интеграл, вычисляют, например, массу вывалившейся породы в кровле очистного забоя.</a:t>
            </a:r>
            <a:endParaRPr lang="ru-RU" dirty="0"/>
          </a:p>
        </p:txBody>
      </p:sp>
      <p:pic>
        <p:nvPicPr>
          <p:cNvPr id="4" name="Рисунок 3" descr="2835722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4221088"/>
            <a:ext cx="6350000" cy="2070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56895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56895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3"/>
            <a:ext cx="835292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Применение интегралов в экологии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Понятие интегрирования в большей степени связаны с такими точными науками как физика, геометрия и даже экономика. Экология в решении своих задач использует другие методы подсчетов, однако есть одна область, в которых интегрирование применяется. Это </a:t>
            </a:r>
            <a:r>
              <a:rPr lang="ru-RU" b="1" i="1" u="sng" dirty="0" smtClean="0"/>
              <a:t>оценка косвенного, прямого, и потенциального экологического ущерба.</a:t>
            </a:r>
            <a:endParaRPr lang="ru-RU" b="1" i="1" u="sng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Интегральная оценка ущерба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</a:t>
            </a:r>
            <a:r>
              <a:rPr lang="ru-RU" dirty="0" smtClean="0"/>
              <a:t>труктура </a:t>
            </a:r>
            <a:r>
              <a:rPr lang="ru-RU" dirty="0" smtClean="0"/>
              <a:t>представляет собой дерево, начальная вершина которого соответствует </a:t>
            </a:r>
            <a:r>
              <a:rPr lang="ru-RU" b="1" dirty="0" smtClean="0"/>
              <a:t>интегральной оценке</a:t>
            </a:r>
            <a:r>
              <a:rPr lang="ru-RU" dirty="0" smtClean="0"/>
              <a:t> ущерба или </a:t>
            </a:r>
            <a:r>
              <a:rPr lang="ru-RU" b="1" dirty="0" smtClean="0"/>
              <a:t>риска,</a:t>
            </a:r>
            <a:r>
              <a:rPr lang="ru-RU" dirty="0" smtClean="0"/>
              <a:t> а висячие вершины различным типам ущербов (рисков). Для получения </a:t>
            </a:r>
            <a:r>
              <a:rPr lang="ru-RU" b="1" dirty="0" smtClean="0"/>
              <a:t>интегральной оценки</a:t>
            </a:r>
            <a:r>
              <a:rPr lang="ru-RU" dirty="0" smtClean="0"/>
              <a:t> ущерба или </a:t>
            </a:r>
            <a:r>
              <a:rPr lang="ru-RU" b="1" dirty="0" smtClean="0"/>
              <a:t>риска</a:t>
            </a:r>
            <a:r>
              <a:rPr lang="ru-RU" dirty="0" smtClean="0"/>
              <a:t> необходимо задать процедуры агрегирования (свертки) в каждой не висячей вершине дерева.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erevo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3744416" cy="4536504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1772816"/>
            <a:ext cx="4752528" cy="288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1720" y="476672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Бинарное дерево свертки</a:t>
            </a: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852936"/>
            <a:ext cx="5544616" cy="8382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84</TotalTime>
  <Words>265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ПРИМЕНЕНИЕ ОПРЕДЕЛЕННОГО ИНТЕГРАЛА ДЛЯ РЕШЕНИЯ ЗАДАЧ ГЕОЛОГИИ, ЭКОЛОГИИ И ПРИРОДОПОЛЬЗОВАНИЯ. </vt:lpstr>
      <vt:lpstr>Немного об интеграле:</vt:lpstr>
      <vt:lpstr>Слайд 3</vt:lpstr>
      <vt:lpstr>Слайд 4</vt:lpstr>
      <vt:lpstr>Слайд 5</vt:lpstr>
      <vt:lpstr>Слайд 6</vt:lpstr>
      <vt:lpstr>Слайд 7</vt:lpstr>
      <vt:lpstr>Применение интегралов в экологии</vt:lpstr>
      <vt:lpstr>Интегральная оценка ущерба</vt:lpstr>
      <vt:lpstr>Слайд 10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ОПРЕДЕЛЕННОГО ИНТЕГРАЛА ДЛЯ РЕШЕНИЯ ЗАДАЧ ГЕОЛОГИИ, ЭКОЛОГИИ И ПРИРОДОПОЛЬЗОВАНИЯ. </dc:title>
  <dc:creator>Андрей</dc:creator>
  <cp:lastModifiedBy>Андрей</cp:lastModifiedBy>
  <cp:revision>10</cp:revision>
  <dcterms:created xsi:type="dcterms:W3CDTF">2013-04-03T06:17:34Z</dcterms:created>
  <dcterms:modified xsi:type="dcterms:W3CDTF">2013-04-03T07:53:36Z</dcterms:modified>
</cp:coreProperties>
</file>